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59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1428" y="7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42F8C5-E8AA-4225-9C2F-87DCC59F09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65482A8-D1FD-4BE9-9C49-734F4280B1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5CC406-70D6-4C57-A9F3-F01EBDA953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40DF2-59BB-4638-9615-08487FEB263E}" type="datetimeFigureOut">
              <a:rPr lang="en-US" smtClean="0"/>
              <a:t>02-Dec-21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A58D43-8E1A-474C-A721-0AEE21CA10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883F45-FE33-4E1D-BD44-621A112A09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30EB5-5A86-41CA-A342-60277E4530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457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F94A05-0A61-48F8-AA78-3A5C76300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76715DB-A6DD-4B9A-B428-469E5E5C3D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8F2063-91E8-40CF-8FBF-0B67498340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40DF2-59BB-4638-9615-08487FEB263E}" type="datetimeFigureOut">
              <a:rPr lang="en-US" smtClean="0"/>
              <a:t>02-Dec-21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5376F1-C575-4A46-AC37-662E85B244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EE8DC3-E215-4D9A-93D4-D3ECDC0B44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30EB5-5A86-41CA-A342-60277E4530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1298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18EFEE3-517B-4559-BAD4-12D1A91B4E5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22FA76E-A560-47D5-93C4-DEED0D8748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0FB0FA-D957-4A9A-B7EB-1F9D85975D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40DF2-59BB-4638-9615-08487FEB263E}" type="datetimeFigureOut">
              <a:rPr lang="en-US" smtClean="0"/>
              <a:t>02-Dec-21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A7F568-8296-4FA7-8572-00F6F13E50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A76326-65AA-4E73-8B61-8BE7F8C093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30EB5-5A86-41CA-A342-60277E4530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288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136142-AC2A-4C1B-A2E7-29C61CB5F6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31E3A5-8212-47C6-A369-0247F768B3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1A5435-421B-4CEA-AA8C-E3149D5760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40DF2-59BB-4638-9615-08487FEB263E}" type="datetimeFigureOut">
              <a:rPr lang="en-US" smtClean="0"/>
              <a:t>02-Dec-21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4056DB-7C1C-42D9-97ED-EDFF30B2BA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EA2A5D-BA5D-4C3F-9ECA-9828F335B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30EB5-5A86-41CA-A342-60277E4530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695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531B86-0C9E-43C4-9F61-B34DD7565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856180-290F-475E-B8AB-3C8149DF8F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9D7691-4035-421E-B233-D2CFC2255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40DF2-59BB-4638-9615-08487FEB263E}" type="datetimeFigureOut">
              <a:rPr lang="en-US" smtClean="0"/>
              <a:t>02-Dec-21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85EA3C-DE49-475B-A2C7-9F52D437B1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0C52BB-02AB-405A-8869-C24C96F5A6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30EB5-5A86-41CA-A342-60277E4530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3757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7776D9-C749-40F5-8FCF-2DBC45A403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24816F-5CBD-4A25-9712-60F32E8A6C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A77EE8-77FF-47E2-8985-C0035CE04E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ADF7D7-50B9-411F-9F98-549491219E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40DF2-59BB-4638-9615-08487FEB263E}" type="datetimeFigureOut">
              <a:rPr lang="en-US" smtClean="0"/>
              <a:t>02-Dec-21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2E80FD-10F2-4B05-9801-704D0DF4EA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C137D5E-DB1A-49F6-8ECC-C8EFC9CE0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30EB5-5A86-41CA-A342-60277E4530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200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6DCE15-418B-4BBF-A716-7DA9EFEDC9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E8A6DB-8D16-4237-9E43-DD71A36CF1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E296E31-B160-4CB6-9ED3-2E6608FFCA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5ED2A1B-AE1E-474B-9C3B-424EDDD26EA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F8826C0-64E8-4DA3-9039-5C093D8D995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615DED8-3359-406F-B27F-C057E5DF28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40DF2-59BB-4638-9615-08487FEB263E}" type="datetimeFigureOut">
              <a:rPr lang="en-US" smtClean="0"/>
              <a:t>02-Dec-21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ECD71AB-5FC6-45AC-96DA-1007227365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F3A2E11-7827-4328-8707-5DCC5EF037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30EB5-5A86-41CA-A342-60277E4530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287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ED743D-B1A4-485B-8382-2F7148BF14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591400C-D502-4E4F-9B1F-8BBD3D1ED4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40DF2-59BB-4638-9615-08487FEB263E}" type="datetimeFigureOut">
              <a:rPr lang="en-US" smtClean="0"/>
              <a:t>02-Dec-21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E191EBF-5C95-481C-9766-1994778688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58D335-0BB9-4453-90F2-090EEA10E7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30EB5-5A86-41CA-A342-60277E4530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5467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84102BA-C837-450A-BE18-5FA8BDDDF7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40DF2-59BB-4638-9615-08487FEB263E}" type="datetimeFigureOut">
              <a:rPr lang="en-US" smtClean="0"/>
              <a:t>02-Dec-21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9D4E76C-5A13-490A-A001-D785A075E2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217515-800A-483A-823D-B4E8A1F2CC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30EB5-5A86-41CA-A342-60277E4530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470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0CE5A6-F7D0-4680-9288-8B49892CC4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15A7F1-67C7-4266-B660-6F72F2363B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085F30-0A06-44B3-8753-4D032ECFCA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F1EE61-B879-40A9-B55E-66E1427C5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40DF2-59BB-4638-9615-08487FEB263E}" type="datetimeFigureOut">
              <a:rPr lang="en-US" smtClean="0"/>
              <a:t>02-Dec-21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65F556-6892-410E-9A17-764D4B2A86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150E90-1D11-41B5-8AE9-19C1360358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30EB5-5A86-41CA-A342-60277E4530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4552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56DDC4-16BD-49F6-8ABC-DE83F29442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EF01F0F-AAAE-4167-B2F6-28FC61694D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A7BDF6-FCB9-400B-AC4F-3AB9F0EBA2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8889D2-5777-4C00-BE4C-A1C563828A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40DF2-59BB-4638-9615-08487FEB263E}" type="datetimeFigureOut">
              <a:rPr lang="en-US" smtClean="0"/>
              <a:t>02-Dec-21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7232B5-2617-4707-B411-451380C11B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AE4F60-F6C7-4EC4-907A-2985B70D52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30EB5-5A86-41CA-A342-60277E4530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58978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F11023C-277E-4588-BB16-C65D2DBB08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E33632-8545-4739-92AA-A7EA55BEBB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004080-085D-44F4-94D4-98B530F5377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440DF2-59BB-4638-9615-08487FEB263E}" type="datetimeFigureOut">
              <a:rPr lang="en-US" smtClean="0"/>
              <a:t>02-Dec-21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1553FA-29E8-4C02-B06E-6031C95459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CCE1E5-FE71-4386-B594-9A215A1268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F30EB5-5A86-41CA-A342-60277E4530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025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jp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-">
            <a:extLst>
              <a:ext uri="{FF2B5EF4-FFF2-40B4-BE49-F238E27FC236}">
                <a16:creationId xmlns:a16="http://schemas.microsoft.com/office/drawing/2014/main" id="{6F133EEC-E14E-4991-9789-9104B2EC4060}"/>
              </a:ext>
            </a:extLst>
          </p:cNvPr>
          <p:cNvSpPr/>
          <p:nvPr/>
        </p:nvSpPr>
        <p:spPr>
          <a:xfrm>
            <a:off x="-2362200" y="0"/>
            <a:ext cx="14554200" cy="6858000"/>
          </a:xfrm>
          <a:prstGeom prst="rect">
            <a:avLst/>
          </a:prstGeom>
          <a:blipFill dpi="0" rotWithShape="1">
            <a:blip r:embed="rId4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t="-20835" b="-2083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-">
            <a:extLst>
              <a:ext uri="{FF2B5EF4-FFF2-40B4-BE49-F238E27FC236}">
                <a16:creationId xmlns:a16="http://schemas.microsoft.com/office/drawing/2014/main" id="{131C1FA0-5E6A-460D-863C-3917F2F22675}"/>
              </a:ext>
            </a:extLst>
          </p:cNvPr>
          <p:cNvSpPr/>
          <p:nvPr/>
        </p:nvSpPr>
        <p:spPr>
          <a:xfrm>
            <a:off x="6355298" y="1758360"/>
            <a:ext cx="6146952" cy="2984160"/>
          </a:xfrm>
          <a:custGeom>
            <a:avLst/>
            <a:gdLst>
              <a:gd name="connsiteX0" fmla="*/ 6530284 w 6554618"/>
              <a:gd name="connsiteY0" fmla="*/ 3133403 h 3182071"/>
              <a:gd name="connsiteX1" fmla="*/ 6554618 w 6554618"/>
              <a:gd name="connsiteY1" fmla="*/ 3157737 h 3182071"/>
              <a:gd name="connsiteX2" fmla="*/ 6530284 w 6554618"/>
              <a:gd name="connsiteY2" fmla="*/ 3182071 h 3182071"/>
              <a:gd name="connsiteX3" fmla="*/ 6505950 w 6554618"/>
              <a:gd name="connsiteY3" fmla="*/ 3157737 h 3182071"/>
              <a:gd name="connsiteX4" fmla="*/ 6530284 w 6554618"/>
              <a:gd name="connsiteY4" fmla="*/ 3133403 h 3182071"/>
              <a:gd name="connsiteX5" fmla="*/ 6096164 w 6554618"/>
              <a:gd name="connsiteY5" fmla="*/ 3133403 h 3182071"/>
              <a:gd name="connsiteX6" fmla="*/ 6120498 w 6554618"/>
              <a:gd name="connsiteY6" fmla="*/ 3157737 h 3182071"/>
              <a:gd name="connsiteX7" fmla="*/ 6096164 w 6554618"/>
              <a:gd name="connsiteY7" fmla="*/ 3182071 h 3182071"/>
              <a:gd name="connsiteX8" fmla="*/ 6071830 w 6554618"/>
              <a:gd name="connsiteY8" fmla="*/ 3157737 h 3182071"/>
              <a:gd name="connsiteX9" fmla="*/ 6096164 w 6554618"/>
              <a:gd name="connsiteY9" fmla="*/ 3133403 h 3182071"/>
              <a:gd name="connsiteX10" fmla="*/ 5662532 w 6554618"/>
              <a:gd name="connsiteY10" fmla="*/ 3133403 h 3182071"/>
              <a:gd name="connsiteX11" fmla="*/ 5686866 w 6554618"/>
              <a:gd name="connsiteY11" fmla="*/ 3157737 h 3182071"/>
              <a:gd name="connsiteX12" fmla="*/ 5662532 w 6554618"/>
              <a:gd name="connsiteY12" fmla="*/ 3182071 h 3182071"/>
              <a:gd name="connsiteX13" fmla="*/ 5638198 w 6554618"/>
              <a:gd name="connsiteY13" fmla="*/ 3157737 h 3182071"/>
              <a:gd name="connsiteX14" fmla="*/ 5662532 w 6554618"/>
              <a:gd name="connsiteY14" fmla="*/ 3133403 h 3182071"/>
              <a:gd name="connsiteX15" fmla="*/ 5228899 w 6554618"/>
              <a:gd name="connsiteY15" fmla="*/ 3133403 h 3182071"/>
              <a:gd name="connsiteX16" fmla="*/ 5253233 w 6554618"/>
              <a:gd name="connsiteY16" fmla="*/ 3157737 h 3182071"/>
              <a:gd name="connsiteX17" fmla="*/ 5228899 w 6554618"/>
              <a:gd name="connsiteY17" fmla="*/ 3182071 h 3182071"/>
              <a:gd name="connsiteX18" fmla="*/ 5204565 w 6554618"/>
              <a:gd name="connsiteY18" fmla="*/ 3157737 h 3182071"/>
              <a:gd name="connsiteX19" fmla="*/ 5228899 w 6554618"/>
              <a:gd name="connsiteY19" fmla="*/ 3133403 h 3182071"/>
              <a:gd name="connsiteX20" fmla="*/ 4795266 w 6554618"/>
              <a:gd name="connsiteY20" fmla="*/ 3133403 h 3182071"/>
              <a:gd name="connsiteX21" fmla="*/ 4819600 w 6554618"/>
              <a:gd name="connsiteY21" fmla="*/ 3157737 h 3182071"/>
              <a:gd name="connsiteX22" fmla="*/ 4795266 w 6554618"/>
              <a:gd name="connsiteY22" fmla="*/ 3182071 h 3182071"/>
              <a:gd name="connsiteX23" fmla="*/ 4770932 w 6554618"/>
              <a:gd name="connsiteY23" fmla="*/ 3157737 h 3182071"/>
              <a:gd name="connsiteX24" fmla="*/ 4795266 w 6554618"/>
              <a:gd name="connsiteY24" fmla="*/ 3133403 h 3182071"/>
              <a:gd name="connsiteX25" fmla="*/ 4361634 w 6554618"/>
              <a:gd name="connsiteY25" fmla="*/ 3133403 h 3182071"/>
              <a:gd name="connsiteX26" fmla="*/ 4385968 w 6554618"/>
              <a:gd name="connsiteY26" fmla="*/ 3157737 h 3182071"/>
              <a:gd name="connsiteX27" fmla="*/ 4361634 w 6554618"/>
              <a:gd name="connsiteY27" fmla="*/ 3182071 h 3182071"/>
              <a:gd name="connsiteX28" fmla="*/ 4337300 w 6554618"/>
              <a:gd name="connsiteY28" fmla="*/ 3157737 h 3182071"/>
              <a:gd name="connsiteX29" fmla="*/ 4361634 w 6554618"/>
              <a:gd name="connsiteY29" fmla="*/ 3133403 h 3182071"/>
              <a:gd name="connsiteX30" fmla="*/ 3928001 w 6554618"/>
              <a:gd name="connsiteY30" fmla="*/ 3133403 h 3182071"/>
              <a:gd name="connsiteX31" fmla="*/ 3952335 w 6554618"/>
              <a:gd name="connsiteY31" fmla="*/ 3157737 h 3182071"/>
              <a:gd name="connsiteX32" fmla="*/ 3928001 w 6554618"/>
              <a:gd name="connsiteY32" fmla="*/ 3182071 h 3182071"/>
              <a:gd name="connsiteX33" fmla="*/ 3903667 w 6554618"/>
              <a:gd name="connsiteY33" fmla="*/ 3157737 h 3182071"/>
              <a:gd name="connsiteX34" fmla="*/ 3928001 w 6554618"/>
              <a:gd name="connsiteY34" fmla="*/ 3133403 h 3182071"/>
              <a:gd name="connsiteX35" fmla="*/ 3493882 w 6554618"/>
              <a:gd name="connsiteY35" fmla="*/ 3133403 h 3182071"/>
              <a:gd name="connsiteX36" fmla="*/ 3518216 w 6554618"/>
              <a:gd name="connsiteY36" fmla="*/ 3157737 h 3182071"/>
              <a:gd name="connsiteX37" fmla="*/ 3493882 w 6554618"/>
              <a:gd name="connsiteY37" fmla="*/ 3182071 h 3182071"/>
              <a:gd name="connsiteX38" fmla="*/ 3469548 w 6554618"/>
              <a:gd name="connsiteY38" fmla="*/ 3157737 h 3182071"/>
              <a:gd name="connsiteX39" fmla="*/ 3493882 w 6554618"/>
              <a:gd name="connsiteY39" fmla="*/ 3133403 h 3182071"/>
              <a:gd name="connsiteX40" fmla="*/ 3060249 w 6554618"/>
              <a:gd name="connsiteY40" fmla="*/ 3133403 h 3182071"/>
              <a:gd name="connsiteX41" fmla="*/ 3084583 w 6554618"/>
              <a:gd name="connsiteY41" fmla="*/ 3157737 h 3182071"/>
              <a:gd name="connsiteX42" fmla="*/ 3060249 w 6554618"/>
              <a:gd name="connsiteY42" fmla="*/ 3182071 h 3182071"/>
              <a:gd name="connsiteX43" fmla="*/ 3035915 w 6554618"/>
              <a:gd name="connsiteY43" fmla="*/ 3157737 h 3182071"/>
              <a:gd name="connsiteX44" fmla="*/ 3060249 w 6554618"/>
              <a:gd name="connsiteY44" fmla="*/ 3133403 h 3182071"/>
              <a:gd name="connsiteX45" fmla="*/ 2626616 w 6554618"/>
              <a:gd name="connsiteY45" fmla="*/ 3133403 h 3182071"/>
              <a:gd name="connsiteX46" fmla="*/ 2650950 w 6554618"/>
              <a:gd name="connsiteY46" fmla="*/ 3157737 h 3182071"/>
              <a:gd name="connsiteX47" fmla="*/ 2626616 w 6554618"/>
              <a:gd name="connsiteY47" fmla="*/ 3182071 h 3182071"/>
              <a:gd name="connsiteX48" fmla="*/ 2602282 w 6554618"/>
              <a:gd name="connsiteY48" fmla="*/ 3157737 h 3182071"/>
              <a:gd name="connsiteX49" fmla="*/ 2626616 w 6554618"/>
              <a:gd name="connsiteY49" fmla="*/ 3133403 h 3182071"/>
              <a:gd name="connsiteX50" fmla="*/ 2192984 w 6554618"/>
              <a:gd name="connsiteY50" fmla="*/ 3133403 h 3182071"/>
              <a:gd name="connsiteX51" fmla="*/ 2217318 w 6554618"/>
              <a:gd name="connsiteY51" fmla="*/ 3157737 h 3182071"/>
              <a:gd name="connsiteX52" fmla="*/ 2192984 w 6554618"/>
              <a:gd name="connsiteY52" fmla="*/ 3182071 h 3182071"/>
              <a:gd name="connsiteX53" fmla="*/ 2168650 w 6554618"/>
              <a:gd name="connsiteY53" fmla="*/ 3157737 h 3182071"/>
              <a:gd name="connsiteX54" fmla="*/ 2192984 w 6554618"/>
              <a:gd name="connsiteY54" fmla="*/ 3133403 h 3182071"/>
              <a:gd name="connsiteX55" fmla="*/ 1759351 w 6554618"/>
              <a:gd name="connsiteY55" fmla="*/ 3133403 h 3182071"/>
              <a:gd name="connsiteX56" fmla="*/ 1783685 w 6554618"/>
              <a:gd name="connsiteY56" fmla="*/ 3157737 h 3182071"/>
              <a:gd name="connsiteX57" fmla="*/ 1759351 w 6554618"/>
              <a:gd name="connsiteY57" fmla="*/ 3182071 h 3182071"/>
              <a:gd name="connsiteX58" fmla="*/ 1735017 w 6554618"/>
              <a:gd name="connsiteY58" fmla="*/ 3157737 h 3182071"/>
              <a:gd name="connsiteX59" fmla="*/ 1759351 w 6554618"/>
              <a:gd name="connsiteY59" fmla="*/ 3133403 h 3182071"/>
              <a:gd name="connsiteX60" fmla="*/ 1325719 w 6554618"/>
              <a:gd name="connsiteY60" fmla="*/ 3133403 h 3182071"/>
              <a:gd name="connsiteX61" fmla="*/ 1350053 w 6554618"/>
              <a:gd name="connsiteY61" fmla="*/ 3157737 h 3182071"/>
              <a:gd name="connsiteX62" fmla="*/ 1325719 w 6554618"/>
              <a:gd name="connsiteY62" fmla="*/ 3182071 h 3182071"/>
              <a:gd name="connsiteX63" fmla="*/ 1301385 w 6554618"/>
              <a:gd name="connsiteY63" fmla="*/ 3157737 h 3182071"/>
              <a:gd name="connsiteX64" fmla="*/ 1325719 w 6554618"/>
              <a:gd name="connsiteY64" fmla="*/ 3133403 h 3182071"/>
              <a:gd name="connsiteX65" fmla="*/ 891599 w 6554618"/>
              <a:gd name="connsiteY65" fmla="*/ 3133403 h 3182071"/>
              <a:gd name="connsiteX66" fmla="*/ 915933 w 6554618"/>
              <a:gd name="connsiteY66" fmla="*/ 3157737 h 3182071"/>
              <a:gd name="connsiteX67" fmla="*/ 891599 w 6554618"/>
              <a:gd name="connsiteY67" fmla="*/ 3182071 h 3182071"/>
              <a:gd name="connsiteX68" fmla="*/ 867265 w 6554618"/>
              <a:gd name="connsiteY68" fmla="*/ 3157737 h 3182071"/>
              <a:gd name="connsiteX69" fmla="*/ 891599 w 6554618"/>
              <a:gd name="connsiteY69" fmla="*/ 3133403 h 3182071"/>
              <a:gd name="connsiteX70" fmla="*/ 457967 w 6554618"/>
              <a:gd name="connsiteY70" fmla="*/ 3133403 h 3182071"/>
              <a:gd name="connsiteX71" fmla="*/ 482301 w 6554618"/>
              <a:gd name="connsiteY71" fmla="*/ 3157737 h 3182071"/>
              <a:gd name="connsiteX72" fmla="*/ 457967 w 6554618"/>
              <a:gd name="connsiteY72" fmla="*/ 3182071 h 3182071"/>
              <a:gd name="connsiteX73" fmla="*/ 433633 w 6554618"/>
              <a:gd name="connsiteY73" fmla="*/ 3157737 h 3182071"/>
              <a:gd name="connsiteX74" fmla="*/ 457967 w 6554618"/>
              <a:gd name="connsiteY74" fmla="*/ 3133403 h 3182071"/>
              <a:gd name="connsiteX75" fmla="*/ 24334 w 6554618"/>
              <a:gd name="connsiteY75" fmla="*/ 3133403 h 3182071"/>
              <a:gd name="connsiteX76" fmla="*/ 48668 w 6554618"/>
              <a:gd name="connsiteY76" fmla="*/ 3157737 h 3182071"/>
              <a:gd name="connsiteX77" fmla="*/ 24334 w 6554618"/>
              <a:gd name="connsiteY77" fmla="*/ 3182071 h 3182071"/>
              <a:gd name="connsiteX78" fmla="*/ 0 w 6554618"/>
              <a:gd name="connsiteY78" fmla="*/ 3157737 h 3182071"/>
              <a:gd name="connsiteX79" fmla="*/ 24334 w 6554618"/>
              <a:gd name="connsiteY79" fmla="*/ 3133403 h 3182071"/>
              <a:gd name="connsiteX80" fmla="*/ 6530284 w 6554618"/>
              <a:gd name="connsiteY80" fmla="*/ 2785426 h 3182071"/>
              <a:gd name="connsiteX81" fmla="*/ 6554618 w 6554618"/>
              <a:gd name="connsiteY81" fmla="*/ 2809760 h 3182071"/>
              <a:gd name="connsiteX82" fmla="*/ 6530284 w 6554618"/>
              <a:gd name="connsiteY82" fmla="*/ 2834094 h 3182071"/>
              <a:gd name="connsiteX83" fmla="*/ 6505950 w 6554618"/>
              <a:gd name="connsiteY83" fmla="*/ 2809760 h 3182071"/>
              <a:gd name="connsiteX84" fmla="*/ 6530284 w 6554618"/>
              <a:gd name="connsiteY84" fmla="*/ 2785426 h 3182071"/>
              <a:gd name="connsiteX85" fmla="*/ 6096164 w 6554618"/>
              <a:gd name="connsiteY85" fmla="*/ 2785426 h 3182071"/>
              <a:gd name="connsiteX86" fmla="*/ 6120498 w 6554618"/>
              <a:gd name="connsiteY86" fmla="*/ 2809760 h 3182071"/>
              <a:gd name="connsiteX87" fmla="*/ 6096164 w 6554618"/>
              <a:gd name="connsiteY87" fmla="*/ 2834094 h 3182071"/>
              <a:gd name="connsiteX88" fmla="*/ 6071830 w 6554618"/>
              <a:gd name="connsiteY88" fmla="*/ 2809760 h 3182071"/>
              <a:gd name="connsiteX89" fmla="*/ 6096164 w 6554618"/>
              <a:gd name="connsiteY89" fmla="*/ 2785426 h 3182071"/>
              <a:gd name="connsiteX90" fmla="*/ 5662532 w 6554618"/>
              <a:gd name="connsiteY90" fmla="*/ 2785426 h 3182071"/>
              <a:gd name="connsiteX91" fmla="*/ 5686866 w 6554618"/>
              <a:gd name="connsiteY91" fmla="*/ 2809760 h 3182071"/>
              <a:gd name="connsiteX92" fmla="*/ 5662532 w 6554618"/>
              <a:gd name="connsiteY92" fmla="*/ 2834094 h 3182071"/>
              <a:gd name="connsiteX93" fmla="*/ 5638198 w 6554618"/>
              <a:gd name="connsiteY93" fmla="*/ 2809760 h 3182071"/>
              <a:gd name="connsiteX94" fmla="*/ 5662532 w 6554618"/>
              <a:gd name="connsiteY94" fmla="*/ 2785426 h 3182071"/>
              <a:gd name="connsiteX95" fmla="*/ 5228899 w 6554618"/>
              <a:gd name="connsiteY95" fmla="*/ 2785426 h 3182071"/>
              <a:gd name="connsiteX96" fmla="*/ 5253233 w 6554618"/>
              <a:gd name="connsiteY96" fmla="*/ 2809760 h 3182071"/>
              <a:gd name="connsiteX97" fmla="*/ 5228899 w 6554618"/>
              <a:gd name="connsiteY97" fmla="*/ 2834094 h 3182071"/>
              <a:gd name="connsiteX98" fmla="*/ 5204565 w 6554618"/>
              <a:gd name="connsiteY98" fmla="*/ 2809760 h 3182071"/>
              <a:gd name="connsiteX99" fmla="*/ 5228899 w 6554618"/>
              <a:gd name="connsiteY99" fmla="*/ 2785426 h 3182071"/>
              <a:gd name="connsiteX100" fmla="*/ 4795266 w 6554618"/>
              <a:gd name="connsiteY100" fmla="*/ 2785426 h 3182071"/>
              <a:gd name="connsiteX101" fmla="*/ 4819600 w 6554618"/>
              <a:gd name="connsiteY101" fmla="*/ 2809760 h 3182071"/>
              <a:gd name="connsiteX102" fmla="*/ 4795266 w 6554618"/>
              <a:gd name="connsiteY102" fmla="*/ 2834094 h 3182071"/>
              <a:gd name="connsiteX103" fmla="*/ 4770932 w 6554618"/>
              <a:gd name="connsiteY103" fmla="*/ 2809760 h 3182071"/>
              <a:gd name="connsiteX104" fmla="*/ 4795266 w 6554618"/>
              <a:gd name="connsiteY104" fmla="*/ 2785426 h 3182071"/>
              <a:gd name="connsiteX105" fmla="*/ 4361634 w 6554618"/>
              <a:gd name="connsiteY105" fmla="*/ 2785426 h 3182071"/>
              <a:gd name="connsiteX106" fmla="*/ 4385968 w 6554618"/>
              <a:gd name="connsiteY106" fmla="*/ 2809760 h 3182071"/>
              <a:gd name="connsiteX107" fmla="*/ 4361634 w 6554618"/>
              <a:gd name="connsiteY107" fmla="*/ 2834094 h 3182071"/>
              <a:gd name="connsiteX108" fmla="*/ 4337300 w 6554618"/>
              <a:gd name="connsiteY108" fmla="*/ 2809760 h 3182071"/>
              <a:gd name="connsiteX109" fmla="*/ 4361634 w 6554618"/>
              <a:gd name="connsiteY109" fmla="*/ 2785426 h 3182071"/>
              <a:gd name="connsiteX110" fmla="*/ 3928001 w 6554618"/>
              <a:gd name="connsiteY110" fmla="*/ 2785426 h 3182071"/>
              <a:gd name="connsiteX111" fmla="*/ 3952335 w 6554618"/>
              <a:gd name="connsiteY111" fmla="*/ 2809760 h 3182071"/>
              <a:gd name="connsiteX112" fmla="*/ 3928001 w 6554618"/>
              <a:gd name="connsiteY112" fmla="*/ 2834094 h 3182071"/>
              <a:gd name="connsiteX113" fmla="*/ 3903667 w 6554618"/>
              <a:gd name="connsiteY113" fmla="*/ 2809760 h 3182071"/>
              <a:gd name="connsiteX114" fmla="*/ 3928001 w 6554618"/>
              <a:gd name="connsiteY114" fmla="*/ 2785426 h 3182071"/>
              <a:gd name="connsiteX115" fmla="*/ 3493882 w 6554618"/>
              <a:gd name="connsiteY115" fmla="*/ 2785426 h 3182071"/>
              <a:gd name="connsiteX116" fmla="*/ 3518216 w 6554618"/>
              <a:gd name="connsiteY116" fmla="*/ 2809760 h 3182071"/>
              <a:gd name="connsiteX117" fmla="*/ 3493882 w 6554618"/>
              <a:gd name="connsiteY117" fmla="*/ 2834094 h 3182071"/>
              <a:gd name="connsiteX118" fmla="*/ 3469548 w 6554618"/>
              <a:gd name="connsiteY118" fmla="*/ 2809760 h 3182071"/>
              <a:gd name="connsiteX119" fmla="*/ 3493882 w 6554618"/>
              <a:gd name="connsiteY119" fmla="*/ 2785426 h 3182071"/>
              <a:gd name="connsiteX120" fmla="*/ 3060249 w 6554618"/>
              <a:gd name="connsiteY120" fmla="*/ 2785426 h 3182071"/>
              <a:gd name="connsiteX121" fmla="*/ 3084583 w 6554618"/>
              <a:gd name="connsiteY121" fmla="*/ 2809760 h 3182071"/>
              <a:gd name="connsiteX122" fmla="*/ 3060249 w 6554618"/>
              <a:gd name="connsiteY122" fmla="*/ 2834094 h 3182071"/>
              <a:gd name="connsiteX123" fmla="*/ 3035915 w 6554618"/>
              <a:gd name="connsiteY123" fmla="*/ 2809760 h 3182071"/>
              <a:gd name="connsiteX124" fmla="*/ 3060249 w 6554618"/>
              <a:gd name="connsiteY124" fmla="*/ 2785426 h 3182071"/>
              <a:gd name="connsiteX125" fmla="*/ 2626616 w 6554618"/>
              <a:gd name="connsiteY125" fmla="*/ 2785426 h 3182071"/>
              <a:gd name="connsiteX126" fmla="*/ 2650950 w 6554618"/>
              <a:gd name="connsiteY126" fmla="*/ 2809760 h 3182071"/>
              <a:gd name="connsiteX127" fmla="*/ 2626616 w 6554618"/>
              <a:gd name="connsiteY127" fmla="*/ 2834094 h 3182071"/>
              <a:gd name="connsiteX128" fmla="*/ 2602282 w 6554618"/>
              <a:gd name="connsiteY128" fmla="*/ 2809760 h 3182071"/>
              <a:gd name="connsiteX129" fmla="*/ 2626616 w 6554618"/>
              <a:gd name="connsiteY129" fmla="*/ 2785426 h 3182071"/>
              <a:gd name="connsiteX130" fmla="*/ 2192984 w 6554618"/>
              <a:gd name="connsiteY130" fmla="*/ 2785426 h 3182071"/>
              <a:gd name="connsiteX131" fmla="*/ 2217318 w 6554618"/>
              <a:gd name="connsiteY131" fmla="*/ 2809760 h 3182071"/>
              <a:gd name="connsiteX132" fmla="*/ 2192984 w 6554618"/>
              <a:gd name="connsiteY132" fmla="*/ 2834094 h 3182071"/>
              <a:gd name="connsiteX133" fmla="*/ 2168650 w 6554618"/>
              <a:gd name="connsiteY133" fmla="*/ 2809760 h 3182071"/>
              <a:gd name="connsiteX134" fmla="*/ 2192984 w 6554618"/>
              <a:gd name="connsiteY134" fmla="*/ 2785426 h 3182071"/>
              <a:gd name="connsiteX135" fmla="*/ 1759351 w 6554618"/>
              <a:gd name="connsiteY135" fmla="*/ 2785426 h 3182071"/>
              <a:gd name="connsiteX136" fmla="*/ 1783685 w 6554618"/>
              <a:gd name="connsiteY136" fmla="*/ 2809760 h 3182071"/>
              <a:gd name="connsiteX137" fmla="*/ 1759351 w 6554618"/>
              <a:gd name="connsiteY137" fmla="*/ 2834094 h 3182071"/>
              <a:gd name="connsiteX138" fmla="*/ 1735017 w 6554618"/>
              <a:gd name="connsiteY138" fmla="*/ 2809760 h 3182071"/>
              <a:gd name="connsiteX139" fmla="*/ 1759351 w 6554618"/>
              <a:gd name="connsiteY139" fmla="*/ 2785426 h 3182071"/>
              <a:gd name="connsiteX140" fmla="*/ 1325719 w 6554618"/>
              <a:gd name="connsiteY140" fmla="*/ 2785426 h 3182071"/>
              <a:gd name="connsiteX141" fmla="*/ 1350053 w 6554618"/>
              <a:gd name="connsiteY141" fmla="*/ 2809760 h 3182071"/>
              <a:gd name="connsiteX142" fmla="*/ 1325719 w 6554618"/>
              <a:gd name="connsiteY142" fmla="*/ 2834094 h 3182071"/>
              <a:gd name="connsiteX143" fmla="*/ 1301385 w 6554618"/>
              <a:gd name="connsiteY143" fmla="*/ 2809760 h 3182071"/>
              <a:gd name="connsiteX144" fmla="*/ 1325719 w 6554618"/>
              <a:gd name="connsiteY144" fmla="*/ 2785426 h 3182071"/>
              <a:gd name="connsiteX145" fmla="*/ 891599 w 6554618"/>
              <a:gd name="connsiteY145" fmla="*/ 2785426 h 3182071"/>
              <a:gd name="connsiteX146" fmla="*/ 915933 w 6554618"/>
              <a:gd name="connsiteY146" fmla="*/ 2809760 h 3182071"/>
              <a:gd name="connsiteX147" fmla="*/ 891599 w 6554618"/>
              <a:gd name="connsiteY147" fmla="*/ 2834094 h 3182071"/>
              <a:gd name="connsiteX148" fmla="*/ 867265 w 6554618"/>
              <a:gd name="connsiteY148" fmla="*/ 2809760 h 3182071"/>
              <a:gd name="connsiteX149" fmla="*/ 891599 w 6554618"/>
              <a:gd name="connsiteY149" fmla="*/ 2785426 h 3182071"/>
              <a:gd name="connsiteX150" fmla="*/ 457967 w 6554618"/>
              <a:gd name="connsiteY150" fmla="*/ 2785426 h 3182071"/>
              <a:gd name="connsiteX151" fmla="*/ 482301 w 6554618"/>
              <a:gd name="connsiteY151" fmla="*/ 2809760 h 3182071"/>
              <a:gd name="connsiteX152" fmla="*/ 457967 w 6554618"/>
              <a:gd name="connsiteY152" fmla="*/ 2834094 h 3182071"/>
              <a:gd name="connsiteX153" fmla="*/ 433633 w 6554618"/>
              <a:gd name="connsiteY153" fmla="*/ 2809760 h 3182071"/>
              <a:gd name="connsiteX154" fmla="*/ 457967 w 6554618"/>
              <a:gd name="connsiteY154" fmla="*/ 2785426 h 3182071"/>
              <a:gd name="connsiteX155" fmla="*/ 24334 w 6554618"/>
              <a:gd name="connsiteY155" fmla="*/ 2785426 h 3182071"/>
              <a:gd name="connsiteX156" fmla="*/ 48668 w 6554618"/>
              <a:gd name="connsiteY156" fmla="*/ 2809760 h 3182071"/>
              <a:gd name="connsiteX157" fmla="*/ 24334 w 6554618"/>
              <a:gd name="connsiteY157" fmla="*/ 2834094 h 3182071"/>
              <a:gd name="connsiteX158" fmla="*/ 0 w 6554618"/>
              <a:gd name="connsiteY158" fmla="*/ 2809760 h 3182071"/>
              <a:gd name="connsiteX159" fmla="*/ 24334 w 6554618"/>
              <a:gd name="connsiteY159" fmla="*/ 2785426 h 3182071"/>
              <a:gd name="connsiteX160" fmla="*/ 6530284 w 6554618"/>
              <a:gd name="connsiteY160" fmla="*/ 2437449 h 3182071"/>
              <a:gd name="connsiteX161" fmla="*/ 6554618 w 6554618"/>
              <a:gd name="connsiteY161" fmla="*/ 2461783 h 3182071"/>
              <a:gd name="connsiteX162" fmla="*/ 6530284 w 6554618"/>
              <a:gd name="connsiteY162" fmla="*/ 2486117 h 3182071"/>
              <a:gd name="connsiteX163" fmla="*/ 6505950 w 6554618"/>
              <a:gd name="connsiteY163" fmla="*/ 2461783 h 3182071"/>
              <a:gd name="connsiteX164" fmla="*/ 6530284 w 6554618"/>
              <a:gd name="connsiteY164" fmla="*/ 2437449 h 3182071"/>
              <a:gd name="connsiteX165" fmla="*/ 6096164 w 6554618"/>
              <a:gd name="connsiteY165" fmla="*/ 2437449 h 3182071"/>
              <a:gd name="connsiteX166" fmla="*/ 6120498 w 6554618"/>
              <a:gd name="connsiteY166" fmla="*/ 2461783 h 3182071"/>
              <a:gd name="connsiteX167" fmla="*/ 6096164 w 6554618"/>
              <a:gd name="connsiteY167" fmla="*/ 2486117 h 3182071"/>
              <a:gd name="connsiteX168" fmla="*/ 6071830 w 6554618"/>
              <a:gd name="connsiteY168" fmla="*/ 2461783 h 3182071"/>
              <a:gd name="connsiteX169" fmla="*/ 6096164 w 6554618"/>
              <a:gd name="connsiteY169" fmla="*/ 2437449 h 3182071"/>
              <a:gd name="connsiteX170" fmla="*/ 5662532 w 6554618"/>
              <a:gd name="connsiteY170" fmla="*/ 2437449 h 3182071"/>
              <a:gd name="connsiteX171" fmla="*/ 5686866 w 6554618"/>
              <a:gd name="connsiteY171" fmla="*/ 2461783 h 3182071"/>
              <a:gd name="connsiteX172" fmla="*/ 5662532 w 6554618"/>
              <a:gd name="connsiteY172" fmla="*/ 2486117 h 3182071"/>
              <a:gd name="connsiteX173" fmla="*/ 5638198 w 6554618"/>
              <a:gd name="connsiteY173" fmla="*/ 2461783 h 3182071"/>
              <a:gd name="connsiteX174" fmla="*/ 5662532 w 6554618"/>
              <a:gd name="connsiteY174" fmla="*/ 2437449 h 3182071"/>
              <a:gd name="connsiteX175" fmla="*/ 5228899 w 6554618"/>
              <a:gd name="connsiteY175" fmla="*/ 2437449 h 3182071"/>
              <a:gd name="connsiteX176" fmla="*/ 5253233 w 6554618"/>
              <a:gd name="connsiteY176" fmla="*/ 2461783 h 3182071"/>
              <a:gd name="connsiteX177" fmla="*/ 5228899 w 6554618"/>
              <a:gd name="connsiteY177" fmla="*/ 2486117 h 3182071"/>
              <a:gd name="connsiteX178" fmla="*/ 5204565 w 6554618"/>
              <a:gd name="connsiteY178" fmla="*/ 2461783 h 3182071"/>
              <a:gd name="connsiteX179" fmla="*/ 5228899 w 6554618"/>
              <a:gd name="connsiteY179" fmla="*/ 2437449 h 3182071"/>
              <a:gd name="connsiteX180" fmla="*/ 4795266 w 6554618"/>
              <a:gd name="connsiteY180" fmla="*/ 2437449 h 3182071"/>
              <a:gd name="connsiteX181" fmla="*/ 4819600 w 6554618"/>
              <a:gd name="connsiteY181" fmla="*/ 2461783 h 3182071"/>
              <a:gd name="connsiteX182" fmla="*/ 4795266 w 6554618"/>
              <a:gd name="connsiteY182" fmla="*/ 2486117 h 3182071"/>
              <a:gd name="connsiteX183" fmla="*/ 4770932 w 6554618"/>
              <a:gd name="connsiteY183" fmla="*/ 2461783 h 3182071"/>
              <a:gd name="connsiteX184" fmla="*/ 4795266 w 6554618"/>
              <a:gd name="connsiteY184" fmla="*/ 2437449 h 3182071"/>
              <a:gd name="connsiteX185" fmla="*/ 4361634 w 6554618"/>
              <a:gd name="connsiteY185" fmla="*/ 2437449 h 3182071"/>
              <a:gd name="connsiteX186" fmla="*/ 4385968 w 6554618"/>
              <a:gd name="connsiteY186" fmla="*/ 2461783 h 3182071"/>
              <a:gd name="connsiteX187" fmla="*/ 4361634 w 6554618"/>
              <a:gd name="connsiteY187" fmla="*/ 2486117 h 3182071"/>
              <a:gd name="connsiteX188" fmla="*/ 4337300 w 6554618"/>
              <a:gd name="connsiteY188" fmla="*/ 2461783 h 3182071"/>
              <a:gd name="connsiteX189" fmla="*/ 4361634 w 6554618"/>
              <a:gd name="connsiteY189" fmla="*/ 2437449 h 3182071"/>
              <a:gd name="connsiteX190" fmla="*/ 3928001 w 6554618"/>
              <a:gd name="connsiteY190" fmla="*/ 2437449 h 3182071"/>
              <a:gd name="connsiteX191" fmla="*/ 3952335 w 6554618"/>
              <a:gd name="connsiteY191" fmla="*/ 2461783 h 3182071"/>
              <a:gd name="connsiteX192" fmla="*/ 3928001 w 6554618"/>
              <a:gd name="connsiteY192" fmla="*/ 2486117 h 3182071"/>
              <a:gd name="connsiteX193" fmla="*/ 3903667 w 6554618"/>
              <a:gd name="connsiteY193" fmla="*/ 2461783 h 3182071"/>
              <a:gd name="connsiteX194" fmla="*/ 3928001 w 6554618"/>
              <a:gd name="connsiteY194" fmla="*/ 2437449 h 3182071"/>
              <a:gd name="connsiteX195" fmla="*/ 3493882 w 6554618"/>
              <a:gd name="connsiteY195" fmla="*/ 2437449 h 3182071"/>
              <a:gd name="connsiteX196" fmla="*/ 3518216 w 6554618"/>
              <a:gd name="connsiteY196" fmla="*/ 2461783 h 3182071"/>
              <a:gd name="connsiteX197" fmla="*/ 3493882 w 6554618"/>
              <a:gd name="connsiteY197" fmla="*/ 2486117 h 3182071"/>
              <a:gd name="connsiteX198" fmla="*/ 3469548 w 6554618"/>
              <a:gd name="connsiteY198" fmla="*/ 2461783 h 3182071"/>
              <a:gd name="connsiteX199" fmla="*/ 3493882 w 6554618"/>
              <a:gd name="connsiteY199" fmla="*/ 2437449 h 3182071"/>
              <a:gd name="connsiteX200" fmla="*/ 3060249 w 6554618"/>
              <a:gd name="connsiteY200" fmla="*/ 2437449 h 3182071"/>
              <a:gd name="connsiteX201" fmla="*/ 3084583 w 6554618"/>
              <a:gd name="connsiteY201" fmla="*/ 2461783 h 3182071"/>
              <a:gd name="connsiteX202" fmla="*/ 3060249 w 6554618"/>
              <a:gd name="connsiteY202" fmla="*/ 2486117 h 3182071"/>
              <a:gd name="connsiteX203" fmla="*/ 3035915 w 6554618"/>
              <a:gd name="connsiteY203" fmla="*/ 2461783 h 3182071"/>
              <a:gd name="connsiteX204" fmla="*/ 3060249 w 6554618"/>
              <a:gd name="connsiteY204" fmla="*/ 2437449 h 3182071"/>
              <a:gd name="connsiteX205" fmla="*/ 2626616 w 6554618"/>
              <a:gd name="connsiteY205" fmla="*/ 2437449 h 3182071"/>
              <a:gd name="connsiteX206" fmla="*/ 2650950 w 6554618"/>
              <a:gd name="connsiteY206" fmla="*/ 2461783 h 3182071"/>
              <a:gd name="connsiteX207" fmla="*/ 2626616 w 6554618"/>
              <a:gd name="connsiteY207" fmla="*/ 2486117 h 3182071"/>
              <a:gd name="connsiteX208" fmla="*/ 2602282 w 6554618"/>
              <a:gd name="connsiteY208" fmla="*/ 2461783 h 3182071"/>
              <a:gd name="connsiteX209" fmla="*/ 2626616 w 6554618"/>
              <a:gd name="connsiteY209" fmla="*/ 2437449 h 3182071"/>
              <a:gd name="connsiteX210" fmla="*/ 2192984 w 6554618"/>
              <a:gd name="connsiteY210" fmla="*/ 2437449 h 3182071"/>
              <a:gd name="connsiteX211" fmla="*/ 2217318 w 6554618"/>
              <a:gd name="connsiteY211" fmla="*/ 2461783 h 3182071"/>
              <a:gd name="connsiteX212" fmla="*/ 2192984 w 6554618"/>
              <a:gd name="connsiteY212" fmla="*/ 2486117 h 3182071"/>
              <a:gd name="connsiteX213" fmla="*/ 2168650 w 6554618"/>
              <a:gd name="connsiteY213" fmla="*/ 2461783 h 3182071"/>
              <a:gd name="connsiteX214" fmla="*/ 2192984 w 6554618"/>
              <a:gd name="connsiteY214" fmla="*/ 2437449 h 3182071"/>
              <a:gd name="connsiteX215" fmla="*/ 1759351 w 6554618"/>
              <a:gd name="connsiteY215" fmla="*/ 2437449 h 3182071"/>
              <a:gd name="connsiteX216" fmla="*/ 1783685 w 6554618"/>
              <a:gd name="connsiteY216" fmla="*/ 2461783 h 3182071"/>
              <a:gd name="connsiteX217" fmla="*/ 1759351 w 6554618"/>
              <a:gd name="connsiteY217" fmla="*/ 2486117 h 3182071"/>
              <a:gd name="connsiteX218" fmla="*/ 1735017 w 6554618"/>
              <a:gd name="connsiteY218" fmla="*/ 2461783 h 3182071"/>
              <a:gd name="connsiteX219" fmla="*/ 1759351 w 6554618"/>
              <a:gd name="connsiteY219" fmla="*/ 2437449 h 3182071"/>
              <a:gd name="connsiteX220" fmla="*/ 1325719 w 6554618"/>
              <a:gd name="connsiteY220" fmla="*/ 2437449 h 3182071"/>
              <a:gd name="connsiteX221" fmla="*/ 1350053 w 6554618"/>
              <a:gd name="connsiteY221" fmla="*/ 2461783 h 3182071"/>
              <a:gd name="connsiteX222" fmla="*/ 1325719 w 6554618"/>
              <a:gd name="connsiteY222" fmla="*/ 2486117 h 3182071"/>
              <a:gd name="connsiteX223" fmla="*/ 1301385 w 6554618"/>
              <a:gd name="connsiteY223" fmla="*/ 2461783 h 3182071"/>
              <a:gd name="connsiteX224" fmla="*/ 1325719 w 6554618"/>
              <a:gd name="connsiteY224" fmla="*/ 2437449 h 3182071"/>
              <a:gd name="connsiteX225" fmla="*/ 891599 w 6554618"/>
              <a:gd name="connsiteY225" fmla="*/ 2437449 h 3182071"/>
              <a:gd name="connsiteX226" fmla="*/ 915933 w 6554618"/>
              <a:gd name="connsiteY226" fmla="*/ 2461783 h 3182071"/>
              <a:gd name="connsiteX227" fmla="*/ 891599 w 6554618"/>
              <a:gd name="connsiteY227" fmla="*/ 2486117 h 3182071"/>
              <a:gd name="connsiteX228" fmla="*/ 867265 w 6554618"/>
              <a:gd name="connsiteY228" fmla="*/ 2461783 h 3182071"/>
              <a:gd name="connsiteX229" fmla="*/ 891599 w 6554618"/>
              <a:gd name="connsiteY229" fmla="*/ 2437449 h 3182071"/>
              <a:gd name="connsiteX230" fmla="*/ 457967 w 6554618"/>
              <a:gd name="connsiteY230" fmla="*/ 2437449 h 3182071"/>
              <a:gd name="connsiteX231" fmla="*/ 482301 w 6554618"/>
              <a:gd name="connsiteY231" fmla="*/ 2461783 h 3182071"/>
              <a:gd name="connsiteX232" fmla="*/ 457967 w 6554618"/>
              <a:gd name="connsiteY232" fmla="*/ 2486117 h 3182071"/>
              <a:gd name="connsiteX233" fmla="*/ 433633 w 6554618"/>
              <a:gd name="connsiteY233" fmla="*/ 2461783 h 3182071"/>
              <a:gd name="connsiteX234" fmla="*/ 457967 w 6554618"/>
              <a:gd name="connsiteY234" fmla="*/ 2437449 h 3182071"/>
              <a:gd name="connsiteX235" fmla="*/ 24334 w 6554618"/>
              <a:gd name="connsiteY235" fmla="*/ 2437449 h 3182071"/>
              <a:gd name="connsiteX236" fmla="*/ 48668 w 6554618"/>
              <a:gd name="connsiteY236" fmla="*/ 2461783 h 3182071"/>
              <a:gd name="connsiteX237" fmla="*/ 24334 w 6554618"/>
              <a:gd name="connsiteY237" fmla="*/ 2486117 h 3182071"/>
              <a:gd name="connsiteX238" fmla="*/ 0 w 6554618"/>
              <a:gd name="connsiteY238" fmla="*/ 2461783 h 3182071"/>
              <a:gd name="connsiteX239" fmla="*/ 24334 w 6554618"/>
              <a:gd name="connsiteY239" fmla="*/ 2437449 h 3182071"/>
              <a:gd name="connsiteX240" fmla="*/ 6530284 w 6554618"/>
              <a:gd name="connsiteY240" fmla="*/ 2089473 h 3182071"/>
              <a:gd name="connsiteX241" fmla="*/ 6554618 w 6554618"/>
              <a:gd name="connsiteY241" fmla="*/ 2113807 h 3182071"/>
              <a:gd name="connsiteX242" fmla="*/ 6530284 w 6554618"/>
              <a:gd name="connsiteY242" fmla="*/ 2138141 h 3182071"/>
              <a:gd name="connsiteX243" fmla="*/ 6505950 w 6554618"/>
              <a:gd name="connsiteY243" fmla="*/ 2113807 h 3182071"/>
              <a:gd name="connsiteX244" fmla="*/ 6530284 w 6554618"/>
              <a:gd name="connsiteY244" fmla="*/ 2089473 h 3182071"/>
              <a:gd name="connsiteX245" fmla="*/ 6096164 w 6554618"/>
              <a:gd name="connsiteY245" fmla="*/ 2089473 h 3182071"/>
              <a:gd name="connsiteX246" fmla="*/ 6120498 w 6554618"/>
              <a:gd name="connsiteY246" fmla="*/ 2113807 h 3182071"/>
              <a:gd name="connsiteX247" fmla="*/ 6096164 w 6554618"/>
              <a:gd name="connsiteY247" fmla="*/ 2138141 h 3182071"/>
              <a:gd name="connsiteX248" fmla="*/ 6071830 w 6554618"/>
              <a:gd name="connsiteY248" fmla="*/ 2113807 h 3182071"/>
              <a:gd name="connsiteX249" fmla="*/ 6096164 w 6554618"/>
              <a:gd name="connsiteY249" fmla="*/ 2089473 h 3182071"/>
              <a:gd name="connsiteX250" fmla="*/ 5662532 w 6554618"/>
              <a:gd name="connsiteY250" fmla="*/ 2089473 h 3182071"/>
              <a:gd name="connsiteX251" fmla="*/ 5686866 w 6554618"/>
              <a:gd name="connsiteY251" fmla="*/ 2113807 h 3182071"/>
              <a:gd name="connsiteX252" fmla="*/ 5662532 w 6554618"/>
              <a:gd name="connsiteY252" fmla="*/ 2138141 h 3182071"/>
              <a:gd name="connsiteX253" fmla="*/ 5638198 w 6554618"/>
              <a:gd name="connsiteY253" fmla="*/ 2113807 h 3182071"/>
              <a:gd name="connsiteX254" fmla="*/ 5662532 w 6554618"/>
              <a:gd name="connsiteY254" fmla="*/ 2089473 h 3182071"/>
              <a:gd name="connsiteX255" fmla="*/ 5228899 w 6554618"/>
              <a:gd name="connsiteY255" fmla="*/ 2089473 h 3182071"/>
              <a:gd name="connsiteX256" fmla="*/ 5253233 w 6554618"/>
              <a:gd name="connsiteY256" fmla="*/ 2113807 h 3182071"/>
              <a:gd name="connsiteX257" fmla="*/ 5228899 w 6554618"/>
              <a:gd name="connsiteY257" fmla="*/ 2138141 h 3182071"/>
              <a:gd name="connsiteX258" fmla="*/ 5204565 w 6554618"/>
              <a:gd name="connsiteY258" fmla="*/ 2113807 h 3182071"/>
              <a:gd name="connsiteX259" fmla="*/ 5228899 w 6554618"/>
              <a:gd name="connsiteY259" fmla="*/ 2089473 h 3182071"/>
              <a:gd name="connsiteX260" fmla="*/ 4795266 w 6554618"/>
              <a:gd name="connsiteY260" fmla="*/ 2089473 h 3182071"/>
              <a:gd name="connsiteX261" fmla="*/ 4819600 w 6554618"/>
              <a:gd name="connsiteY261" fmla="*/ 2113807 h 3182071"/>
              <a:gd name="connsiteX262" fmla="*/ 4795266 w 6554618"/>
              <a:gd name="connsiteY262" fmla="*/ 2138141 h 3182071"/>
              <a:gd name="connsiteX263" fmla="*/ 4770932 w 6554618"/>
              <a:gd name="connsiteY263" fmla="*/ 2113807 h 3182071"/>
              <a:gd name="connsiteX264" fmla="*/ 4795266 w 6554618"/>
              <a:gd name="connsiteY264" fmla="*/ 2089473 h 3182071"/>
              <a:gd name="connsiteX265" fmla="*/ 4361634 w 6554618"/>
              <a:gd name="connsiteY265" fmla="*/ 2089473 h 3182071"/>
              <a:gd name="connsiteX266" fmla="*/ 4385968 w 6554618"/>
              <a:gd name="connsiteY266" fmla="*/ 2113807 h 3182071"/>
              <a:gd name="connsiteX267" fmla="*/ 4361634 w 6554618"/>
              <a:gd name="connsiteY267" fmla="*/ 2138141 h 3182071"/>
              <a:gd name="connsiteX268" fmla="*/ 4337300 w 6554618"/>
              <a:gd name="connsiteY268" fmla="*/ 2113807 h 3182071"/>
              <a:gd name="connsiteX269" fmla="*/ 4361634 w 6554618"/>
              <a:gd name="connsiteY269" fmla="*/ 2089473 h 3182071"/>
              <a:gd name="connsiteX270" fmla="*/ 3928001 w 6554618"/>
              <a:gd name="connsiteY270" fmla="*/ 2089473 h 3182071"/>
              <a:gd name="connsiteX271" fmla="*/ 3952335 w 6554618"/>
              <a:gd name="connsiteY271" fmla="*/ 2113807 h 3182071"/>
              <a:gd name="connsiteX272" fmla="*/ 3928001 w 6554618"/>
              <a:gd name="connsiteY272" fmla="*/ 2138141 h 3182071"/>
              <a:gd name="connsiteX273" fmla="*/ 3903667 w 6554618"/>
              <a:gd name="connsiteY273" fmla="*/ 2113807 h 3182071"/>
              <a:gd name="connsiteX274" fmla="*/ 3928001 w 6554618"/>
              <a:gd name="connsiteY274" fmla="*/ 2089473 h 3182071"/>
              <a:gd name="connsiteX275" fmla="*/ 3493882 w 6554618"/>
              <a:gd name="connsiteY275" fmla="*/ 2089473 h 3182071"/>
              <a:gd name="connsiteX276" fmla="*/ 3518216 w 6554618"/>
              <a:gd name="connsiteY276" fmla="*/ 2113807 h 3182071"/>
              <a:gd name="connsiteX277" fmla="*/ 3493882 w 6554618"/>
              <a:gd name="connsiteY277" fmla="*/ 2138141 h 3182071"/>
              <a:gd name="connsiteX278" fmla="*/ 3469548 w 6554618"/>
              <a:gd name="connsiteY278" fmla="*/ 2113807 h 3182071"/>
              <a:gd name="connsiteX279" fmla="*/ 3493882 w 6554618"/>
              <a:gd name="connsiteY279" fmla="*/ 2089473 h 3182071"/>
              <a:gd name="connsiteX280" fmla="*/ 3060249 w 6554618"/>
              <a:gd name="connsiteY280" fmla="*/ 2089473 h 3182071"/>
              <a:gd name="connsiteX281" fmla="*/ 3084583 w 6554618"/>
              <a:gd name="connsiteY281" fmla="*/ 2113807 h 3182071"/>
              <a:gd name="connsiteX282" fmla="*/ 3060249 w 6554618"/>
              <a:gd name="connsiteY282" fmla="*/ 2138141 h 3182071"/>
              <a:gd name="connsiteX283" fmla="*/ 3035915 w 6554618"/>
              <a:gd name="connsiteY283" fmla="*/ 2113807 h 3182071"/>
              <a:gd name="connsiteX284" fmla="*/ 3060249 w 6554618"/>
              <a:gd name="connsiteY284" fmla="*/ 2089473 h 3182071"/>
              <a:gd name="connsiteX285" fmla="*/ 2626616 w 6554618"/>
              <a:gd name="connsiteY285" fmla="*/ 2089473 h 3182071"/>
              <a:gd name="connsiteX286" fmla="*/ 2650950 w 6554618"/>
              <a:gd name="connsiteY286" fmla="*/ 2113807 h 3182071"/>
              <a:gd name="connsiteX287" fmla="*/ 2626616 w 6554618"/>
              <a:gd name="connsiteY287" fmla="*/ 2138141 h 3182071"/>
              <a:gd name="connsiteX288" fmla="*/ 2602282 w 6554618"/>
              <a:gd name="connsiteY288" fmla="*/ 2113807 h 3182071"/>
              <a:gd name="connsiteX289" fmla="*/ 2626616 w 6554618"/>
              <a:gd name="connsiteY289" fmla="*/ 2089473 h 3182071"/>
              <a:gd name="connsiteX290" fmla="*/ 2192984 w 6554618"/>
              <a:gd name="connsiteY290" fmla="*/ 2089473 h 3182071"/>
              <a:gd name="connsiteX291" fmla="*/ 2217318 w 6554618"/>
              <a:gd name="connsiteY291" fmla="*/ 2113807 h 3182071"/>
              <a:gd name="connsiteX292" fmla="*/ 2192984 w 6554618"/>
              <a:gd name="connsiteY292" fmla="*/ 2138141 h 3182071"/>
              <a:gd name="connsiteX293" fmla="*/ 2168650 w 6554618"/>
              <a:gd name="connsiteY293" fmla="*/ 2113807 h 3182071"/>
              <a:gd name="connsiteX294" fmla="*/ 2192984 w 6554618"/>
              <a:gd name="connsiteY294" fmla="*/ 2089473 h 3182071"/>
              <a:gd name="connsiteX295" fmla="*/ 1759351 w 6554618"/>
              <a:gd name="connsiteY295" fmla="*/ 2089473 h 3182071"/>
              <a:gd name="connsiteX296" fmla="*/ 1783685 w 6554618"/>
              <a:gd name="connsiteY296" fmla="*/ 2113807 h 3182071"/>
              <a:gd name="connsiteX297" fmla="*/ 1759351 w 6554618"/>
              <a:gd name="connsiteY297" fmla="*/ 2138141 h 3182071"/>
              <a:gd name="connsiteX298" fmla="*/ 1735017 w 6554618"/>
              <a:gd name="connsiteY298" fmla="*/ 2113807 h 3182071"/>
              <a:gd name="connsiteX299" fmla="*/ 1759351 w 6554618"/>
              <a:gd name="connsiteY299" fmla="*/ 2089473 h 3182071"/>
              <a:gd name="connsiteX300" fmla="*/ 1325719 w 6554618"/>
              <a:gd name="connsiteY300" fmla="*/ 2089473 h 3182071"/>
              <a:gd name="connsiteX301" fmla="*/ 1350053 w 6554618"/>
              <a:gd name="connsiteY301" fmla="*/ 2113807 h 3182071"/>
              <a:gd name="connsiteX302" fmla="*/ 1325719 w 6554618"/>
              <a:gd name="connsiteY302" fmla="*/ 2138141 h 3182071"/>
              <a:gd name="connsiteX303" fmla="*/ 1301385 w 6554618"/>
              <a:gd name="connsiteY303" fmla="*/ 2113807 h 3182071"/>
              <a:gd name="connsiteX304" fmla="*/ 1325719 w 6554618"/>
              <a:gd name="connsiteY304" fmla="*/ 2089473 h 3182071"/>
              <a:gd name="connsiteX305" fmla="*/ 891599 w 6554618"/>
              <a:gd name="connsiteY305" fmla="*/ 2089473 h 3182071"/>
              <a:gd name="connsiteX306" fmla="*/ 915933 w 6554618"/>
              <a:gd name="connsiteY306" fmla="*/ 2113807 h 3182071"/>
              <a:gd name="connsiteX307" fmla="*/ 891599 w 6554618"/>
              <a:gd name="connsiteY307" fmla="*/ 2138141 h 3182071"/>
              <a:gd name="connsiteX308" fmla="*/ 867265 w 6554618"/>
              <a:gd name="connsiteY308" fmla="*/ 2113807 h 3182071"/>
              <a:gd name="connsiteX309" fmla="*/ 891599 w 6554618"/>
              <a:gd name="connsiteY309" fmla="*/ 2089473 h 3182071"/>
              <a:gd name="connsiteX310" fmla="*/ 457967 w 6554618"/>
              <a:gd name="connsiteY310" fmla="*/ 2089473 h 3182071"/>
              <a:gd name="connsiteX311" fmla="*/ 482301 w 6554618"/>
              <a:gd name="connsiteY311" fmla="*/ 2113807 h 3182071"/>
              <a:gd name="connsiteX312" fmla="*/ 457967 w 6554618"/>
              <a:gd name="connsiteY312" fmla="*/ 2138141 h 3182071"/>
              <a:gd name="connsiteX313" fmla="*/ 433633 w 6554618"/>
              <a:gd name="connsiteY313" fmla="*/ 2113807 h 3182071"/>
              <a:gd name="connsiteX314" fmla="*/ 457967 w 6554618"/>
              <a:gd name="connsiteY314" fmla="*/ 2089473 h 3182071"/>
              <a:gd name="connsiteX315" fmla="*/ 24334 w 6554618"/>
              <a:gd name="connsiteY315" fmla="*/ 2089473 h 3182071"/>
              <a:gd name="connsiteX316" fmla="*/ 48668 w 6554618"/>
              <a:gd name="connsiteY316" fmla="*/ 2113807 h 3182071"/>
              <a:gd name="connsiteX317" fmla="*/ 24334 w 6554618"/>
              <a:gd name="connsiteY317" fmla="*/ 2138141 h 3182071"/>
              <a:gd name="connsiteX318" fmla="*/ 0 w 6554618"/>
              <a:gd name="connsiteY318" fmla="*/ 2113807 h 3182071"/>
              <a:gd name="connsiteX319" fmla="*/ 24334 w 6554618"/>
              <a:gd name="connsiteY319" fmla="*/ 2089473 h 3182071"/>
              <a:gd name="connsiteX320" fmla="*/ 24334 w 6554618"/>
              <a:gd name="connsiteY320" fmla="*/ 1741739 h 3182071"/>
              <a:gd name="connsiteX321" fmla="*/ 48668 w 6554618"/>
              <a:gd name="connsiteY321" fmla="*/ 1766073 h 3182071"/>
              <a:gd name="connsiteX322" fmla="*/ 24334 w 6554618"/>
              <a:gd name="connsiteY322" fmla="*/ 1790407 h 3182071"/>
              <a:gd name="connsiteX323" fmla="*/ 0 w 6554618"/>
              <a:gd name="connsiteY323" fmla="*/ 1766073 h 3182071"/>
              <a:gd name="connsiteX324" fmla="*/ 24334 w 6554618"/>
              <a:gd name="connsiteY324" fmla="*/ 1741739 h 3182071"/>
              <a:gd name="connsiteX325" fmla="*/ 6530284 w 6554618"/>
              <a:gd name="connsiteY325" fmla="*/ 1741496 h 3182071"/>
              <a:gd name="connsiteX326" fmla="*/ 6554618 w 6554618"/>
              <a:gd name="connsiteY326" fmla="*/ 1765830 h 3182071"/>
              <a:gd name="connsiteX327" fmla="*/ 6530284 w 6554618"/>
              <a:gd name="connsiteY327" fmla="*/ 1790164 h 3182071"/>
              <a:gd name="connsiteX328" fmla="*/ 6505950 w 6554618"/>
              <a:gd name="connsiteY328" fmla="*/ 1765830 h 3182071"/>
              <a:gd name="connsiteX329" fmla="*/ 6530284 w 6554618"/>
              <a:gd name="connsiteY329" fmla="*/ 1741496 h 3182071"/>
              <a:gd name="connsiteX330" fmla="*/ 6096164 w 6554618"/>
              <a:gd name="connsiteY330" fmla="*/ 1741496 h 3182071"/>
              <a:gd name="connsiteX331" fmla="*/ 6120498 w 6554618"/>
              <a:gd name="connsiteY331" fmla="*/ 1765830 h 3182071"/>
              <a:gd name="connsiteX332" fmla="*/ 6096164 w 6554618"/>
              <a:gd name="connsiteY332" fmla="*/ 1790164 h 3182071"/>
              <a:gd name="connsiteX333" fmla="*/ 6071830 w 6554618"/>
              <a:gd name="connsiteY333" fmla="*/ 1765830 h 3182071"/>
              <a:gd name="connsiteX334" fmla="*/ 6096164 w 6554618"/>
              <a:gd name="connsiteY334" fmla="*/ 1741496 h 3182071"/>
              <a:gd name="connsiteX335" fmla="*/ 5662532 w 6554618"/>
              <a:gd name="connsiteY335" fmla="*/ 1741496 h 3182071"/>
              <a:gd name="connsiteX336" fmla="*/ 5686866 w 6554618"/>
              <a:gd name="connsiteY336" fmla="*/ 1765830 h 3182071"/>
              <a:gd name="connsiteX337" fmla="*/ 5662532 w 6554618"/>
              <a:gd name="connsiteY337" fmla="*/ 1790164 h 3182071"/>
              <a:gd name="connsiteX338" fmla="*/ 5638198 w 6554618"/>
              <a:gd name="connsiteY338" fmla="*/ 1765830 h 3182071"/>
              <a:gd name="connsiteX339" fmla="*/ 5662532 w 6554618"/>
              <a:gd name="connsiteY339" fmla="*/ 1741496 h 3182071"/>
              <a:gd name="connsiteX340" fmla="*/ 5228899 w 6554618"/>
              <a:gd name="connsiteY340" fmla="*/ 1741496 h 3182071"/>
              <a:gd name="connsiteX341" fmla="*/ 5253233 w 6554618"/>
              <a:gd name="connsiteY341" fmla="*/ 1765830 h 3182071"/>
              <a:gd name="connsiteX342" fmla="*/ 5228899 w 6554618"/>
              <a:gd name="connsiteY342" fmla="*/ 1790164 h 3182071"/>
              <a:gd name="connsiteX343" fmla="*/ 5204565 w 6554618"/>
              <a:gd name="connsiteY343" fmla="*/ 1765830 h 3182071"/>
              <a:gd name="connsiteX344" fmla="*/ 5228899 w 6554618"/>
              <a:gd name="connsiteY344" fmla="*/ 1741496 h 3182071"/>
              <a:gd name="connsiteX345" fmla="*/ 4795266 w 6554618"/>
              <a:gd name="connsiteY345" fmla="*/ 1741496 h 3182071"/>
              <a:gd name="connsiteX346" fmla="*/ 4819600 w 6554618"/>
              <a:gd name="connsiteY346" fmla="*/ 1765830 h 3182071"/>
              <a:gd name="connsiteX347" fmla="*/ 4795266 w 6554618"/>
              <a:gd name="connsiteY347" fmla="*/ 1790164 h 3182071"/>
              <a:gd name="connsiteX348" fmla="*/ 4770932 w 6554618"/>
              <a:gd name="connsiteY348" fmla="*/ 1765830 h 3182071"/>
              <a:gd name="connsiteX349" fmla="*/ 4795266 w 6554618"/>
              <a:gd name="connsiteY349" fmla="*/ 1741496 h 3182071"/>
              <a:gd name="connsiteX350" fmla="*/ 4361634 w 6554618"/>
              <a:gd name="connsiteY350" fmla="*/ 1741496 h 3182071"/>
              <a:gd name="connsiteX351" fmla="*/ 4385968 w 6554618"/>
              <a:gd name="connsiteY351" fmla="*/ 1765830 h 3182071"/>
              <a:gd name="connsiteX352" fmla="*/ 4361634 w 6554618"/>
              <a:gd name="connsiteY352" fmla="*/ 1790164 h 3182071"/>
              <a:gd name="connsiteX353" fmla="*/ 4337300 w 6554618"/>
              <a:gd name="connsiteY353" fmla="*/ 1765830 h 3182071"/>
              <a:gd name="connsiteX354" fmla="*/ 4361634 w 6554618"/>
              <a:gd name="connsiteY354" fmla="*/ 1741496 h 3182071"/>
              <a:gd name="connsiteX355" fmla="*/ 3928001 w 6554618"/>
              <a:gd name="connsiteY355" fmla="*/ 1741496 h 3182071"/>
              <a:gd name="connsiteX356" fmla="*/ 3952335 w 6554618"/>
              <a:gd name="connsiteY356" fmla="*/ 1765830 h 3182071"/>
              <a:gd name="connsiteX357" fmla="*/ 3928001 w 6554618"/>
              <a:gd name="connsiteY357" fmla="*/ 1790164 h 3182071"/>
              <a:gd name="connsiteX358" fmla="*/ 3903667 w 6554618"/>
              <a:gd name="connsiteY358" fmla="*/ 1765830 h 3182071"/>
              <a:gd name="connsiteX359" fmla="*/ 3928001 w 6554618"/>
              <a:gd name="connsiteY359" fmla="*/ 1741496 h 3182071"/>
              <a:gd name="connsiteX360" fmla="*/ 3493882 w 6554618"/>
              <a:gd name="connsiteY360" fmla="*/ 1741496 h 3182071"/>
              <a:gd name="connsiteX361" fmla="*/ 3518216 w 6554618"/>
              <a:gd name="connsiteY361" fmla="*/ 1765830 h 3182071"/>
              <a:gd name="connsiteX362" fmla="*/ 3493882 w 6554618"/>
              <a:gd name="connsiteY362" fmla="*/ 1790164 h 3182071"/>
              <a:gd name="connsiteX363" fmla="*/ 3469548 w 6554618"/>
              <a:gd name="connsiteY363" fmla="*/ 1765830 h 3182071"/>
              <a:gd name="connsiteX364" fmla="*/ 3493882 w 6554618"/>
              <a:gd name="connsiteY364" fmla="*/ 1741496 h 3182071"/>
              <a:gd name="connsiteX365" fmla="*/ 3060249 w 6554618"/>
              <a:gd name="connsiteY365" fmla="*/ 1741496 h 3182071"/>
              <a:gd name="connsiteX366" fmla="*/ 3084583 w 6554618"/>
              <a:gd name="connsiteY366" fmla="*/ 1765830 h 3182071"/>
              <a:gd name="connsiteX367" fmla="*/ 3060249 w 6554618"/>
              <a:gd name="connsiteY367" fmla="*/ 1790164 h 3182071"/>
              <a:gd name="connsiteX368" fmla="*/ 3035915 w 6554618"/>
              <a:gd name="connsiteY368" fmla="*/ 1765830 h 3182071"/>
              <a:gd name="connsiteX369" fmla="*/ 3060249 w 6554618"/>
              <a:gd name="connsiteY369" fmla="*/ 1741496 h 3182071"/>
              <a:gd name="connsiteX370" fmla="*/ 2626616 w 6554618"/>
              <a:gd name="connsiteY370" fmla="*/ 1741496 h 3182071"/>
              <a:gd name="connsiteX371" fmla="*/ 2650950 w 6554618"/>
              <a:gd name="connsiteY371" fmla="*/ 1765830 h 3182071"/>
              <a:gd name="connsiteX372" fmla="*/ 2626616 w 6554618"/>
              <a:gd name="connsiteY372" fmla="*/ 1790164 h 3182071"/>
              <a:gd name="connsiteX373" fmla="*/ 2602282 w 6554618"/>
              <a:gd name="connsiteY373" fmla="*/ 1765830 h 3182071"/>
              <a:gd name="connsiteX374" fmla="*/ 2626616 w 6554618"/>
              <a:gd name="connsiteY374" fmla="*/ 1741496 h 3182071"/>
              <a:gd name="connsiteX375" fmla="*/ 2192984 w 6554618"/>
              <a:gd name="connsiteY375" fmla="*/ 1741496 h 3182071"/>
              <a:gd name="connsiteX376" fmla="*/ 2217318 w 6554618"/>
              <a:gd name="connsiteY376" fmla="*/ 1765830 h 3182071"/>
              <a:gd name="connsiteX377" fmla="*/ 2192984 w 6554618"/>
              <a:gd name="connsiteY377" fmla="*/ 1790164 h 3182071"/>
              <a:gd name="connsiteX378" fmla="*/ 2168650 w 6554618"/>
              <a:gd name="connsiteY378" fmla="*/ 1765830 h 3182071"/>
              <a:gd name="connsiteX379" fmla="*/ 2192984 w 6554618"/>
              <a:gd name="connsiteY379" fmla="*/ 1741496 h 3182071"/>
              <a:gd name="connsiteX380" fmla="*/ 1759351 w 6554618"/>
              <a:gd name="connsiteY380" fmla="*/ 1741496 h 3182071"/>
              <a:gd name="connsiteX381" fmla="*/ 1783685 w 6554618"/>
              <a:gd name="connsiteY381" fmla="*/ 1765830 h 3182071"/>
              <a:gd name="connsiteX382" fmla="*/ 1759351 w 6554618"/>
              <a:gd name="connsiteY382" fmla="*/ 1790164 h 3182071"/>
              <a:gd name="connsiteX383" fmla="*/ 1735017 w 6554618"/>
              <a:gd name="connsiteY383" fmla="*/ 1765830 h 3182071"/>
              <a:gd name="connsiteX384" fmla="*/ 1759351 w 6554618"/>
              <a:gd name="connsiteY384" fmla="*/ 1741496 h 3182071"/>
              <a:gd name="connsiteX385" fmla="*/ 1325719 w 6554618"/>
              <a:gd name="connsiteY385" fmla="*/ 1741496 h 3182071"/>
              <a:gd name="connsiteX386" fmla="*/ 1350053 w 6554618"/>
              <a:gd name="connsiteY386" fmla="*/ 1765830 h 3182071"/>
              <a:gd name="connsiteX387" fmla="*/ 1325719 w 6554618"/>
              <a:gd name="connsiteY387" fmla="*/ 1790164 h 3182071"/>
              <a:gd name="connsiteX388" fmla="*/ 1301385 w 6554618"/>
              <a:gd name="connsiteY388" fmla="*/ 1765830 h 3182071"/>
              <a:gd name="connsiteX389" fmla="*/ 1325719 w 6554618"/>
              <a:gd name="connsiteY389" fmla="*/ 1741496 h 3182071"/>
              <a:gd name="connsiteX390" fmla="*/ 891599 w 6554618"/>
              <a:gd name="connsiteY390" fmla="*/ 1741496 h 3182071"/>
              <a:gd name="connsiteX391" fmla="*/ 915933 w 6554618"/>
              <a:gd name="connsiteY391" fmla="*/ 1765830 h 3182071"/>
              <a:gd name="connsiteX392" fmla="*/ 891599 w 6554618"/>
              <a:gd name="connsiteY392" fmla="*/ 1790164 h 3182071"/>
              <a:gd name="connsiteX393" fmla="*/ 867265 w 6554618"/>
              <a:gd name="connsiteY393" fmla="*/ 1765830 h 3182071"/>
              <a:gd name="connsiteX394" fmla="*/ 891599 w 6554618"/>
              <a:gd name="connsiteY394" fmla="*/ 1741496 h 3182071"/>
              <a:gd name="connsiteX395" fmla="*/ 457967 w 6554618"/>
              <a:gd name="connsiteY395" fmla="*/ 1741496 h 3182071"/>
              <a:gd name="connsiteX396" fmla="*/ 482301 w 6554618"/>
              <a:gd name="connsiteY396" fmla="*/ 1765830 h 3182071"/>
              <a:gd name="connsiteX397" fmla="*/ 457967 w 6554618"/>
              <a:gd name="connsiteY397" fmla="*/ 1790164 h 3182071"/>
              <a:gd name="connsiteX398" fmla="*/ 433633 w 6554618"/>
              <a:gd name="connsiteY398" fmla="*/ 1765830 h 3182071"/>
              <a:gd name="connsiteX399" fmla="*/ 457967 w 6554618"/>
              <a:gd name="connsiteY399" fmla="*/ 1741496 h 3182071"/>
              <a:gd name="connsiteX400" fmla="*/ 6530284 w 6554618"/>
              <a:gd name="connsiteY400" fmla="*/ 1393519 h 3182071"/>
              <a:gd name="connsiteX401" fmla="*/ 6554618 w 6554618"/>
              <a:gd name="connsiteY401" fmla="*/ 1417853 h 3182071"/>
              <a:gd name="connsiteX402" fmla="*/ 6530284 w 6554618"/>
              <a:gd name="connsiteY402" fmla="*/ 1442187 h 3182071"/>
              <a:gd name="connsiteX403" fmla="*/ 6505950 w 6554618"/>
              <a:gd name="connsiteY403" fmla="*/ 1417853 h 3182071"/>
              <a:gd name="connsiteX404" fmla="*/ 6530284 w 6554618"/>
              <a:gd name="connsiteY404" fmla="*/ 1393519 h 3182071"/>
              <a:gd name="connsiteX405" fmla="*/ 6096164 w 6554618"/>
              <a:gd name="connsiteY405" fmla="*/ 1393519 h 3182071"/>
              <a:gd name="connsiteX406" fmla="*/ 6120498 w 6554618"/>
              <a:gd name="connsiteY406" fmla="*/ 1417853 h 3182071"/>
              <a:gd name="connsiteX407" fmla="*/ 6096164 w 6554618"/>
              <a:gd name="connsiteY407" fmla="*/ 1442187 h 3182071"/>
              <a:gd name="connsiteX408" fmla="*/ 6071830 w 6554618"/>
              <a:gd name="connsiteY408" fmla="*/ 1417853 h 3182071"/>
              <a:gd name="connsiteX409" fmla="*/ 6096164 w 6554618"/>
              <a:gd name="connsiteY409" fmla="*/ 1393519 h 3182071"/>
              <a:gd name="connsiteX410" fmla="*/ 5662532 w 6554618"/>
              <a:gd name="connsiteY410" fmla="*/ 1393519 h 3182071"/>
              <a:gd name="connsiteX411" fmla="*/ 5686866 w 6554618"/>
              <a:gd name="connsiteY411" fmla="*/ 1417853 h 3182071"/>
              <a:gd name="connsiteX412" fmla="*/ 5662532 w 6554618"/>
              <a:gd name="connsiteY412" fmla="*/ 1442187 h 3182071"/>
              <a:gd name="connsiteX413" fmla="*/ 5638198 w 6554618"/>
              <a:gd name="connsiteY413" fmla="*/ 1417853 h 3182071"/>
              <a:gd name="connsiteX414" fmla="*/ 5662532 w 6554618"/>
              <a:gd name="connsiteY414" fmla="*/ 1393519 h 3182071"/>
              <a:gd name="connsiteX415" fmla="*/ 5228899 w 6554618"/>
              <a:gd name="connsiteY415" fmla="*/ 1393519 h 3182071"/>
              <a:gd name="connsiteX416" fmla="*/ 5253233 w 6554618"/>
              <a:gd name="connsiteY416" fmla="*/ 1417853 h 3182071"/>
              <a:gd name="connsiteX417" fmla="*/ 5228899 w 6554618"/>
              <a:gd name="connsiteY417" fmla="*/ 1442187 h 3182071"/>
              <a:gd name="connsiteX418" fmla="*/ 5204565 w 6554618"/>
              <a:gd name="connsiteY418" fmla="*/ 1417853 h 3182071"/>
              <a:gd name="connsiteX419" fmla="*/ 5228899 w 6554618"/>
              <a:gd name="connsiteY419" fmla="*/ 1393519 h 3182071"/>
              <a:gd name="connsiteX420" fmla="*/ 4795266 w 6554618"/>
              <a:gd name="connsiteY420" fmla="*/ 1393519 h 3182071"/>
              <a:gd name="connsiteX421" fmla="*/ 4819600 w 6554618"/>
              <a:gd name="connsiteY421" fmla="*/ 1417853 h 3182071"/>
              <a:gd name="connsiteX422" fmla="*/ 4795266 w 6554618"/>
              <a:gd name="connsiteY422" fmla="*/ 1442187 h 3182071"/>
              <a:gd name="connsiteX423" fmla="*/ 4770932 w 6554618"/>
              <a:gd name="connsiteY423" fmla="*/ 1417853 h 3182071"/>
              <a:gd name="connsiteX424" fmla="*/ 4795266 w 6554618"/>
              <a:gd name="connsiteY424" fmla="*/ 1393519 h 3182071"/>
              <a:gd name="connsiteX425" fmla="*/ 4361634 w 6554618"/>
              <a:gd name="connsiteY425" fmla="*/ 1393519 h 3182071"/>
              <a:gd name="connsiteX426" fmla="*/ 4385968 w 6554618"/>
              <a:gd name="connsiteY426" fmla="*/ 1417853 h 3182071"/>
              <a:gd name="connsiteX427" fmla="*/ 4361634 w 6554618"/>
              <a:gd name="connsiteY427" fmla="*/ 1442187 h 3182071"/>
              <a:gd name="connsiteX428" fmla="*/ 4337300 w 6554618"/>
              <a:gd name="connsiteY428" fmla="*/ 1417853 h 3182071"/>
              <a:gd name="connsiteX429" fmla="*/ 4361634 w 6554618"/>
              <a:gd name="connsiteY429" fmla="*/ 1393519 h 3182071"/>
              <a:gd name="connsiteX430" fmla="*/ 3928001 w 6554618"/>
              <a:gd name="connsiteY430" fmla="*/ 1393519 h 3182071"/>
              <a:gd name="connsiteX431" fmla="*/ 3952335 w 6554618"/>
              <a:gd name="connsiteY431" fmla="*/ 1417853 h 3182071"/>
              <a:gd name="connsiteX432" fmla="*/ 3928001 w 6554618"/>
              <a:gd name="connsiteY432" fmla="*/ 1442187 h 3182071"/>
              <a:gd name="connsiteX433" fmla="*/ 3903667 w 6554618"/>
              <a:gd name="connsiteY433" fmla="*/ 1417853 h 3182071"/>
              <a:gd name="connsiteX434" fmla="*/ 3928001 w 6554618"/>
              <a:gd name="connsiteY434" fmla="*/ 1393519 h 3182071"/>
              <a:gd name="connsiteX435" fmla="*/ 3493882 w 6554618"/>
              <a:gd name="connsiteY435" fmla="*/ 1393519 h 3182071"/>
              <a:gd name="connsiteX436" fmla="*/ 3518216 w 6554618"/>
              <a:gd name="connsiteY436" fmla="*/ 1417853 h 3182071"/>
              <a:gd name="connsiteX437" fmla="*/ 3493882 w 6554618"/>
              <a:gd name="connsiteY437" fmla="*/ 1442187 h 3182071"/>
              <a:gd name="connsiteX438" fmla="*/ 3469548 w 6554618"/>
              <a:gd name="connsiteY438" fmla="*/ 1417853 h 3182071"/>
              <a:gd name="connsiteX439" fmla="*/ 3493882 w 6554618"/>
              <a:gd name="connsiteY439" fmla="*/ 1393519 h 3182071"/>
              <a:gd name="connsiteX440" fmla="*/ 3060249 w 6554618"/>
              <a:gd name="connsiteY440" fmla="*/ 1393519 h 3182071"/>
              <a:gd name="connsiteX441" fmla="*/ 3084583 w 6554618"/>
              <a:gd name="connsiteY441" fmla="*/ 1417853 h 3182071"/>
              <a:gd name="connsiteX442" fmla="*/ 3060249 w 6554618"/>
              <a:gd name="connsiteY442" fmla="*/ 1442187 h 3182071"/>
              <a:gd name="connsiteX443" fmla="*/ 3035915 w 6554618"/>
              <a:gd name="connsiteY443" fmla="*/ 1417853 h 3182071"/>
              <a:gd name="connsiteX444" fmla="*/ 3060249 w 6554618"/>
              <a:gd name="connsiteY444" fmla="*/ 1393519 h 3182071"/>
              <a:gd name="connsiteX445" fmla="*/ 2626616 w 6554618"/>
              <a:gd name="connsiteY445" fmla="*/ 1393519 h 3182071"/>
              <a:gd name="connsiteX446" fmla="*/ 2650950 w 6554618"/>
              <a:gd name="connsiteY446" fmla="*/ 1417853 h 3182071"/>
              <a:gd name="connsiteX447" fmla="*/ 2626616 w 6554618"/>
              <a:gd name="connsiteY447" fmla="*/ 1442187 h 3182071"/>
              <a:gd name="connsiteX448" fmla="*/ 2602282 w 6554618"/>
              <a:gd name="connsiteY448" fmla="*/ 1417853 h 3182071"/>
              <a:gd name="connsiteX449" fmla="*/ 2626616 w 6554618"/>
              <a:gd name="connsiteY449" fmla="*/ 1393519 h 3182071"/>
              <a:gd name="connsiteX450" fmla="*/ 2192984 w 6554618"/>
              <a:gd name="connsiteY450" fmla="*/ 1393519 h 3182071"/>
              <a:gd name="connsiteX451" fmla="*/ 2217318 w 6554618"/>
              <a:gd name="connsiteY451" fmla="*/ 1417853 h 3182071"/>
              <a:gd name="connsiteX452" fmla="*/ 2192984 w 6554618"/>
              <a:gd name="connsiteY452" fmla="*/ 1442187 h 3182071"/>
              <a:gd name="connsiteX453" fmla="*/ 2168650 w 6554618"/>
              <a:gd name="connsiteY453" fmla="*/ 1417853 h 3182071"/>
              <a:gd name="connsiteX454" fmla="*/ 2192984 w 6554618"/>
              <a:gd name="connsiteY454" fmla="*/ 1393519 h 3182071"/>
              <a:gd name="connsiteX455" fmla="*/ 1759351 w 6554618"/>
              <a:gd name="connsiteY455" fmla="*/ 1393519 h 3182071"/>
              <a:gd name="connsiteX456" fmla="*/ 1783685 w 6554618"/>
              <a:gd name="connsiteY456" fmla="*/ 1417853 h 3182071"/>
              <a:gd name="connsiteX457" fmla="*/ 1759351 w 6554618"/>
              <a:gd name="connsiteY457" fmla="*/ 1442187 h 3182071"/>
              <a:gd name="connsiteX458" fmla="*/ 1735017 w 6554618"/>
              <a:gd name="connsiteY458" fmla="*/ 1417853 h 3182071"/>
              <a:gd name="connsiteX459" fmla="*/ 1759351 w 6554618"/>
              <a:gd name="connsiteY459" fmla="*/ 1393519 h 3182071"/>
              <a:gd name="connsiteX460" fmla="*/ 1325719 w 6554618"/>
              <a:gd name="connsiteY460" fmla="*/ 1393519 h 3182071"/>
              <a:gd name="connsiteX461" fmla="*/ 1350053 w 6554618"/>
              <a:gd name="connsiteY461" fmla="*/ 1417853 h 3182071"/>
              <a:gd name="connsiteX462" fmla="*/ 1325719 w 6554618"/>
              <a:gd name="connsiteY462" fmla="*/ 1442187 h 3182071"/>
              <a:gd name="connsiteX463" fmla="*/ 1301385 w 6554618"/>
              <a:gd name="connsiteY463" fmla="*/ 1417853 h 3182071"/>
              <a:gd name="connsiteX464" fmla="*/ 1325719 w 6554618"/>
              <a:gd name="connsiteY464" fmla="*/ 1393519 h 3182071"/>
              <a:gd name="connsiteX465" fmla="*/ 891599 w 6554618"/>
              <a:gd name="connsiteY465" fmla="*/ 1393519 h 3182071"/>
              <a:gd name="connsiteX466" fmla="*/ 915933 w 6554618"/>
              <a:gd name="connsiteY466" fmla="*/ 1417853 h 3182071"/>
              <a:gd name="connsiteX467" fmla="*/ 891599 w 6554618"/>
              <a:gd name="connsiteY467" fmla="*/ 1442187 h 3182071"/>
              <a:gd name="connsiteX468" fmla="*/ 867265 w 6554618"/>
              <a:gd name="connsiteY468" fmla="*/ 1417853 h 3182071"/>
              <a:gd name="connsiteX469" fmla="*/ 891599 w 6554618"/>
              <a:gd name="connsiteY469" fmla="*/ 1393519 h 3182071"/>
              <a:gd name="connsiteX470" fmla="*/ 457967 w 6554618"/>
              <a:gd name="connsiteY470" fmla="*/ 1393519 h 3182071"/>
              <a:gd name="connsiteX471" fmla="*/ 482301 w 6554618"/>
              <a:gd name="connsiteY471" fmla="*/ 1417853 h 3182071"/>
              <a:gd name="connsiteX472" fmla="*/ 457967 w 6554618"/>
              <a:gd name="connsiteY472" fmla="*/ 1442187 h 3182071"/>
              <a:gd name="connsiteX473" fmla="*/ 433633 w 6554618"/>
              <a:gd name="connsiteY473" fmla="*/ 1417853 h 3182071"/>
              <a:gd name="connsiteX474" fmla="*/ 457967 w 6554618"/>
              <a:gd name="connsiteY474" fmla="*/ 1393519 h 3182071"/>
              <a:gd name="connsiteX475" fmla="*/ 24334 w 6554618"/>
              <a:gd name="connsiteY475" fmla="*/ 1393519 h 3182071"/>
              <a:gd name="connsiteX476" fmla="*/ 48668 w 6554618"/>
              <a:gd name="connsiteY476" fmla="*/ 1417853 h 3182071"/>
              <a:gd name="connsiteX477" fmla="*/ 24334 w 6554618"/>
              <a:gd name="connsiteY477" fmla="*/ 1442187 h 3182071"/>
              <a:gd name="connsiteX478" fmla="*/ 0 w 6554618"/>
              <a:gd name="connsiteY478" fmla="*/ 1417853 h 3182071"/>
              <a:gd name="connsiteX479" fmla="*/ 24334 w 6554618"/>
              <a:gd name="connsiteY479" fmla="*/ 1393519 h 3182071"/>
              <a:gd name="connsiteX480" fmla="*/ 6530284 w 6554618"/>
              <a:gd name="connsiteY480" fmla="*/ 1046029 h 3182071"/>
              <a:gd name="connsiteX481" fmla="*/ 6554618 w 6554618"/>
              <a:gd name="connsiteY481" fmla="*/ 1070363 h 3182071"/>
              <a:gd name="connsiteX482" fmla="*/ 6530284 w 6554618"/>
              <a:gd name="connsiteY482" fmla="*/ 1094697 h 3182071"/>
              <a:gd name="connsiteX483" fmla="*/ 6505950 w 6554618"/>
              <a:gd name="connsiteY483" fmla="*/ 1070363 h 3182071"/>
              <a:gd name="connsiteX484" fmla="*/ 6530284 w 6554618"/>
              <a:gd name="connsiteY484" fmla="*/ 1046029 h 3182071"/>
              <a:gd name="connsiteX485" fmla="*/ 6096164 w 6554618"/>
              <a:gd name="connsiteY485" fmla="*/ 1046029 h 3182071"/>
              <a:gd name="connsiteX486" fmla="*/ 6120498 w 6554618"/>
              <a:gd name="connsiteY486" fmla="*/ 1070363 h 3182071"/>
              <a:gd name="connsiteX487" fmla="*/ 6096164 w 6554618"/>
              <a:gd name="connsiteY487" fmla="*/ 1094697 h 3182071"/>
              <a:gd name="connsiteX488" fmla="*/ 6071830 w 6554618"/>
              <a:gd name="connsiteY488" fmla="*/ 1070363 h 3182071"/>
              <a:gd name="connsiteX489" fmla="*/ 6096164 w 6554618"/>
              <a:gd name="connsiteY489" fmla="*/ 1046029 h 3182071"/>
              <a:gd name="connsiteX490" fmla="*/ 5662532 w 6554618"/>
              <a:gd name="connsiteY490" fmla="*/ 1046029 h 3182071"/>
              <a:gd name="connsiteX491" fmla="*/ 5686866 w 6554618"/>
              <a:gd name="connsiteY491" fmla="*/ 1070363 h 3182071"/>
              <a:gd name="connsiteX492" fmla="*/ 5662532 w 6554618"/>
              <a:gd name="connsiteY492" fmla="*/ 1094697 h 3182071"/>
              <a:gd name="connsiteX493" fmla="*/ 5638198 w 6554618"/>
              <a:gd name="connsiteY493" fmla="*/ 1070363 h 3182071"/>
              <a:gd name="connsiteX494" fmla="*/ 5662532 w 6554618"/>
              <a:gd name="connsiteY494" fmla="*/ 1046029 h 3182071"/>
              <a:gd name="connsiteX495" fmla="*/ 5228899 w 6554618"/>
              <a:gd name="connsiteY495" fmla="*/ 1046029 h 3182071"/>
              <a:gd name="connsiteX496" fmla="*/ 5253233 w 6554618"/>
              <a:gd name="connsiteY496" fmla="*/ 1070363 h 3182071"/>
              <a:gd name="connsiteX497" fmla="*/ 5228899 w 6554618"/>
              <a:gd name="connsiteY497" fmla="*/ 1094697 h 3182071"/>
              <a:gd name="connsiteX498" fmla="*/ 5204565 w 6554618"/>
              <a:gd name="connsiteY498" fmla="*/ 1070363 h 3182071"/>
              <a:gd name="connsiteX499" fmla="*/ 5228899 w 6554618"/>
              <a:gd name="connsiteY499" fmla="*/ 1046029 h 3182071"/>
              <a:gd name="connsiteX500" fmla="*/ 4795266 w 6554618"/>
              <a:gd name="connsiteY500" fmla="*/ 1046029 h 3182071"/>
              <a:gd name="connsiteX501" fmla="*/ 4819600 w 6554618"/>
              <a:gd name="connsiteY501" fmla="*/ 1070363 h 3182071"/>
              <a:gd name="connsiteX502" fmla="*/ 4795266 w 6554618"/>
              <a:gd name="connsiteY502" fmla="*/ 1094697 h 3182071"/>
              <a:gd name="connsiteX503" fmla="*/ 4770932 w 6554618"/>
              <a:gd name="connsiteY503" fmla="*/ 1070363 h 3182071"/>
              <a:gd name="connsiteX504" fmla="*/ 4795266 w 6554618"/>
              <a:gd name="connsiteY504" fmla="*/ 1046029 h 3182071"/>
              <a:gd name="connsiteX505" fmla="*/ 4361634 w 6554618"/>
              <a:gd name="connsiteY505" fmla="*/ 1046029 h 3182071"/>
              <a:gd name="connsiteX506" fmla="*/ 4385968 w 6554618"/>
              <a:gd name="connsiteY506" fmla="*/ 1070363 h 3182071"/>
              <a:gd name="connsiteX507" fmla="*/ 4361634 w 6554618"/>
              <a:gd name="connsiteY507" fmla="*/ 1094697 h 3182071"/>
              <a:gd name="connsiteX508" fmla="*/ 4337300 w 6554618"/>
              <a:gd name="connsiteY508" fmla="*/ 1070363 h 3182071"/>
              <a:gd name="connsiteX509" fmla="*/ 4361634 w 6554618"/>
              <a:gd name="connsiteY509" fmla="*/ 1046029 h 3182071"/>
              <a:gd name="connsiteX510" fmla="*/ 3928001 w 6554618"/>
              <a:gd name="connsiteY510" fmla="*/ 1046029 h 3182071"/>
              <a:gd name="connsiteX511" fmla="*/ 3952335 w 6554618"/>
              <a:gd name="connsiteY511" fmla="*/ 1070363 h 3182071"/>
              <a:gd name="connsiteX512" fmla="*/ 3928001 w 6554618"/>
              <a:gd name="connsiteY512" fmla="*/ 1094697 h 3182071"/>
              <a:gd name="connsiteX513" fmla="*/ 3903667 w 6554618"/>
              <a:gd name="connsiteY513" fmla="*/ 1070363 h 3182071"/>
              <a:gd name="connsiteX514" fmla="*/ 3928001 w 6554618"/>
              <a:gd name="connsiteY514" fmla="*/ 1046029 h 3182071"/>
              <a:gd name="connsiteX515" fmla="*/ 3493882 w 6554618"/>
              <a:gd name="connsiteY515" fmla="*/ 1046029 h 3182071"/>
              <a:gd name="connsiteX516" fmla="*/ 3518216 w 6554618"/>
              <a:gd name="connsiteY516" fmla="*/ 1070363 h 3182071"/>
              <a:gd name="connsiteX517" fmla="*/ 3493882 w 6554618"/>
              <a:gd name="connsiteY517" fmla="*/ 1094697 h 3182071"/>
              <a:gd name="connsiteX518" fmla="*/ 3469548 w 6554618"/>
              <a:gd name="connsiteY518" fmla="*/ 1070363 h 3182071"/>
              <a:gd name="connsiteX519" fmla="*/ 3493882 w 6554618"/>
              <a:gd name="connsiteY519" fmla="*/ 1046029 h 3182071"/>
              <a:gd name="connsiteX520" fmla="*/ 3060249 w 6554618"/>
              <a:gd name="connsiteY520" fmla="*/ 1046029 h 3182071"/>
              <a:gd name="connsiteX521" fmla="*/ 3084583 w 6554618"/>
              <a:gd name="connsiteY521" fmla="*/ 1070363 h 3182071"/>
              <a:gd name="connsiteX522" fmla="*/ 3060249 w 6554618"/>
              <a:gd name="connsiteY522" fmla="*/ 1094697 h 3182071"/>
              <a:gd name="connsiteX523" fmla="*/ 3035915 w 6554618"/>
              <a:gd name="connsiteY523" fmla="*/ 1070363 h 3182071"/>
              <a:gd name="connsiteX524" fmla="*/ 3060249 w 6554618"/>
              <a:gd name="connsiteY524" fmla="*/ 1046029 h 3182071"/>
              <a:gd name="connsiteX525" fmla="*/ 2626616 w 6554618"/>
              <a:gd name="connsiteY525" fmla="*/ 1046029 h 3182071"/>
              <a:gd name="connsiteX526" fmla="*/ 2650950 w 6554618"/>
              <a:gd name="connsiteY526" fmla="*/ 1070363 h 3182071"/>
              <a:gd name="connsiteX527" fmla="*/ 2626616 w 6554618"/>
              <a:gd name="connsiteY527" fmla="*/ 1094697 h 3182071"/>
              <a:gd name="connsiteX528" fmla="*/ 2602282 w 6554618"/>
              <a:gd name="connsiteY528" fmla="*/ 1070363 h 3182071"/>
              <a:gd name="connsiteX529" fmla="*/ 2626616 w 6554618"/>
              <a:gd name="connsiteY529" fmla="*/ 1046029 h 3182071"/>
              <a:gd name="connsiteX530" fmla="*/ 2192984 w 6554618"/>
              <a:gd name="connsiteY530" fmla="*/ 1046029 h 3182071"/>
              <a:gd name="connsiteX531" fmla="*/ 2217318 w 6554618"/>
              <a:gd name="connsiteY531" fmla="*/ 1070363 h 3182071"/>
              <a:gd name="connsiteX532" fmla="*/ 2192984 w 6554618"/>
              <a:gd name="connsiteY532" fmla="*/ 1094697 h 3182071"/>
              <a:gd name="connsiteX533" fmla="*/ 2168650 w 6554618"/>
              <a:gd name="connsiteY533" fmla="*/ 1070363 h 3182071"/>
              <a:gd name="connsiteX534" fmla="*/ 2192984 w 6554618"/>
              <a:gd name="connsiteY534" fmla="*/ 1046029 h 3182071"/>
              <a:gd name="connsiteX535" fmla="*/ 1759351 w 6554618"/>
              <a:gd name="connsiteY535" fmla="*/ 1046029 h 3182071"/>
              <a:gd name="connsiteX536" fmla="*/ 1783685 w 6554618"/>
              <a:gd name="connsiteY536" fmla="*/ 1070363 h 3182071"/>
              <a:gd name="connsiteX537" fmla="*/ 1759351 w 6554618"/>
              <a:gd name="connsiteY537" fmla="*/ 1094697 h 3182071"/>
              <a:gd name="connsiteX538" fmla="*/ 1735017 w 6554618"/>
              <a:gd name="connsiteY538" fmla="*/ 1070363 h 3182071"/>
              <a:gd name="connsiteX539" fmla="*/ 1759351 w 6554618"/>
              <a:gd name="connsiteY539" fmla="*/ 1046029 h 3182071"/>
              <a:gd name="connsiteX540" fmla="*/ 1325719 w 6554618"/>
              <a:gd name="connsiteY540" fmla="*/ 1046029 h 3182071"/>
              <a:gd name="connsiteX541" fmla="*/ 1350053 w 6554618"/>
              <a:gd name="connsiteY541" fmla="*/ 1070363 h 3182071"/>
              <a:gd name="connsiteX542" fmla="*/ 1325719 w 6554618"/>
              <a:gd name="connsiteY542" fmla="*/ 1094697 h 3182071"/>
              <a:gd name="connsiteX543" fmla="*/ 1301385 w 6554618"/>
              <a:gd name="connsiteY543" fmla="*/ 1070363 h 3182071"/>
              <a:gd name="connsiteX544" fmla="*/ 1325719 w 6554618"/>
              <a:gd name="connsiteY544" fmla="*/ 1046029 h 3182071"/>
              <a:gd name="connsiteX545" fmla="*/ 891599 w 6554618"/>
              <a:gd name="connsiteY545" fmla="*/ 1046029 h 3182071"/>
              <a:gd name="connsiteX546" fmla="*/ 915933 w 6554618"/>
              <a:gd name="connsiteY546" fmla="*/ 1070363 h 3182071"/>
              <a:gd name="connsiteX547" fmla="*/ 891599 w 6554618"/>
              <a:gd name="connsiteY547" fmla="*/ 1094697 h 3182071"/>
              <a:gd name="connsiteX548" fmla="*/ 867265 w 6554618"/>
              <a:gd name="connsiteY548" fmla="*/ 1070363 h 3182071"/>
              <a:gd name="connsiteX549" fmla="*/ 891599 w 6554618"/>
              <a:gd name="connsiteY549" fmla="*/ 1046029 h 3182071"/>
              <a:gd name="connsiteX550" fmla="*/ 457967 w 6554618"/>
              <a:gd name="connsiteY550" fmla="*/ 1046029 h 3182071"/>
              <a:gd name="connsiteX551" fmla="*/ 482301 w 6554618"/>
              <a:gd name="connsiteY551" fmla="*/ 1070363 h 3182071"/>
              <a:gd name="connsiteX552" fmla="*/ 457967 w 6554618"/>
              <a:gd name="connsiteY552" fmla="*/ 1094697 h 3182071"/>
              <a:gd name="connsiteX553" fmla="*/ 433633 w 6554618"/>
              <a:gd name="connsiteY553" fmla="*/ 1070363 h 3182071"/>
              <a:gd name="connsiteX554" fmla="*/ 457967 w 6554618"/>
              <a:gd name="connsiteY554" fmla="*/ 1046029 h 3182071"/>
              <a:gd name="connsiteX555" fmla="*/ 24334 w 6554618"/>
              <a:gd name="connsiteY555" fmla="*/ 1046029 h 3182071"/>
              <a:gd name="connsiteX556" fmla="*/ 48668 w 6554618"/>
              <a:gd name="connsiteY556" fmla="*/ 1070363 h 3182071"/>
              <a:gd name="connsiteX557" fmla="*/ 24334 w 6554618"/>
              <a:gd name="connsiteY557" fmla="*/ 1094697 h 3182071"/>
              <a:gd name="connsiteX558" fmla="*/ 0 w 6554618"/>
              <a:gd name="connsiteY558" fmla="*/ 1070363 h 3182071"/>
              <a:gd name="connsiteX559" fmla="*/ 24334 w 6554618"/>
              <a:gd name="connsiteY559" fmla="*/ 1046029 h 3182071"/>
              <a:gd name="connsiteX560" fmla="*/ 6530284 w 6554618"/>
              <a:gd name="connsiteY560" fmla="*/ 698052 h 3182071"/>
              <a:gd name="connsiteX561" fmla="*/ 6554618 w 6554618"/>
              <a:gd name="connsiteY561" fmla="*/ 722386 h 3182071"/>
              <a:gd name="connsiteX562" fmla="*/ 6530284 w 6554618"/>
              <a:gd name="connsiteY562" fmla="*/ 746720 h 3182071"/>
              <a:gd name="connsiteX563" fmla="*/ 6505950 w 6554618"/>
              <a:gd name="connsiteY563" fmla="*/ 722386 h 3182071"/>
              <a:gd name="connsiteX564" fmla="*/ 6530284 w 6554618"/>
              <a:gd name="connsiteY564" fmla="*/ 698052 h 3182071"/>
              <a:gd name="connsiteX565" fmla="*/ 6096164 w 6554618"/>
              <a:gd name="connsiteY565" fmla="*/ 698052 h 3182071"/>
              <a:gd name="connsiteX566" fmla="*/ 6120498 w 6554618"/>
              <a:gd name="connsiteY566" fmla="*/ 722386 h 3182071"/>
              <a:gd name="connsiteX567" fmla="*/ 6096164 w 6554618"/>
              <a:gd name="connsiteY567" fmla="*/ 746720 h 3182071"/>
              <a:gd name="connsiteX568" fmla="*/ 6071830 w 6554618"/>
              <a:gd name="connsiteY568" fmla="*/ 722386 h 3182071"/>
              <a:gd name="connsiteX569" fmla="*/ 6096164 w 6554618"/>
              <a:gd name="connsiteY569" fmla="*/ 698052 h 3182071"/>
              <a:gd name="connsiteX570" fmla="*/ 5662532 w 6554618"/>
              <a:gd name="connsiteY570" fmla="*/ 698052 h 3182071"/>
              <a:gd name="connsiteX571" fmla="*/ 5686866 w 6554618"/>
              <a:gd name="connsiteY571" fmla="*/ 722386 h 3182071"/>
              <a:gd name="connsiteX572" fmla="*/ 5662532 w 6554618"/>
              <a:gd name="connsiteY572" fmla="*/ 746720 h 3182071"/>
              <a:gd name="connsiteX573" fmla="*/ 5638198 w 6554618"/>
              <a:gd name="connsiteY573" fmla="*/ 722386 h 3182071"/>
              <a:gd name="connsiteX574" fmla="*/ 5662532 w 6554618"/>
              <a:gd name="connsiteY574" fmla="*/ 698052 h 3182071"/>
              <a:gd name="connsiteX575" fmla="*/ 5228899 w 6554618"/>
              <a:gd name="connsiteY575" fmla="*/ 698052 h 3182071"/>
              <a:gd name="connsiteX576" fmla="*/ 5253233 w 6554618"/>
              <a:gd name="connsiteY576" fmla="*/ 722386 h 3182071"/>
              <a:gd name="connsiteX577" fmla="*/ 5228899 w 6554618"/>
              <a:gd name="connsiteY577" fmla="*/ 746720 h 3182071"/>
              <a:gd name="connsiteX578" fmla="*/ 5204565 w 6554618"/>
              <a:gd name="connsiteY578" fmla="*/ 722386 h 3182071"/>
              <a:gd name="connsiteX579" fmla="*/ 5228899 w 6554618"/>
              <a:gd name="connsiteY579" fmla="*/ 698052 h 3182071"/>
              <a:gd name="connsiteX580" fmla="*/ 4795266 w 6554618"/>
              <a:gd name="connsiteY580" fmla="*/ 698052 h 3182071"/>
              <a:gd name="connsiteX581" fmla="*/ 4819600 w 6554618"/>
              <a:gd name="connsiteY581" fmla="*/ 722386 h 3182071"/>
              <a:gd name="connsiteX582" fmla="*/ 4795266 w 6554618"/>
              <a:gd name="connsiteY582" fmla="*/ 746720 h 3182071"/>
              <a:gd name="connsiteX583" fmla="*/ 4770932 w 6554618"/>
              <a:gd name="connsiteY583" fmla="*/ 722386 h 3182071"/>
              <a:gd name="connsiteX584" fmla="*/ 4795266 w 6554618"/>
              <a:gd name="connsiteY584" fmla="*/ 698052 h 3182071"/>
              <a:gd name="connsiteX585" fmla="*/ 4361634 w 6554618"/>
              <a:gd name="connsiteY585" fmla="*/ 698052 h 3182071"/>
              <a:gd name="connsiteX586" fmla="*/ 4385968 w 6554618"/>
              <a:gd name="connsiteY586" fmla="*/ 722386 h 3182071"/>
              <a:gd name="connsiteX587" fmla="*/ 4361634 w 6554618"/>
              <a:gd name="connsiteY587" fmla="*/ 746720 h 3182071"/>
              <a:gd name="connsiteX588" fmla="*/ 4337300 w 6554618"/>
              <a:gd name="connsiteY588" fmla="*/ 722386 h 3182071"/>
              <a:gd name="connsiteX589" fmla="*/ 4361634 w 6554618"/>
              <a:gd name="connsiteY589" fmla="*/ 698052 h 3182071"/>
              <a:gd name="connsiteX590" fmla="*/ 3928001 w 6554618"/>
              <a:gd name="connsiteY590" fmla="*/ 698052 h 3182071"/>
              <a:gd name="connsiteX591" fmla="*/ 3952335 w 6554618"/>
              <a:gd name="connsiteY591" fmla="*/ 722386 h 3182071"/>
              <a:gd name="connsiteX592" fmla="*/ 3928001 w 6554618"/>
              <a:gd name="connsiteY592" fmla="*/ 746720 h 3182071"/>
              <a:gd name="connsiteX593" fmla="*/ 3903667 w 6554618"/>
              <a:gd name="connsiteY593" fmla="*/ 722386 h 3182071"/>
              <a:gd name="connsiteX594" fmla="*/ 3928001 w 6554618"/>
              <a:gd name="connsiteY594" fmla="*/ 698052 h 3182071"/>
              <a:gd name="connsiteX595" fmla="*/ 3493882 w 6554618"/>
              <a:gd name="connsiteY595" fmla="*/ 698052 h 3182071"/>
              <a:gd name="connsiteX596" fmla="*/ 3518216 w 6554618"/>
              <a:gd name="connsiteY596" fmla="*/ 722386 h 3182071"/>
              <a:gd name="connsiteX597" fmla="*/ 3493882 w 6554618"/>
              <a:gd name="connsiteY597" fmla="*/ 746720 h 3182071"/>
              <a:gd name="connsiteX598" fmla="*/ 3469548 w 6554618"/>
              <a:gd name="connsiteY598" fmla="*/ 722386 h 3182071"/>
              <a:gd name="connsiteX599" fmla="*/ 3493882 w 6554618"/>
              <a:gd name="connsiteY599" fmla="*/ 698052 h 3182071"/>
              <a:gd name="connsiteX600" fmla="*/ 3060249 w 6554618"/>
              <a:gd name="connsiteY600" fmla="*/ 698052 h 3182071"/>
              <a:gd name="connsiteX601" fmla="*/ 3084583 w 6554618"/>
              <a:gd name="connsiteY601" fmla="*/ 722386 h 3182071"/>
              <a:gd name="connsiteX602" fmla="*/ 3060249 w 6554618"/>
              <a:gd name="connsiteY602" fmla="*/ 746720 h 3182071"/>
              <a:gd name="connsiteX603" fmla="*/ 3035915 w 6554618"/>
              <a:gd name="connsiteY603" fmla="*/ 722386 h 3182071"/>
              <a:gd name="connsiteX604" fmla="*/ 3060249 w 6554618"/>
              <a:gd name="connsiteY604" fmla="*/ 698052 h 3182071"/>
              <a:gd name="connsiteX605" fmla="*/ 2626616 w 6554618"/>
              <a:gd name="connsiteY605" fmla="*/ 698052 h 3182071"/>
              <a:gd name="connsiteX606" fmla="*/ 2650950 w 6554618"/>
              <a:gd name="connsiteY606" fmla="*/ 722386 h 3182071"/>
              <a:gd name="connsiteX607" fmla="*/ 2626616 w 6554618"/>
              <a:gd name="connsiteY607" fmla="*/ 746720 h 3182071"/>
              <a:gd name="connsiteX608" fmla="*/ 2602282 w 6554618"/>
              <a:gd name="connsiteY608" fmla="*/ 722386 h 3182071"/>
              <a:gd name="connsiteX609" fmla="*/ 2626616 w 6554618"/>
              <a:gd name="connsiteY609" fmla="*/ 698052 h 3182071"/>
              <a:gd name="connsiteX610" fmla="*/ 2192984 w 6554618"/>
              <a:gd name="connsiteY610" fmla="*/ 698052 h 3182071"/>
              <a:gd name="connsiteX611" fmla="*/ 2217318 w 6554618"/>
              <a:gd name="connsiteY611" fmla="*/ 722386 h 3182071"/>
              <a:gd name="connsiteX612" fmla="*/ 2192984 w 6554618"/>
              <a:gd name="connsiteY612" fmla="*/ 746720 h 3182071"/>
              <a:gd name="connsiteX613" fmla="*/ 2168650 w 6554618"/>
              <a:gd name="connsiteY613" fmla="*/ 722386 h 3182071"/>
              <a:gd name="connsiteX614" fmla="*/ 2192984 w 6554618"/>
              <a:gd name="connsiteY614" fmla="*/ 698052 h 3182071"/>
              <a:gd name="connsiteX615" fmla="*/ 1759351 w 6554618"/>
              <a:gd name="connsiteY615" fmla="*/ 698052 h 3182071"/>
              <a:gd name="connsiteX616" fmla="*/ 1783685 w 6554618"/>
              <a:gd name="connsiteY616" fmla="*/ 722386 h 3182071"/>
              <a:gd name="connsiteX617" fmla="*/ 1759351 w 6554618"/>
              <a:gd name="connsiteY617" fmla="*/ 746720 h 3182071"/>
              <a:gd name="connsiteX618" fmla="*/ 1735017 w 6554618"/>
              <a:gd name="connsiteY618" fmla="*/ 722386 h 3182071"/>
              <a:gd name="connsiteX619" fmla="*/ 1759351 w 6554618"/>
              <a:gd name="connsiteY619" fmla="*/ 698052 h 3182071"/>
              <a:gd name="connsiteX620" fmla="*/ 1325719 w 6554618"/>
              <a:gd name="connsiteY620" fmla="*/ 698052 h 3182071"/>
              <a:gd name="connsiteX621" fmla="*/ 1350053 w 6554618"/>
              <a:gd name="connsiteY621" fmla="*/ 722386 h 3182071"/>
              <a:gd name="connsiteX622" fmla="*/ 1325719 w 6554618"/>
              <a:gd name="connsiteY622" fmla="*/ 746720 h 3182071"/>
              <a:gd name="connsiteX623" fmla="*/ 1301385 w 6554618"/>
              <a:gd name="connsiteY623" fmla="*/ 722386 h 3182071"/>
              <a:gd name="connsiteX624" fmla="*/ 1325719 w 6554618"/>
              <a:gd name="connsiteY624" fmla="*/ 698052 h 3182071"/>
              <a:gd name="connsiteX625" fmla="*/ 891599 w 6554618"/>
              <a:gd name="connsiteY625" fmla="*/ 698052 h 3182071"/>
              <a:gd name="connsiteX626" fmla="*/ 915933 w 6554618"/>
              <a:gd name="connsiteY626" fmla="*/ 722386 h 3182071"/>
              <a:gd name="connsiteX627" fmla="*/ 891599 w 6554618"/>
              <a:gd name="connsiteY627" fmla="*/ 746720 h 3182071"/>
              <a:gd name="connsiteX628" fmla="*/ 867265 w 6554618"/>
              <a:gd name="connsiteY628" fmla="*/ 722386 h 3182071"/>
              <a:gd name="connsiteX629" fmla="*/ 891599 w 6554618"/>
              <a:gd name="connsiteY629" fmla="*/ 698052 h 3182071"/>
              <a:gd name="connsiteX630" fmla="*/ 457967 w 6554618"/>
              <a:gd name="connsiteY630" fmla="*/ 698052 h 3182071"/>
              <a:gd name="connsiteX631" fmla="*/ 482301 w 6554618"/>
              <a:gd name="connsiteY631" fmla="*/ 722386 h 3182071"/>
              <a:gd name="connsiteX632" fmla="*/ 457967 w 6554618"/>
              <a:gd name="connsiteY632" fmla="*/ 746720 h 3182071"/>
              <a:gd name="connsiteX633" fmla="*/ 433633 w 6554618"/>
              <a:gd name="connsiteY633" fmla="*/ 722386 h 3182071"/>
              <a:gd name="connsiteX634" fmla="*/ 457967 w 6554618"/>
              <a:gd name="connsiteY634" fmla="*/ 698052 h 3182071"/>
              <a:gd name="connsiteX635" fmla="*/ 24334 w 6554618"/>
              <a:gd name="connsiteY635" fmla="*/ 698052 h 3182071"/>
              <a:gd name="connsiteX636" fmla="*/ 48668 w 6554618"/>
              <a:gd name="connsiteY636" fmla="*/ 722386 h 3182071"/>
              <a:gd name="connsiteX637" fmla="*/ 24334 w 6554618"/>
              <a:gd name="connsiteY637" fmla="*/ 746720 h 3182071"/>
              <a:gd name="connsiteX638" fmla="*/ 0 w 6554618"/>
              <a:gd name="connsiteY638" fmla="*/ 722386 h 3182071"/>
              <a:gd name="connsiteX639" fmla="*/ 24334 w 6554618"/>
              <a:gd name="connsiteY639" fmla="*/ 698052 h 3182071"/>
              <a:gd name="connsiteX640" fmla="*/ 6530284 w 6554618"/>
              <a:gd name="connsiteY640" fmla="*/ 350076 h 3182071"/>
              <a:gd name="connsiteX641" fmla="*/ 6554618 w 6554618"/>
              <a:gd name="connsiteY641" fmla="*/ 374410 h 3182071"/>
              <a:gd name="connsiteX642" fmla="*/ 6530284 w 6554618"/>
              <a:gd name="connsiteY642" fmla="*/ 398744 h 3182071"/>
              <a:gd name="connsiteX643" fmla="*/ 6505950 w 6554618"/>
              <a:gd name="connsiteY643" fmla="*/ 374410 h 3182071"/>
              <a:gd name="connsiteX644" fmla="*/ 6530284 w 6554618"/>
              <a:gd name="connsiteY644" fmla="*/ 350076 h 3182071"/>
              <a:gd name="connsiteX645" fmla="*/ 6096164 w 6554618"/>
              <a:gd name="connsiteY645" fmla="*/ 350076 h 3182071"/>
              <a:gd name="connsiteX646" fmla="*/ 6120498 w 6554618"/>
              <a:gd name="connsiteY646" fmla="*/ 374410 h 3182071"/>
              <a:gd name="connsiteX647" fmla="*/ 6096164 w 6554618"/>
              <a:gd name="connsiteY647" fmla="*/ 398744 h 3182071"/>
              <a:gd name="connsiteX648" fmla="*/ 6071830 w 6554618"/>
              <a:gd name="connsiteY648" fmla="*/ 374410 h 3182071"/>
              <a:gd name="connsiteX649" fmla="*/ 6096164 w 6554618"/>
              <a:gd name="connsiteY649" fmla="*/ 350076 h 3182071"/>
              <a:gd name="connsiteX650" fmla="*/ 5662532 w 6554618"/>
              <a:gd name="connsiteY650" fmla="*/ 350076 h 3182071"/>
              <a:gd name="connsiteX651" fmla="*/ 5686866 w 6554618"/>
              <a:gd name="connsiteY651" fmla="*/ 374410 h 3182071"/>
              <a:gd name="connsiteX652" fmla="*/ 5662532 w 6554618"/>
              <a:gd name="connsiteY652" fmla="*/ 398744 h 3182071"/>
              <a:gd name="connsiteX653" fmla="*/ 5638198 w 6554618"/>
              <a:gd name="connsiteY653" fmla="*/ 374410 h 3182071"/>
              <a:gd name="connsiteX654" fmla="*/ 5662532 w 6554618"/>
              <a:gd name="connsiteY654" fmla="*/ 350076 h 3182071"/>
              <a:gd name="connsiteX655" fmla="*/ 5228899 w 6554618"/>
              <a:gd name="connsiteY655" fmla="*/ 350076 h 3182071"/>
              <a:gd name="connsiteX656" fmla="*/ 5253233 w 6554618"/>
              <a:gd name="connsiteY656" fmla="*/ 374410 h 3182071"/>
              <a:gd name="connsiteX657" fmla="*/ 5228899 w 6554618"/>
              <a:gd name="connsiteY657" fmla="*/ 398744 h 3182071"/>
              <a:gd name="connsiteX658" fmla="*/ 5204565 w 6554618"/>
              <a:gd name="connsiteY658" fmla="*/ 374410 h 3182071"/>
              <a:gd name="connsiteX659" fmla="*/ 5228899 w 6554618"/>
              <a:gd name="connsiteY659" fmla="*/ 350076 h 3182071"/>
              <a:gd name="connsiteX660" fmla="*/ 4795266 w 6554618"/>
              <a:gd name="connsiteY660" fmla="*/ 350076 h 3182071"/>
              <a:gd name="connsiteX661" fmla="*/ 4819600 w 6554618"/>
              <a:gd name="connsiteY661" fmla="*/ 374410 h 3182071"/>
              <a:gd name="connsiteX662" fmla="*/ 4795266 w 6554618"/>
              <a:gd name="connsiteY662" fmla="*/ 398744 h 3182071"/>
              <a:gd name="connsiteX663" fmla="*/ 4770932 w 6554618"/>
              <a:gd name="connsiteY663" fmla="*/ 374410 h 3182071"/>
              <a:gd name="connsiteX664" fmla="*/ 4795266 w 6554618"/>
              <a:gd name="connsiteY664" fmla="*/ 350076 h 3182071"/>
              <a:gd name="connsiteX665" fmla="*/ 4361634 w 6554618"/>
              <a:gd name="connsiteY665" fmla="*/ 350076 h 3182071"/>
              <a:gd name="connsiteX666" fmla="*/ 4385968 w 6554618"/>
              <a:gd name="connsiteY666" fmla="*/ 374410 h 3182071"/>
              <a:gd name="connsiteX667" fmla="*/ 4361634 w 6554618"/>
              <a:gd name="connsiteY667" fmla="*/ 398744 h 3182071"/>
              <a:gd name="connsiteX668" fmla="*/ 4337300 w 6554618"/>
              <a:gd name="connsiteY668" fmla="*/ 374410 h 3182071"/>
              <a:gd name="connsiteX669" fmla="*/ 4361634 w 6554618"/>
              <a:gd name="connsiteY669" fmla="*/ 350076 h 3182071"/>
              <a:gd name="connsiteX670" fmla="*/ 3928001 w 6554618"/>
              <a:gd name="connsiteY670" fmla="*/ 350076 h 3182071"/>
              <a:gd name="connsiteX671" fmla="*/ 3952335 w 6554618"/>
              <a:gd name="connsiteY671" fmla="*/ 374410 h 3182071"/>
              <a:gd name="connsiteX672" fmla="*/ 3928001 w 6554618"/>
              <a:gd name="connsiteY672" fmla="*/ 398744 h 3182071"/>
              <a:gd name="connsiteX673" fmla="*/ 3903667 w 6554618"/>
              <a:gd name="connsiteY673" fmla="*/ 374410 h 3182071"/>
              <a:gd name="connsiteX674" fmla="*/ 3928001 w 6554618"/>
              <a:gd name="connsiteY674" fmla="*/ 350076 h 3182071"/>
              <a:gd name="connsiteX675" fmla="*/ 3060249 w 6554618"/>
              <a:gd name="connsiteY675" fmla="*/ 350076 h 3182071"/>
              <a:gd name="connsiteX676" fmla="*/ 3084583 w 6554618"/>
              <a:gd name="connsiteY676" fmla="*/ 374410 h 3182071"/>
              <a:gd name="connsiteX677" fmla="*/ 3060249 w 6554618"/>
              <a:gd name="connsiteY677" fmla="*/ 398744 h 3182071"/>
              <a:gd name="connsiteX678" fmla="*/ 3035915 w 6554618"/>
              <a:gd name="connsiteY678" fmla="*/ 374410 h 3182071"/>
              <a:gd name="connsiteX679" fmla="*/ 3060249 w 6554618"/>
              <a:gd name="connsiteY679" fmla="*/ 350076 h 3182071"/>
              <a:gd name="connsiteX680" fmla="*/ 2626616 w 6554618"/>
              <a:gd name="connsiteY680" fmla="*/ 350076 h 3182071"/>
              <a:gd name="connsiteX681" fmla="*/ 2650950 w 6554618"/>
              <a:gd name="connsiteY681" fmla="*/ 374410 h 3182071"/>
              <a:gd name="connsiteX682" fmla="*/ 2626616 w 6554618"/>
              <a:gd name="connsiteY682" fmla="*/ 398744 h 3182071"/>
              <a:gd name="connsiteX683" fmla="*/ 2602282 w 6554618"/>
              <a:gd name="connsiteY683" fmla="*/ 374410 h 3182071"/>
              <a:gd name="connsiteX684" fmla="*/ 2626616 w 6554618"/>
              <a:gd name="connsiteY684" fmla="*/ 350076 h 3182071"/>
              <a:gd name="connsiteX685" fmla="*/ 2192984 w 6554618"/>
              <a:gd name="connsiteY685" fmla="*/ 350076 h 3182071"/>
              <a:gd name="connsiteX686" fmla="*/ 2217318 w 6554618"/>
              <a:gd name="connsiteY686" fmla="*/ 374410 h 3182071"/>
              <a:gd name="connsiteX687" fmla="*/ 2192984 w 6554618"/>
              <a:gd name="connsiteY687" fmla="*/ 398744 h 3182071"/>
              <a:gd name="connsiteX688" fmla="*/ 2168650 w 6554618"/>
              <a:gd name="connsiteY688" fmla="*/ 374410 h 3182071"/>
              <a:gd name="connsiteX689" fmla="*/ 2192984 w 6554618"/>
              <a:gd name="connsiteY689" fmla="*/ 350076 h 3182071"/>
              <a:gd name="connsiteX690" fmla="*/ 1759351 w 6554618"/>
              <a:gd name="connsiteY690" fmla="*/ 350076 h 3182071"/>
              <a:gd name="connsiteX691" fmla="*/ 1783685 w 6554618"/>
              <a:gd name="connsiteY691" fmla="*/ 374410 h 3182071"/>
              <a:gd name="connsiteX692" fmla="*/ 1759351 w 6554618"/>
              <a:gd name="connsiteY692" fmla="*/ 398744 h 3182071"/>
              <a:gd name="connsiteX693" fmla="*/ 1735017 w 6554618"/>
              <a:gd name="connsiteY693" fmla="*/ 374410 h 3182071"/>
              <a:gd name="connsiteX694" fmla="*/ 1759351 w 6554618"/>
              <a:gd name="connsiteY694" fmla="*/ 350076 h 3182071"/>
              <a:gd name="connsiteX695" fmla="*/ 1325719 w 6554618"/>
              <a:gd name="connsiteY695" fmla="*/ 350076 h 3182071"/>
              <a:gd name="connsiteX696" fmla="*/ 1350053 w 6554618"/>
              <a:gd name="connsiteY696" fmla="*/ 374410 h 3182071"/>
              <a:gd name="connsiteX697" fmla="*/ 1325719 w 6554618"/>
              <a:gd name="connsiteY697" fmla="*/ 398744 h 3182071"/>
              <a:gd name="connsiteX698" fmla="*/ 1301385 w 6554618"/>
              <a:gd name="connsiteY698" fmla="*/ 374410 h 3182071"/>
              <a:gd name="connsiteX699" fmla="*/ 1325719 w 6554618"/>
              <a:gd name="connsiteY699" fmla="*/ 350076 h 3182071"/>
              <a:gd name="connsiteX700" fmla="*/ 891599 w 6554618"/>
              <a:gd name="connsiteY700" fmla="*/ 350076 h 3182071"/>
              <a:gd name="connsiteX701" fmla="*/ 915933 w 6554618"/>
              <a:gd name="connsiteY701" fmla="*/ 374410 h 3182071"/>
              <a:gd name="connsiteX702" fmla="*/ 891599 w 6554618"/>
              <a:gd name="connsiteY702" fmla="*/ 398744 h 3182071"/>
              <a:gd name="connsiteX703" fmla="*/ 867265 w 6554618"/>
              <a:gd name="connsiteY703" fmla="*/ 374410 h 3182071"/>
              <a:gd name="connsiteX704" fmla="*/ 891599 w 6554618"/>
              <a:gd name="connsiteY704" fmla="*/ 350076 h 3182071"/>
              <a:gd name="connsiteX705" fmla="*/ 457967 w 6554618"/>
              <a:gd name="connsiteY705" fmla="*/ 350076 h 3182071"/>
              <a:gd name="connsiteX706" fmla="*/ 482301 w 6554618"/>
              <a:gd name="connsiteY706" fmla="*/ 374410 h 3182071"/>
              <a:gd name="connsiteX707" fmla="*/ 457967 w 6554618"/>
              <a:gd name="connsiteY707" fmla="*/ 398744 h 3182071"/>
              <a:gd name="connsiteX708" fmla="*/ 433633 w 6554618"/>
              <a:gd name="connsiteY708" fmla="*/ 374410 h 3182071"/>
              <a:gd name="connsiteX709" fmla="*/ 457967 w 6554618"/>
              <a:gd name="connsiteY709" fmla="*/ 350076 h 3182071"/>
              <a:gd name="connsiteX710" fmla="*/ 24334 w 6554618"/>
              <a:gd name="connsiteY710" fmla="*/ 350076 h 3182071"/>
              <a:gd name="connsiteX711" fmla="*/ 48668 w 6554618"/>
              <a:gd name="connsiteY711" fmla="*/ 374410 h 3182071"/>
              <a:gd name="connsiteX712" fmla="*/ 24334 w 6554618"/>
              <a:gd name="connsiteY712" fmla="*/ 398744 h 3182071"/>
              <a:gd name="connsiteX713" fmla="*/ 0 w 6554618"/>
              <a:gd name="connsiteY713" fmla="*/ 374410 h 3182071"/>
              <a:gd name="connsiteX714" fmla="*/ 24334 w 6554618"/>
              <a:gd name="connsiteY714" fmla="*/ 350076 h 3182071"/>
              <a:gd name="connsiteX715" fmla="*/ 3493882 w 6554618"/>
              <a:gd name="connsiteY715" fmla="*/ 349026 h 3182071"/>
              <a:gd name="connsiteX716" fmla="*/ 3518216 w 6554618"/>
              <a:gd name="connsiteY716" fmla="*/ 373360 h 3182071"/>
              <a:gd name="connsiteX717" fmla="*/ 3493882 w 6554618"/>
              <a:gd name="connsiteY717" fmla="*/ 397694 h 3182071"/>
              <a:gd name="connsiteX718" fmla="*/ 3469548 w 6554618"/>
              <a:gd name="connsiteY718" fmla="*/ 373360 h 3182071"/>
              <a:gd name="connsiteX719" fmla="*/ 3493882 w 6554618"/>
              <a:gd name="connsiteY719" fmla="*/ 349026 h 3182071"/>
              <a:gd name="connsiteX720" fmla="*/ 6530284 w 6554618"/>
              <a:gd name="connsiteY720" fmla="*/ 2099 h 3182071"/>
              <a:gd name="connsiteX721" fmla="*/ 6554618 w 6554618"/>
              <a:gd name="connsiteY721" fmla="*/ 26433 h 3182071"/>
              <a:gd name="connsiteX722" fmla="*/ 6530284 w 6554618"/>
              <a:gd name="connsiteY722" fmla="*/ 50767 h 3182071"/>
              <a:gd name="connsiteX723" fmla="*/ 6505950 w 6554618"/>
              <a:gd name="connsiteY723" fmla="*/ 26433 h 3182071"/>
              <a:gd name="connsiteX724" fmla="*/ 6530284 w 6554618"/>
              <a:gd name="connsiteY724" fmla="*/ 2099 h 3182071"/>
              <a:gd name="connsiteX725" fmla="*/ 6096164 w 6554618"/>
              <a:gd name="connsiteY725" fmla="*/ 2099 h 3182071"/>
              <a:gd name="connsiteX726" fmla="*/ 6120498 w 6554618"/>
              <a:gd name="connsiteY726" fmla="*/ 26433 h 3182071"/>
              <a:gd name="connsiteX727" fmla="*/ 6096164 w 6554618"/>
              <a:gd name="connsiteY727" fmla="*/ 50767 h 3182071"/>
              <a:gd name="connsiteX728" fmla="*/ 6071830 w 6554618"/>
              <a:gd name="connsiteY728" fmla="*/ 26433 h 3182071"/>
              <a:gd name="connsiteX729" fmla="*/ 6096164 w 6554618"/>
              <a:gd name="connsiteY729" fmla="*/ 2099 h 3182071"/>
              <a:gd name="connsiteX730" fmla="*/ 5662532 w 6554618"/>
              <a:gd name="connsiteY730" fmla="*/ 2099 h 3182071"/>
              <a:gd name="connsiteX731" fmla="*/ 5686866 w 6554618"/>
              <a:gd name="connsiteY731" fmla="*/ 26433 h 3182071"/>
              <a:gd name="connsiteX732" fmla="*/ 5662532 w 6554618"/>
              <a:gd name="connsiteY732" fmla="*/ 50767 h 3182071"/>
              <a:gd name="connsiteX733" fmla="*/ 5638198 w 6554618"/>
              <a:gd name="connsiteY733" fmla="*/ 26433 h 3182071"/>
              <a:gd name="connsiteX734" fmla="*/ 5662532 w 6554618"/>
              <a:gd name="connsiteY734" fmla="*/ 2099 h 3182071"/>
              <a:gd name="connsiteX735" fmla="*/ 5228899 w 6554618"/>
              <a:gd name="connsiteY735" fmla="*/ 2099 h 3182071"/>
              <a:gd name="connsiteX736" fmla="*/ 5253233 w 6554618"/>
              <a:gd name="connsiteY736" fmla="*/ 26433 h 3182071"/>
              <a:gd name="connsiteX737" fmla="*/ 5228899 w 6554618"/>
              <a:gd name="connsiteY737" fmla="*/ 50767 h 3182071"/>
              <a:gd name="connsiteX738" fmla="*/ 5204565 w 6554618"/>
              <a:gd name="connsiteY738" fmla="*/ 26433 h 3182071"/>
              <a:gd name="connsiteX739" fmla="*/ 5228899 w 6554618"/>
              <a:gd name="connsiteY739" fmla="*/ 2099 h 3182071"/>
              <a:gd name="connsiteX740" fmla="*/ 4795266 w 6554618"/>
              <a:gd name="connsiteY740" fmla="*/ 2099 h 3182071"/>
              <a:gd name="connsiteX741" fmla="*/ 4819600 w 6554618"/>
              <a:gd name="connsiteY741" fmla="*/ 26433 h 3182071"/>
              <a:gd name="connsiteX742" fmla="*/ 4795266 w 6554618"/>
              <a:gd name="connsiteY742" fmla="*/ 50767 h 3182071"/>
              <a:gd name="connsiteX743" fmla="*/ 4770932 w 6554618"/>
              <a:gd name="connsiteY743" fmla="*/ 26433 h 3182071"/>
              <a:gd name="connsiteX744" fmla="*/ 4795266 w 6554618"/>
              <a:gd name="connsiteY744" fmla="*/ 2099 h 3182071"/>
              <a:gd name="connsiteX745" fmla="*/ 4361634 w 6554618"/>
              <a:gd name="connsiteY745" fmla="*/ 2099 h 3182071"/>
              <a:gd name="connsiteX746" fmla="*/ 4385968 w 6554618"/>
              <a:gd name="connsiteY746" fmla="*/ 26433 h 3182071"/>
              <a:gd name="connsiteX747" fmla="*/ 4361634 w 6554618"/>
              <a:gd name="connsiteY747" fmla="*/ 50767 h 3182071"/>
              <a:gd name="connsiteX748" fmla="*/ 4337300 w 6554618"/>
              <a:gd name="connsiteY748" fmla="*/ 26433 h 3182071"/>
              <a:gd name="connsiteX749" fmla="*/ 4361634 w 6554618"/>
              <a:gd name="connsiteY749" fmla="*/ 2099 h 3182071"/>
              <a:gd name="connsiteX750" fmla="*/ 3928001 w 6554618"/>
              <a:gd name="connsiteY750" fmla="*/ 2099 h 3182071"/>
              <a:gd name="connsiteX751" fmla="*/ 3952335 w 6554618"/>
              <a:gd name="connsiteY751" fmla="*/ 26433 h 3182071"/>
              <a:gd name="connsiteX752" fmla="*/ 3928001 w 6554618"/>
              <a:gd name="connsiteY752" fmla="*/ 50767 h 3182071"/>
              <a:gd name="connsiteX753" fmla="*/ 3903667 w 6554618"/>
              <a:gd name="connsiteY753" fmla="*/ 26433 h 3182071"/>
              <a:gd name="connsiteX754" fmla="*/ 3928001 w 6554618"/>
              <a:gd name="connsiteY754" fmla="*/ 2099 h 3182071"/>
              <a:gd name="connsiteX755" fmla="*/ 3060249 w 6554618"/>
              <a:gd name="connsiteY755" fmla="*/ 2099 h 3182071"/>
              <a:gd name="connsiteX756" fmla="*/ 3084583 w 6554618"/>
              <a:gd name="connsiteY756" fmla="*/ 26433 h 3182071"/>
              <a:gd name="connsiteX757" fmla="*/ 3060249 w 6554618"/>
              <a:gd name="connsiteY757" fmla="*/ 50767 h 3182071"/>
              <a:gd name="connsiteX758" fmla="*/ 3035915 w 6554618"/>
              <a:gd name="connsiteY758" fmla="*/ 26433 h 3182071"/>
              <a:gd name="connsiteX759" fmla="*/ 3060249 w 6554618"/>
              <a:gd name="connsiteY759" fmla="*/ 2099 h 3182071"/>
              <a:gd name="connsiteX760" fmla="*/ 2626616 w 6554618"/>
              <a:gd name="connsiteY760" fmla="*/ 2099 h 3182071"/>
              <a:gd name="connsiteX761" fmla="*/ 2650950 w 6554618"/>
              <a:gd name="connsiteY761" fmla="*/ 26433 h 3182071"/>
              <a:gd name="connsiteX762" fmla="*/ 2626616 w 6554618"/>
              <a:gd name="connsiteY762" fmla="*/ 50767 h 3182071"/>
              <a:gd name="connsiteX763" fmla="*/ 2602282 w 6554618"/>
              <a:gd name="connsiteY763" fmla="*/ 26433 h 3182071"/>
              <a:gd name="connsiteX764" fmla="*/ 2626616 w 6554618"/>
              <a:gd name="connsiteY764" fmla="*/ 2099 h 3182071"/>
              <a:gd name="connsiteX765" fmla="*/ 2192984 w 6554618"/>
              <a:gd name="connsiteY765" fmla="*/ 2099 h 3182071"/>
              <a:gd name="connsiteX766" fmla="*/ 2217318 w 6554618"/>
              <a:gd name="connsiteY766" fmla="*/ 26433 h 3182071"/>
              <a:gd name="connsiteX767" fmla="*/ 2192984 w 6554618"/>
              <a:gd name="connsiteY767" fmla="*/ 50767 h 3182071"/>
              <a:gd name="connsiteX768" fmla="*/ 2168650 w 6554618"/>
              <a:gd name="connsiteY768" fmla="*/ 26433 h 3182071"/>
              <a:gd name="connsiteX769" fmla="*/ 2192984 w 6554618"/>
              <a:gd name="connsiteY769" fmla="*/ 2099 h 3182071"/>
              <a:gd name="connsiteX770" fmla="*/ 1759351 w 6554618"/>
              <a:gd name="connsiteY770" fmla="*/ 2099 h 3182071"/>
              <a:gd name="connsiteX771" fmla="*/ 1783685 w 6554618"/>
              <a:gd name="connsiteY771" fmla="*/ 26433 h 3182071"/>
              <a:gd name="connsiteX772" fmla="*/ 1759351 w 6554618"/>
              <a:gd name="connsiteY772" fmla="*/ 50767 h 3182071"/>
              <a:gd name="connsiteX773" fmla="*/ 1735017 w 6554618"/>
              <a:gd name="connsiteY773" fmla="*/ 26433 h 3182071"/>
              <a:gd name="connsiteX774" fmla="*/ 1759351 w 6554618"/>
              <a:gd name="connsiteY774" fmla="*/ 2099 h 3182071"/>
              <a:gd name="connsiteX775" fmla="*/ 1325719 w 6554618"/>
              <a:gd name="connsiteY775" fmla="*/ 2099 h 3182071"/>
              <a:gd name="connsiteX776" fmla="*/ 1350053 w 6554618"/>
              <a:gd name="connsiteY776" fmla="*/ 26433 h 3182071"/>
              <a:gd name="connsiteX777" fmla="*/ 1325719 w 6554618"/>
              <a:gd name="connsiteY777" fmla="*/ 50767 h 3182071"/>
              <a:gd name="connsiteX778" fmla="*/ 1301385 w 6554618"/>
              <a:gd name="connsiteY778" fmla="*/ 26433 h 3182071"/>
              <a:gd name="connsiteX779" fmla="*/ 1325719 w 6554618"/>
              <a:gd name="connsiteY779" fmla="*/ 2099 h 3182071"/>
              <a:gd name="connsiteX780" fmla="*/ 891599 w 6554618"/>
              <a:gd name="connsiteY780" fmla="*/ 2099 h 3182071"/>
              <a:gd name="connsiteX781" fmla="*/ 915933 w 6554618"/>
              <a:gd name="connsiteY781" fmla="*/ 26433 h 3182071"/>
              <a:gd name="connsiteX782" fmla="*/ 891599 w 6554618"/>
              <a:gd name="connsiteY782" fmla="*/ 50767 h 3182071"/>
              <a:gd name="connsiteX783" fmla="*/ 867265 w 6554618"/>
              <a:gd name="connsiteY783" fmla="*/ 26433 h 3182071"/>
              <a:gd name="connsiteX784" fmla="*/ 891599 w 6554618"/>
              <a:gd name="connsiteY784" fmla="*/ 2099 h 3182071"/>
              <a:gd name="connsiteX785" fmla="*/ 457967 w 6554618"/>
              <a:gd name="connsiteY785" fmla="*/ 2099 h 3182071"/>
              <a:gd name="connsiteX786" fmla="*/ 482301 w 6554618"/>
              <a:gd name="connsiteY786" fmla="*/ 26433 h 3182071"/>
              <a:gd name="connsiteX787" fmla="*/ 457967 w 6554618"/>
              <a:gd name="connsiteY787" fmla="*/ 50767 h 3182071"/>
              <a:gd name="connsiteX788" fmla="*/ 433633 w 6554618"/>
              <a:gd name="connsiteY788" fmla="*/ 26433 h 3182071"/>
              <a:gd name="connsiteX789" fmla="*/ 457967 w 6554618"/>
              <a:gd name="connsiteY789" fmla="*/ 2099 h 3182071"/>
              <a:gd name="connsiteX790" fmla="*/ 24334 w 6554618"/>
              <a:gd name="connsiteY790" fmla="*/ 2099 h 3182071"/>
              <a:gd name="connsiteX791" fmla="*/ 48668 w 6554618"/>
              <a:gd name="connsiteY791" fmla="*/ 26433 h 3182071"/>
              <a:gd name="connsiteX792" fmla="*/ 24334 w 6554618"/>
              <a:gd name="connsiteY792" fmla="*/ 50767 h 3182071"/>
              <a:gd name="connsiteX793" fmla="*/ 0 w 6554618"/>
              <a:gd name="connsiteY793" fmla="*/ 26433 h 3182071"/>
              <a:gd name="connsiteX794" fmla="*/ 24334 w 6554618"/>
              <a:gd name="connsiteY794" fmla="*/ 2099 h 3182071"/>
              <a:gd name="connsiteX795" fmla="*/ 3493882 w 6554618"/>
              <a:gd name="connsiteY795" fmla="*/ 0 h 3182071"/>
              <a:gd name="connsiteX796" fmla="*/ 3518216 w 6554618"/>
              <a:gd name="connsiteY796" fmla="*/ 24334 h 3182071"/>
              <a:gd name="connsiteX797" fmla="*/ 3493882 w 6554618"/>
              <a:gd name="connsiteY797" fmla="*/ 48668 h 3182071"/>
              <a:gd name="connsiteX798" fmla="*/ 3469548 w 6554618"/>
              <a:gd name="connsiteY798" fmla="*/ 24334 h 3182071"/>
              <a:gd name="connsiteX799" fmla="*/ 3493882 w 6554618"/>
              <a:gd name="connsiteY799" fmla="*/ 0 h 3182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</a:cxnLst>
            <a:rect l="l" t="t" r="r" b="b"/>
            <a:pathLst>
              <a:path w="6554618" h="3182071">
                <a:moveTo>
                  <a:pt x="6530284" y="3133403"/>
                </a:moveTo>
                <a:cubicBezTo>
                  <a:pt x="6543724" y="3133403"/>
                  <a:pt x="6554618" y="3144298"/>
                  <a:pt x="6554618" y="3157737"/>
                </a:cubicBezTo>
                <a:cubicBezTo>
                  <a:pt x="6554618" y="3171176"/>
                  <a:pt x="6543724" y="3182071"/>
                  <a:pt x="6530284" y="3182071"/>
                </a:cubicBezTo>
                <a:cubicBezTo>
                  <a:pt x="6516845" y="3182071"/>
                  <a:pt x="6505950" y="3171176"/>
                  <a:pt x="6505950" y="3157737"/>
                </a:cubicBezTo>
                <a:cubicBezTo>
                  <a:pt x="6505950" y="3144298"/>
                  <a:pt x="6516845" y="3133403"/>
                  <a:pt x="6530284" y="3133403"/>
                </a:cubicBezTo>
                <a:close/>
                <a:moveTo>
                  <a:pt x="6096164" y="3133403"/>
                </a:moveTo>
                <a:cubicBezTo>
                  <a:pt x="6109603" y="3133403"/>
                  <a:pt x="6120498" y="3144298"/>
                  <a:pt x="6120498" y="3157737"/>
                </a:cubicBezTo>
                <a:cubicBezTo>
                  <a:pt x="6120498" y="3171176"/>
                  <a:pt x="6109603" y="3182071"/>
                  <a:pt x="6096164" y="3182071"/>
                </a:cubicBezTo>
                <a:cubicBezTo>
                  <a:pt x="6082724" y="3182071"/>
                  <a:pt x="6071830" y="3171176"/>
                  <a:pt x="6071830" y="3157737"/>
                </a:cubicBezTo>
                <a:cubicBezTo>
                  <a:pt x="6071830" y="3144298"/>
                  <a:pt x="6082724" y="3133403"/>
                  <a:pt x="6096164" y="3133403"/>
                </a:cubicBezTo>
                <a:close/>
                <a:moveTo>
                  <a:pt x="5662532" y="3133403"/>
                </a:moveTo>
                <a:cubicBezTo>
                  <a:pt x="5675972" y="3133403"/>
                  <a:pt x="5686866" y="3144298"/>
                  <a:pt x="5686866" y="3157737"/>
                </a:cubicBezTo>
                <a:cubicBezTo>
                  <a:pt x="5686866" y="3171176"/>
                  <a:pt x="5675972" y="3182071"/>
                  <a:pt x="5662532" y="3182071"/>
                </a:cubicBezTo>
                <a:cubicBezTo>
                  <a:pt x="5649092" y="3182071"/>
                  <a:pt x="5638198" y="3171176"/>
                  <a:pt x="5638198" y="3157737"/>
                </a:cubicBezTo>
                <a:cubicBezTo>
                  <a:pt x="5638198" y="3144298"/>
                  <a:pt x="5649092" y="3133403"/>
                  <a:pt x="5662532" y="3133403"/>
                </a:cubicBezTo>
                <a:close/>
                <a:moveTo>
                  <a:pt x="5228899" y="3133403"/>
                </a:moveTo>
                <a:cubicBezTo>
                  <a:pt x="5242339" y="3133403"/>
                  <a:pt x="5253233" y="3144298"/>
                  <a:pt x="5253233" y="3157737"/>
                </a:cubicBezTo>
                <a:cubicBezTo>
                  <a:pt x="5253233" y="3171176"/>
                  <a:pt x="5242339" y="3182071"/>
                  <a:pt x="5228899" y="3182071"/>
                </a:cubicBezTo>
                <a:cubicBezTo>
                  <a:pt x="5215460" y="3182071"/>
                  <a:pt x="5204565" y="3171176"/>
                  <a:pt x="5204565" y="3157737"/>
                </a:cubicBezTo>
                <a:cubicBezTo>
                  <a:pt x="5204565" y="3144298"/>
                  <a:pt x="5215460" y="3133403"/>
                  <a:pt x="5228899" y="3133403"/>
                </a:cubicBezTo>
                <a:close/>
                <a:moveTo>
                  <a:pt x="4795266" y="3133403"/>
                </a:moveTo>
                <a:cubicBezTo>
                  <a:pt x="4808705" y="3133403"/>
                  <a:pt x="4819600" y="3144298"/>
                  <a:pt x="4819600" y="3157737"/>
                </a:cubicBezTo>
                <a:cubicBezTo>
                  <a:pt x="4819600" y="3171176"/>
                  <a:pt x="4808705" y="3182071"/>
                  <a:pt x="4795266" y="3182071"/>
                </a:cubicBezTo>
                <a:cubicBezTo>
                  <a:pt x="4781827" y="3182071"/>
                  <a:pt x="4770932" y="3171176"/>
                  <a:pt x="4770932" y="3157737"/>
                </a:cubicBezTo>
                <a:cubicBezTo>
                  <a:pt x="4770932" y="3144298"/>
                  <a:pt x="4781827" y="3133403"/>
                  <a:pt x="4795266" y="3133403"/>
                </a:cubicBezTo>
                <a:close/>
                <a:moveTo>
                  <a:pt x="4361634" y="3133403"/>
                </a:moveTo>
                <a:cubicBezTo>
                  <a:pt x="4375073" y="3133403"/>
                  <a:pt x="4385968" y="3144298"/>
                  <a:pt x="4385968" y="3157737"/>
                </a:cubicBezTo>
                <a:cubicBezTo>
                  <a:pt x="4385968" y="3171176"/>
                  <a:pt x="4375073" y="3182071"/>
                  <a:pt x="4361634" y="3182071"/>
                </a:cubicBezTo>
                <a:cubicBezTo>
                  <a:pt x="4348195" y="3182071"/>
                  <a:pt x="4337300" y="3171176"/>
                  <a:pt x="4337300" y="3157737"/>
                </a:cubicBezTo>
                <a:cubicBezTo>
                  <a:pt x="4337300" y="3144298"/>
                  <a:pt x="4348195" y="3133403"/>
                  <a:pt x="4361634" y="3133403"/>
                </a:cubicBezTo>
                <a:close/>
                <a:moveTo>
                  <a:pt x="3928001" y="3133403"/>
                </a:moveTo>
                <a:cubicBezTo>
                  <a:pt x="3941440" y="3133403"/>
                  <a:pt x="3952335" y="3144298"/>
                  <a:pt x="3952335" y="3157737"/>
                </a:cubicBezTo>
                <a:cubicBezTo>
                  <a:pt x="3952335" y="3171176"/>
                  <a:pt x="3941440" y="3182071"/>
                  <a:pt x="3928001" y="3182071"/>
                </a:cubicBezTo>
                <a:cubicBezTo>
                  <a:pt x="3914562" y="3182071"/>
                  <a:pt x="3903667" y="3171176"/>
                  <a:pt x="3903667" y="3157737"/>
                </a:cubicBezTo>
                <a:cubicBezTo>
                  <a:pt x="3903667" y="3144298"/>
                  <a:pt x="3914562" y="3133403"/>
                  <a:pt x="3928001" y="3133403"/>
                </a:cubicBezTo>
                <a:close/>
                <a:moveTo>
                  <a:pt x="3493882" y="3133403"/>
                </a:moveTo>
                <a:cubicBezTo>
                  <a:pt x="3507321" y="3133403"/>
                  <a:pt x="3518216" y="3144298"/>
                  <a:pt x="3518216" y="3157737"/>
                </a:cubicBezTo>
                <a:cubicBezTo>
                  <a:pt x="3518216" y="3171176"/>
                  <a:pt x="3507321" y="3182071"/>
                  <a:pt x="3493882" y="3182071"/>
                </a:cubicBezTo>
                <a:cubicBezTo>
                  <a:pt x="3480443" y="3182071"/>
                  <a:pt x="3469548" y="3171176"/>
                  <a:pt x="3469548" y="3157737"/>
                </a:cubicBezTo>
                <a:cubicBezTo>
                  <a:pt x="3469548" y="3144298"/>
                  <a:pt x="3480443" y="3133403"/>
                  <a:pt x="3493882" y="3133403"/>
                </a:cubicBezTo>
                <a:close/>
                <a:moveTo>
                  <a:pt x="3060249" y="3133403"/>
                </a:moveTo>
                <a:cubicBezTo>
                  <a:pt x="3073688" y="3133403"/>
                  <a:pt x="3084583" y="3144298"/>
                  <a:pt x="3084583" y="3157737"/>
                </a:cubicBezTo>
                <a:cubicBezTo>
                  <a:pt x="3084583" y="3171176"/>
                  <a:pt x="3073688" y="3182071"/>
                  <a:pt x="3060249" y="3182071"/>
                </a:cubicBezTo>
                <a:cubicBezTo>
                  <a:pt x="3046810" y="3182071"/>
                  <a:pt x="3035915" y="3171176"/>
                  <a:pt x="3035915" y="3157737"/>
                </a:cubicBezTo>
                <a:cubicBezTo>
                  <a:pt x="3035915" y="3144298"/>
                  <a:pt x="3046810" y="3133403"/>
                  <a:pt x="3060249" y="3133403"/>
                </a:cubicBezTo>
                <a:close/>
                <a:moveTo>
                  <a:pt x="2626616" y="3133403"/>
                </a:moveTo>
                <a:cubicBezTo>
                  <a:pt x="2640055" y="3133403"/>
                  <a:pt x="2650950" y="3144298"/>
                  <a:pt x="2650950" y="3157737"/>
                </a:cubicBezTo>
                <a:cubicBezTo>
                  <a:pt x="2650950" y="3171176"/>
                  <a:pt x="2640055" y="3182071"/>
                  <a:pt x="2626616" y="3182071"/>
                </a:cubicBezTo>
                <a:cubicBezTo>
                  <a:pt x="2613177" y="3182071"/>
                  <a:pt x="2602282" y="3171176"/>
                  <a:pt x="2602282" y="3157737"/>
                </a:cubicBezTo>
                <a:cubicBezTo>
                  <a:pt x="2602282" y="3144298"/>
                  <a:pt x="2613177" y="3133403"/>
                  <a:pt x="2626616" y="3133403"/>
                </a:cubicBezTo>
                <a:close/>
                <a:moveTo>
                  <a:pt x="2192984" y="3133403"/>
                </a:moveTo>
                <a:cubicBezTo>
                  <a:pt x="2206423" y="3133403"/>
                  <a:pt x="2217318" y="3144298"/>
                  <a:pt x="2217318" y="3157737"/>
                </a:cubicBezTo>
                <a:cubicBezTo>
                  <a:pt x="2217318" y="3171176"/>
                  <a:pt x="2206423" y="3182071"/>
                  <a:pt x="2192984" y="3182071"/>
                </a:cubicBezTo>
                <a:cubicBezTo>
                  <a:pt x="2179545" y="3182071"/>
                  <a:pt x="2168650" y="3171176"/>
                  <a:pt x="2168650" y="3157737"/>
                </a:cubicBezTo>
                <a:cubicBezTo>
                  <a:pt x="2168650" y="3144298"/>
                  <a:pt x="2179545" y="3133403"/>
                  <a:pt x="2192984" y="3133403"/>
                </a:cubicBezTo>
                <a:close/>
                <a:moveTo>
                  <a:pt x="1759351" y="3133403"/>
                </a:moveTo>
                <a:cubicBezTo>
                  <a:pt x="1772790" y="3133403"/>
                  <a:pt x="1783685" y="3144298"/>
                  <a:pt x="1783685" y="3157737"/>
                </a:cubicBezTo>
                <a:cubicBezTo>
                  <a:pt x="1783685" y="3171176"/>
                  <a:pt x="1772790" y="3182071"/>
                  <a:pt x="1759351" y="3182071"/>
                </a:cubicBezTo>
                <a:cubicBezTo>
                  <a:pt x="1745912" y="3182071"/>
                  <a:pt x="1735017" y="3171176"/>
                  <a:pt x="1735017" y="3157737"/>
                </a:cubicBezTo>
                <a:cubicBezTo>
                  <a:pt x="1735017" y="3144298"/>
                  <a:pt x="1745912" y="3133403"/>
                  <a:pt x="1759351" y="3133403"/>
                </a:cubicBezTo>
                <a:close/>
                <a:moveTo>
                  <a:pt x="1325719" y="3133403"/>
                </a:moveTo>
                <a:cubicBezTo>
                  <a:pt x="1339158" y="3133403"/>
                  <a:pt x="1350053" y="3144298"/>
                  <a:pt x="1350053" y="3157737"/>
                </a:cubicBezTo>
                <a:cubicBezTo>
                  <a:pt x="1350053" y="3171176"/>
                  <a:pt x="1339158" y="3182071"/>
                  <a:pt x="1325719" y="3182071"/>
                </a:cubicBezTo>
                <a:cubicBezTo>
                  <a:pt x="1312280" y="3182071"/>
                  <a:pt x="1301385" y="3171176"/>
                  <a:pt x="1301385" y="3157737"/>
                </a:cubicBezTo>
                <a:cubicBezTo>
                  <a:pt x="1301385" y="3144298"/>
                  <a:pt x="1312280" y="3133403"/>
                  <a:pt x="1325719" y="3133403"/>
                </a:cubicBezTo>
                <a:close/>
                <a:moveTo>
                  <a:pt x="891599" y="3133403"/>
                </a:moveTo>
                <a:cubicBezTo>
                  <a:pt x="905038" y="3133403"/>
                  <a:pt x="915933" y="3144298"/>
                  <a:pt x="915933" y="3157737"/>
                </a:cubicBezTo>
                <a:cubicBezTo>
                  <a:pt x="915933" y="3171176"/>
                  <a:pt x="905038" y="3182071"/>
                  <a:pt x="891599" y="3182071"/>
                </a:cubicBezTo>
                <a:cubicBezTo>
                  <a:pt x="878160" y="3182071"/>
                  <a:pt x="867265" y="3171176"/>
                  <a:pt x="867265" y="3157737"/>
                </a:cubicBezTo>
                <a:cubicBezTo>
                  <a:pt x="867265" y="3144298"/>
                  <a:pt x="878160" y="3133403"/>
                  <a:pt x="891599" y="3133403"/>
                </a:cubicBezTo>
                <a:close/>
                <a:moveTo>
                  <a:pt x="457967" y="3133403"/>
                </a:moveTo>
                <a:cubicBezTo>
                  <a:pt x="471406" y="3133403"/>
                  <a:pt x="482301" y="3144298"/>
                  <a:pt x="482301" y="3157737"/>
                </a:cubicBezTo>
                <a:cubicBezTo>
                  <a:pt x="482301" y="3171176"/>
                  <a:pt x="471406" y="3182071"/>
                  <a:pt x="457967" y="3182071"/>
                </a:cubicBezTo>
                <a:cubicBezTo>
                  <a:pt x="444528" y="3182071"/>
                  <a:pt x="433633" y="3171176"/>
                  <a:pt x="433633" y="3157737"/>
                </a:cubicBezTo>
                <a:cubicBezTo>
                  <a:pt x="433633" y="3144298"/>
                  <a:pt x="444528" y="3133403"/>
                  <a:pt x="457967" y="3133403"/>
                </a:cubicBezTo>
                <a:close/>
                <a:moveTo>
                  <a:pt x="24334" y="3133403"/>
                </a:moveTo>
                <a:cubicBezTo>
                  <a:pt x="37773" y="3133403"/>
                  <a:pt x="48668" y="3144298"/>
                  <a:pt x="48668" y="3157737"/>
                </a:cubicBezTo>
                <a:cubicBezTo>
                  <a:pt x="48668" y="3171176"/>
                  <a:pt x="37773" y="3182071"/>
                  <a:pt x="24334" y="3182071"/>
                </a:cubicBezTo>
                <a:cubicBezTo>
                  <a:pt x="10895" y="3182071"/>
                  <a:pt x="0" y="3171176"/>
                  <a:pt x="0" y="3157737"/>
                </a:cubicBezTo>
                <a:cubicBezTo>
                  <a:pt x="0" y="3144298"/>
                  <a:pt x="10895" y="3133403"/>
                  <a:pt x="24334" y="3133403"/>
                </a:cubicBezTo>
                <a:close/>
                <a:moveTo>
                  <a:pt x="6530284" y="2785426"/>
                </a:moveTo>
                <a:cubicBezTo>
                  <a:pt x="6543724" y="2785426"/>
                  <a:pt x="6554618" y="2796321"/>
                  <a:pt x="6554618" y="2809760"/>
                </a:cubicBezTo>
                <a:cubicBezTo>
                  <a:pt x="6554618" y="2823199"/>
                  <a:pt x="6543724" y="2834094"/>
                  <a:pt x="6530284" y="2834094"/>
                </a:cubicBezTo>
                <a:cubicBezTo>
                  <a:pt x="6516845" y="2834094"/>
                  <a:pt x="6505950" y="2823199"/>
                  <a:pt x="6505950" y="2809760"/>
                </a:cubicBezTo>
                <a:cubicBezTo>
                  <a:pt x="6505950" y="2796321"/>
                  <a:pt x="6516845" y="2785426"/>
                  <a:pt x="6530284" y="2785426"/>
                </a:cubicBezTo>
                <a:close/>
                <a:moveTo>
                  <a:pt x="6096164" y="2785426"/>
                </a:moveTo>
                <a:cubicBezTo>
                  <a:pt x="6109603" y="2785426"/>
                  <a:pt x="6120498" y="2796321"/>
                  <a:pt x="6120498" y="2809760"/>
                </a:cubicBezTo>
                <a:cubicBezTo>
                  <a:pt x="6120498" y="2823199"/>
                  <a:pt x="6109603" y="2834094"/>
                  <a:pt x="6096164" y="2834094"/>
                </a:cubicBezTo>
                <a:cubicBezTo>
                  <a:pt x="6082724" y="2834094"/>
                  <a:pt x="6071830" y="2823199"/>
                  <a:pt x="6071830" y="2809760"/>
                </a:cubicBezTo>
                <a:cubicBezTo>
                  <a:pt x="6071830" y="2796321"/>
                  <a:pt x="6082724" y="2785426"/>
                  <a:pt x="6096164" y="2785426"/>
                </a:cubicBezTo>
                <a:close/>
                <a:moveTo>
                  <a:pt x="5662532" y="2785426"/>
                </a:moveTo>
                <a:cubicBezTo>
                  <a:pt x="5675972" y="2785426"/>
                  <a:pt x="5686866" y="2796321"/>
                  <a:pt x="5686866" y="2809760"/>
                </a:cubicBezTo>
                <a:cubicBezTo>
                  <a:pt x="5686866" y="2823199"/>
                  <a:pt x="5675972" y="2834094"/>
                  <a:pt x="5662532" y="2834094"/>
                </a:cubicBezTo>
                <a:cubicBezTo>
                  <a:pt x="5649092" y="2834094"/>
                  <a:pt x="5638198" y="2823199"/>
                  <a:pt x="5638198" y="2809760"/>
                </a:cubicBezTo>
                <a:cubicBezTo>
                  <a:pt x="5638198" y="2796321"/>
                  <a:pt x="5649092" y="2785426"/>
                  <a:pt x="5662532" y="2785426"/>
                </a:cubicBezTo>
                <a:close/>
                <a:moveTo>
                  <a:pt x="5228899" y="2785426"/>
                </a:moveTo>
                <a:cubicBezTo>
                  <a:pt x="5242339" y="2785426"/>
                  <a:pt x="5253233" y="2796321"/>
                  <a:pt x="5253233" y="2809760"/>
                </a:cubicBezTo>
                <a:cubicBezTo>
                  <a:pt x="5253233" y="2823199"/>
                  <a:pt x="5242339" y="2834094"/>
                  <a:pt x="5228899" y="2834094"/>
                </a:cubicBezTo>
                <a:cubicBezTo>
                  <a:pt x="5215460" y="2834094"/>
                  <a:pt x="5204565" y="2823199"/>
                  <a:pt x="5204565" y="2809760"/>
                </a:cubicBezTo>
                <a:cubicBezTo>
                  <a:pt x="5204565" y="2796321"/>
                  <a:pt x="5215460" y="2785426"/>
                  <a:pt x="5228899" y="2785426"/>
                </a:cubicBezTo>
                <a:close/>
                <a:moveTo>
                  <a:pt x="4795266" y="2785426"/>
                </a:moveTo>
                <a:cubicBezTo>
                  <a:pt x="4808705" y="2785426"/>
                  <a:pt x="4819600" y="2796321"/>
                  <a:pt x="4819600" y="2809760"/>
                </a:cubicBezTo>
                <a:cubicBezTo>
                  <a:pt x="4819600" y="2823199"/>
                  <a:pt x="4808705" y="2834094"/>
                  <a:pt x="4795266" y="2834094"/>
                </a:cubicBezTo>
                <a:cubicBezTo>
                  <a:pt x="4781827" y="2834094"/>
                  <a:pt x="4770932" y="2823199"/>
                  <a:pt x="4770932" y="2809760"/>
                </a:cubicBezTo>
                <a:cubicBezTo>
                  <a:pt x="4770932" y="2796321"/>
                  <a:pt x="4781827" y="2785426"/>
                  <a:pt x="4795266" y="2785426"/>
                </a:cubicBezTo>
                <a:close/>
                <a:moveTo>
                  <a:pt x="4361634" y="2785426"/>
                </a:moveTo>
                <a:cubicBezTo>
                  <a:pt x="4375073" y="2785426"/>
                  <a:pt x="4385968" y="2796321"/>
                  <a:pt x="4385968" y="2809760"/>
                </a:cubicBezTo>
                <a:cubicBezTo>
                  <a:pt x="4385968" y="2823199"/>
                  <a:pt x="4375073" y="2834094"/>
                  <a:pt x="4361634" y="2834094"/>
                </a:cubicBezTo>
                <a:cubicBezTo>
                  <a:pt x="4348195" y="2834094"/>
                  <a:pt x="4337300" y="2823199"/>
                  <a:pt x="4337300" y="2809760"/>
                </a:cubicBezTo>
                <a:cubicBezTo>
                  <a:pt x="4337300" y="2796321"/>
                  <a:pt x="4348195" y="2785426"/>
                  <a:pt x="4361634" y="2785426"/>
                </a:cubicBezTo>
                <a:close/>
                <a:moveTo>
                  <a:pt x="3928001" y="2785426"/>
                </a:moveTo>
                <a:cubicBezTo>
                  <a:pt x="3941440" y="2785426"/>
                  <a:pt x="3952335" y="2796321"/>
                  <a:pt x="3952335" y="2809760"/>
                </a:cubicBezTo>
                <a:cubicBezTo>
                  <a:pt x="3952335" y="2823199"/>
                  <a:pt x="3941440" y="2834094"/>
                  <a:pt x="3928001" y="2834094"/>
                </a:cubicBezTo>
                <a:cubicBezTo>
                  <a:pt x="3914562" y="2834094"/>
                  <a:pt x="3903667" y="2823199"/>
                  <a:pt x="3903667" y="2809760"/>
                </a:cubicBezTo>
                <a:cubicBezTo>
                  <a:pt x="3903667" y="2796321"/>
                  <a:pt x="3914562" y="2785426"/>
                  <a:pt x="3928001" y="2785426"/>
                </a:cubicBezTo>
                <a:close/>
                <a:moveTo>
                  <a:pt x="3493882" y="2785426"/>
                </a:moveTo>
                <a:cubicBezTo>
                  <a:pt x="3507321" y="2785426"/>
                  <a:pt x="3518216" y="2796321"/>
                  <a:pt x="3518216" y="2809760"/>
                </a:cubicBezTo>
                <a:cubicBezTo>
                  <a:pt x="3518216" y="2823199"/>
                  <a:pt x="3507321" y="2834094"/>
                  <a:pt x="3493882" y="2834094"/>
                </a:cubicBezTo>
                <a:cubicBezTo>
                  <a:pt x="3480443" y="2834094"/>
                  <a:pt x="3469548" y="2823199"/>
                  <a:pt x="3469548" y="2809760"/>
                </a:cubicBezTo>
                <a:cubicBezTo>
                  <a:pt x="3469548" y="2796321"/>
                  <a:pt x="3480443" y="2785426"/>
                  <a:pt x="3493882" y="2785426"/>
                </a:cubicBezTo>
                <a:close/>
                <a:moveTo>
                  <a:pt x="3060249" y="2785426"/>
                </a:moveTo>
                <a:cubicBezTo>
                  <a:pt x="3073688" y="2785426"/>
                  <a:pt x="3084583" y="2796321"/>
                  <a:pt x="3084583" y="2809760"/>
                </a:cubicBezTo>
                <a:cubicBezTo>
                  <a:pt x="3084583" y="2823199"/>
                  <a:pt x="3073688" y="2834094"/>
                  <a:pt x="3060249" y="2834094"/>
                </a:cubicBezTo>
                <a:cubicBezTo>
                  <a:pt x="3046810" y="2834094"/>
                  <a:pt x="3035915" y="2823199"/>
                  <a:pt x="3035915" y="2809760"/>
                </a:cubicBezTo>
                <a:cubicBezTo>
                  <a:pt x="3035915" y="2796321"/>
                  <a:pt x="3046810" y="2785426"/>
                  <a:pt x="3060249" y="2785426"/>
                </a:cubicBezTo>
                <a:close/>
                <a:moveTo>
                  <a:pt x="2626616" y="2785426"/>
                </a:moveTo>
                <a:cubicBezTo>
                  <a:pt x="2640055" y="2785426"/>
                  <a:pt x="2650950" y="2796321"/>
                  <a:pt x="2650950" y="2809760"/>
                </a:cubicBezTo>
                <a:cubicBezTo>
                  <a:pt x="2650950" y="2823199"/>
                  <a:pt x="2640055" y="2834094"/>
                  <a:pt x="2626616" y="2834094"/>
                </a:cubicBezTo>
                <a:cubicBezTo>
                  <a:pt x="2613177" y="2834094"/>
                  <a:pt x="2602282" y="2823199"/>
                  <a:pt x="2602282" y="2809760"/>
                </a:cubicBezTo>
                <a:cubicBezTo>
                  <a:pt x="2602282" y="2796321"/>
                  <a:pt x="2613177" y="2785426"/>
                  <a:pt x="2626616" y="2785426"/>
                </a:cubicBezTo>
                <a:close/>
                <a:moveTo>
                  <a:pt x="2192984" y="2785426"/>
                </a:moveTo>
                <a:cubicBezTo>
                  <a:pt x="2206423" y="2785426"/>
                  <a:pt x="2217318" y="2796321"/>
                  <a:pt x="2217318" y="2809760"/>
                </a:cubicBezTo>
                <a:cubicBezTo>
                  <a:pt x="2217318" y="2823199"/>
                  <a:pt x="2206423" y="2834094"/>
                  <a:pt x="2192984" y="2834094"/>
                </a:cubicBezTo>
                <a:cubicBezTo>
                  <a:pt x="2179545" y="2834094"/>
                  <a:pt x="2168650" y="2823199"/>
                  <a:pt x="2168650" y="2809760"/>
                </a:cubicBezTo>
                <a:cubicBezTo>
                  <a:pt x="2168650" y="2796321"/>
                  <a:pt x="2179545" y="2785426"/>
                  <a:pt x="2192984" y="2785426"/>
                </a:cubicBezTo>
                <a:close/>
                <a:moveTo>
                  <a:pt x="1759351" y="2785426"/>
                </a:moveTo>
                <a:cubicBezTo>
                  <a:pt x="1772790" y="2785426"/>
                  <a:pt x="1783685" y="2796321"/>
                  <a:pt x="1783685" y="2809760"/>
                </a:cubicBezTo>
                <a:cubicBezTo>
                  <a:pt x="1783685" y="2823199"/>
                  <a:pt x="1772790" y="2834094"/>
                  <a:pt x="1759351" y="2834094"/>
                </a:cubicBezTo>
                <a:cubicBezTo>
                  <a:pt x="1745912" y="2834094"/>
                  <a:pt x="1735017" y="2823199"/>
                  <a:pt x="1735017" y="2809760"/>
                </a:cubicBezTo>
                <a:cubicBezTo>
                  <a:pt x="1735017" y="2796321"/>
                  <a:pt x="1745912" y="2785426"/>
                  <a:pt x="1759351" y="2785426"/>
                </a:cubicBezTo>
                <a:close/>
                <a:moveTo>
                  <a:pt x="1325719" y="2785426"/>
                </a:moveTo>
                <a:cubicBezTo>
                  <a:pt x="1339158" y="2785426"/>
                  <a:pt x="1350053" y="2796321"/>
                  <a:pt x="1350053" y="2809760"/>
                </a:cubicBezTo>
                <a:cubicBezTo>
                  <a:pt x="1350053" y="2823199"/>
                  <a:pt x="1339158" y="2834094"/>
                  <a:pt x="1325719" y="2834094"/>
                </a:cubicBezTo>
                <a:cubicBezTo>
                  <a:pt x="1312280" y="2834094"/>
                  <a:pt x="1301385" y="2823199"/>
                  <a:pt x="1301385" y="2809760"/>
                </a:cubicBezTo>
                <a:cubicBezTo>
                  <a:pt x="1301385" y="2796321"/>
                  <a:pt x="1312280" y="2785426"/>
                  <a:pt x="1325719" y="2785426"/>
                </a:cubicBezTo>
                <a:close/>
                <a:moveTo>
                  <a:pt x="891599" y="2785426"/>
                </a:moveTo>
                <a:cubicBezTo>
                  <a:pt x="905038" y="2785426"/>
                  <a:pt x="915933" y="2796321"/>
                  <a:pt x="915933" y="2809760"/>
                </a:cubicBezTo>
                <a:cubicBezTo>
                  <a:pt x="915933" y="2823199"/>
                  <a:pt x="905038" y="2834094"/>
                  <a:pt x="891599" y="2834094"/>
                </a:cubicBezTo>
                <a:cubicBezTo>
                  <a:pt x="878160" y="2834094"/>
                  <a:pt x="867265" y="2823199"/>
                  <a:pt x="867265" y="2809760"/>
                </a:cubicBezTo>
                <a:cubicBezTo>
                  <a:pt x="867265" y="2796321"/>
                  <a:pt x="878160" y="2785426"/>
                  <a:pt x="891599" y="2785426"/>
                </a:cubicBezTo>
                <a:close/>
                <a:moveTo>
                  <a:pt x="457967" y="2785426"/>
                </a:moveTo>
                <a:cubicBezTo>
                  <a:pt x="471406" y="2785426"/>
                  <a:pt x="482301" y="2796321"/>
                  <a:pt x="482301" y="2809760"/>
                </a:cubicBezTo>
                <a:cubicBezTo>
                  <a:pt x="482301" y="2823199"/>
                  <a:pt x="471406" y="2834094"/>
                  <a:pt x="457967" y="2834094"/>
                </a:cubicBezTo>
                <a:cubicBezTo>
                  <a:pt x="444528" y="2834094"/>
                  <a:pt x="433633" y="2823199"/>
                  <a:pt x="433633" y="2809760"/>
                </a:cubicBezTo>
                <a:cubicBezTo>
                  <a:pt x="433633" y="2796321"/>
                  <a:pt x="444528" y="2785426"/>
                  <a:pt x="457967" y="2785426"/>
                </a:cubicBezTo>
                <a:close/>
                <a:moveTo>
                  <a:pt x="24334" y="2785426"/>
                </a:moveTo>
                <a:cubicBezTo>
                  <a:pt x="37773" y="2785426"/>
                  <a:pt x="48668" y="2796321"/>
                  <a:pt x="48668" y="2809760"/>
                </a:cubicBezTo>
                <a:cubicBezTo>
                  <a:pt x="48668" y="2823199"/>
                  <a:pt x="37773" y="2834094"/>
                  <a:pt x="24334" y="2834094"/>
                </a:cubicBezTo>
                <a:cubicBezTo>
                  <a:pt x="10895" y="2834094"/>
                  <a:pt x="0" y="2823199"/>
                  <a:pt x="0" y="2809760"/>
                </a:cubicBezTo>
                <a:cubicBezTo>
                  <a:pt x="0" y="2796321"/>
                  <a:pt x="10895" y="2785426"/>
                  <a:pt x="24334" y="2785426"/>
                </a:cubicBezTo>
                <a:close/>
                <a:moveTo>
                  <a:pt x="6530284" y="2437449"/>
                </a:moveTo>
                <a:cubicBezTo>
                  <a:pt x="6543724" y="2437449"/>
                  <a:pt x="6554618" y="2448344"/>
                  <a:pt x="6554618" y="2461783"/>
                </a:cubicBezTo>
                <a:cubicBezTo>
                  <a:pt x="6554618" y="2475222"/>
                  <a:pt x="6543724" y="2486117"/>
                  <a:pt x="6530284" y="2486117"/>
                </a:cubicBezTo>
                <a:cubicBezTo>
                  <a:pt x="6516845" y="2486117"/>
                  <a:pt x="6505950" y="2475222"/>
                  <a:pt x="6505950" y="2461783"/>
                </a:cubicBezTo>
                <a:cubicBezTo>
                  <a:pt x="6505950" y="2448344"/>
                  <a:pt x="6516845" y="2437449"/>
                  <a:pt x="6530284" y="2437449"/>
                </a:cubicBezTo>
                <a:close/>
                <a:moveTo>
                  <a:pt x="6096164" y="2437449"/>
                </a:moveTo>
                <a:cubicBezTo>
                  <a:pt x="6109603" y="2437449"/>
                  <a:pt x="6120498" y="2448344"/>
                  <a:pt x="6120498" y="2461783"/>
                </a:cubicBezTo>
                <a:cubicBezTo>
                  <a:pt x="6120498" y="2475222"/>
                  <a:pt x="6109603" y="2486117"/>
                  <a:pt x="6096164" y="2486117"/>
                </a:cubicBezTo>
                <a:cubicBezTo>
                  <a:pt x="6082724" y="2486117"/>
                  <a:pt x="6071830" y="2475222"/>
                  <a:pt x="6071830" y="2461783"/>
                </a:cubicBezTo>
                <a:cubicBezTo>
                  <a:pt x="6071830" y="2448344"/>
                  <a:pt x="6082724" y="2437449"/>
                  <a:pt x="6096164" y="2437449"/>
                </a:cubicBezTo>
                <a:close/>
                <a:moveTo>
                  <a:pt x="5662532" y="2437449"/>
                </a:moveTo>
                <a:cubicBezTo>
                  <a:pt x="5675972" y="2437449"/>
                  <a:pt x="5686866" y="2448344"/>
                  <a:pt x="5686866" y="2461783"/>
                </a:cubicBezTo>
                <a:cubicBezTo>
                  <a:pt x="5686866" y="2475222"/>
                  <a:pt x="5675972" y="2486117"/>
                  <a:pt x="5662532" y="2486117"/>
                </a:cubicBezTo>
                <a:cubicBezTo>
                  <a:pt x="5649092" y="2486117"/>
                  <a:pt x="5638198" y="2475222"/>
                  <a:pt x="5638198" y="2461783"/>
                </a:cubicBezTo>
                <a:cubicBezTo>
                  <a:pt x="5638198" y="2448344"/>
                  <a:pt x="5649092" y="2437449"/>
                  <a:pt x="5662532" y="2437449"/>
                </a:cubicBezTo>
                <a:close/>
                <a:moveTo>
                  <a:pt x="5228899" y="2437449"/>
                </a:moveTo>
                <a:cubicBezTo>
                  <a:pt x="5242339" y="2437449"/>
                  <a:pt x="5253233" y="2448344"/>
                  <a:pt x="5253233" y="2461783"/>
                </a:cubicBezTo>
                <a:cubicBezTo>
                  <a:pt x="5253233" y="2475222"/>
                  <a:pt x="5242339" y="2486117"/>
                  <a:pt x="5228899" y="2486117"/>
                </a:cubicBezTo>
                <a:cubicBezTo>
                  <a:pt x="5215460" y="2486117"/>
                  <a:pt x="5204565" y="2475222"/>
                  <a:pt x="5204565" y="2461783"/>
                </a:cubicBezTo>
                <a:cubicBezTo>
                  <a:pt x="5204565" y="2448344"/>
                  <a:pt x="5215460" y="2437449"/>
                  <a:pt x="5228899" y="2437449"/>
                </a:cubicBezTo>
                <a:close/>
                <a:moveTo>
                  <a:pt x="4795266" y="2437449"/>
                </a:moveTo>
                <a:cubicBezTo>
                  <a:pt x="4808705" y="2437449"/>
                  <a:pt x="4819600" y="2448344"/>
                  <a:pt x="4819600" y="2461783"/>
                </a:cubicBezTo>
                <a:cubicBezTo>
                  <a:pt x="4819600" y="2475222"/>
                  <a:pt x="4808705" y="2486117"/>
                  <a:pt x="4795266" y="2486117"/>
                </a:cubicBezTo>
                <a:cubicBezTo>
                  <a:pt x="4781827" y="2486117"/>
                  <a:pt x="4770932" y="2475222"/>
                  <a:pt x="4770932" y="2461783"/>
                </a:cubicBezTo>
                <a:cubicBezTo>
                  <a:pt x="4770932" y="2448344"/>
                  <a:pt x="4781827" y="2437449"/>
                  <a:pt x="4795266" y="2437449"/>
                </a:cubicBezTo>
                <a:close/>
                <a:moveTo>
                  <a:pt x="4361634" y="2437449"/>
                </a:moveTo>
                <a:cubicBezTo>
                  <a:pt x="4375073" y="2437449"/>
                  <a:pt x="4385968" y="2448344"/>
                  <a:pt x="4385968" y="2461783"/>
                </a:cubicBezTo>
                <a:cubicBezTo>
                  <a:pt x="4385968" y="2475222"/>
                  <a:pt x="4375073" y="2486117"/>
                  <a:pt x="4361634" y="2486117"/>
                </a:cubicBezTo>
                <a:cubicBezTo>
                  <a:pt x="4348195" y="2486117"/>
                  <a:pt x="4337300" y="2475222"/>
                  <a:pt x="4337300" y="2461783"/>
                </a:cubicBezTo>
                <a:cubicBezTo>
                  <a:pt x="4337300" y="2448344"/>
                  <a:pt x="4348195" y="2437449"/>
                  <a:pt x="4361634" y="2437449"/>
                </a:cubicBezTo>
                <a:close/>
                <a:moveTo>
                  <a:pt x="3928001" y="2437449"/>
                </a:moveTo>
                <a:cubicBezTo>
                  <a:pt x="3941440" y="2437449"/>
                  <a:pt x="3952335" y="2448344"/>
                  <a:pt x="3952335" y="2461783"/>
                </a:cubicBezTo>
                <a:cubicBezTo>
                  <a:pt x="3952335" y="2475222"/>
                  <a:pt x="3941440" y="2486117"/>
                  <a:pt x="3928001" y="2486117"/>
                </a:cubicBezTo>
                <a:cubicBezTo>
                  <a:pt x="3914562" y="2486117"/>
                  <a:pt x="3903667" y="2475222"/>
                  <a:pt x="3903667" y="2461783"/>
                </a:cubicBezTo>
                <a:cubicBezTo>
                  <a:pt x="3903667" y="2448344"/>
                  <a:pt x="3914562" y="2437449"/>
                  <a:pt x="3928001" y="2437449"/>
                </a:cubicBezTo>
                <a:close/>
                <a:moveTo>
                  <a:pt x="3493882" y="2437449"/>
                </a:moveTo>
                <a:cubicBezTo>
                  <a:pt x="3507321" y="2437449"/>
                  <a:pt x="3518216" y="2448344"/>
                  <a:pt x="3518216" y="2461783"/>
                </a:cubicBezTo>
                <a:cubicBezTo>
                  <a:pt x="3518216" y="2475222"/>
                  <a:pt x="3507321" y="2486117"/>
                  <a:pt x="3493882" y="2486117"/>
                </a:cubicBezTo>
                <a:cubicBezTo>
                  <a:pt x="3480443" y="2486117"/>
                  <a:pt x="3469548" y="2475222"/>
                  <a:pt x="3469548" y="2461783"/>
                </a:cubicBezTo>
                <a:cubicBezTo>
                  <a:pt x="3469548" y="2448344"/>
                  <a:pt x="3480443" y="2437449"/>
                  <a:pt x="3493882" y="2437449"/>
                </a:cubicBezTo>
                <a:close/>
                <a:moveTo>
                  <a:pt x="3060249" y="2437449"/>
                </a:moveTo>
                <a:cubicBezTo>
                  <a:pt x="3073688" y="2437449"/>
                  <a:pt x="3084583" y="2448344"/>
                  <a:pt x="3084583" y="2461783"/>
                </a:cubicBezTo>
                <a:cubicBezTo>
                  <a:pt x="3084583" y="2475222"/>
                  <a:pt x="3073688" y="2486117"/>
                  <a:pt x="3060249" y="2486117"/>
                </a:cubicBezTo>
                <a:cubicBezTo>
                  <a:pt x="3046810" y="2486117"/>
                  <a:pt x="3035915" y="2475222"/>
                  <a:pt x="3035915" y="2461783"/>
                </a:cubicBezTo>
                <a:cubicBezTo>
                  <a:pt x="3035915" y="2448344"/>
                  <a:pt x="3046810" y="2437449"/>
                  <a:pt x="3060249" y="2437449"/>
                </a:cubicBezTo>
                <a:close/>
                <a:moveTo>
                  <a:pt x="2626616" y="2437449"/>
                </a:moveTo>
                <a:cubicBezTo>
                  <a:pt x="2640055" y="2437449"/>
                  <a:pt x="2650950" y="2448344"/>
                  <a:pt x="2650950" y="2461783"/>
                </a:cubicBezTo>
                <a:cubicBezTo>
                  <a:pt x="2650950" y="2475222"/>
                  <a:pt x="2640055" y="2486117"/>
                  <a:pt x="2626616" y="2486117"/>
                </a:cubicBezTo>
                <a:cubicBezTo>
                  <a:pt x="2613177" y="2486117"/>
                  <a:pt x="2602282" y="2475222"/>
                  <a:pt x="2602282" y="2461783"/>
                </a:cubicBezTo>
                <a:cubicBezTo>
                  <a:pt x="2602282" y="2448344"/>
                  <a:pt x="2613177" y="2437449"/>
                  <a:pt x="2626616" y="2437449"/>
                </a:cubicBezTo>
                <a:close/>
                <a:moveTo>
                  <a:pt x="2192984" y="2437449"/>
                </a:moveTo>
                <a:cubicBezTo>
                  <a:pt x="2206423" y="2437449"/>
                  <a:pt x="2217318" y="2448344"/>
                  <a:pt x="2217318" y="2461783"/>
                </a:cubicBezTo>
                <a:cubicBezTo>
                  <a:pt x="2217318" y="2475222"/>
                  <a:pt x="2206423" y="2486117"/>
                  <a:pt x="2192984" y="2486117"/>
                </a:cubicBezTo>
                <a:cubicBezTo>
                  <a:pt x="2179545" y="2486117"/>
                  <a:pt x="2168650" y="2475222"/>
                  <a:pt x="2168650" y="2461783"/>
                </a:cubicBezTo>
                <a:cubicBezTo>
                  <a:pt x="2168650" y="2448344"/>
                  <a:pt x="2179545" y="2437449"/>
                  <a:pt x="2192984" y="2437449"/>
                </a:cubicBezTo>
                <a:close/>
                <a:moveTo>
                  <a:pt x="1759351" y="2437449"/>
                </a:moveTo>
                <a:cubicBezTo>
                  <a:pt x="1772790" y="2437449"/>
                  <a:pt x="1783685" y="2448344"/>
                  <a:pt x="1783685" y="2461783"/>
                </a:cubicBezTo>
                <a:cubicBezTo>
                  <a:pt x="1783685" y="2475222"/>
                  <a:pt x="1772790" y="2486117"/>
                  <a:pt x="1759351" y="2486117"/>
                </a:cubicBezTo>
                <a:cubicBezTo>
                  <a:pt x="1745912" y="2486117"/>
                  <a:pt x="1735017" y="2475222"/>
                  <a:pt x="1735017" y="2461783"/>
                </a:cubicBezTo>
                <a:cubicBezTo>
                  <a:pt x="1735017" y="2448344"/>
                  <a:pt x="1745912" y="2437449"/>
                  <a:pt x="1759351" y="2437449"/>
                </a:cubicBezTo>
                <a:close/>
                <a:moveTo>
                  <a:pt x="1325719" y="2437449"/>
                </a:moveTo>
                <a:cubicBezTo>
                  <a:pt x="1339158" y="2437449"/>
                  <a:pt x="1350053" y="2448344"/>
                  <a:pt x="1350053" y="2461783"/>
                </a:cubicBezTo>
                <a:cubicBezTo>
                  <a:pt x="1350053" y="2475222"/>
                  <a:pt x="1339158" y="2486117"/>
                  <a:pt x="1325719" y="2486117"/>
                </a:cubicBezTo>
                <a:cubicBezTo>
                  <a:pt x="1312280" y="2486117"/>
                  <a:pt x="1301385" y="2475222"/>
                  <a:pt x="1301385" y="2461783"/>
                </a:cubicBezTo>
                <a:cubicBezTo>
                  <a:pt x="1301385" y="2448344"/>
                  <a:pt x="1312280" y="2437449"/>
                  <a:pt x="1325719" y="2437449"/>
                </a:cubicBezTo>
                <a:close/>
                <a:moveTo>
                  <a:pt x="891599" y="2437449"/>
                </a:moveTo>
                <a:cubicBezTo>
                  <a:pt x="905038" y="2437449"/>
                  <a:pt x="915933" y="2448344"/>
                  <a:pt x="915933" y="2461783"/>
                </a:cubicBezTo>
                <a:cubicBezTo>
                  <a:pt x="915933" y="2475222"/>
                  <a:pt x="905038" y="2486117"/>
                  <a:pt x="891599" y="2486117"/>
                </a:cubicBezTo>
                <a:cubicBezTo>
                  <a:pt x="878160" y="2486117"/>
                  <a:pt x="867265" y="2475222"/>
                  <a:pt x="867265" y="2461783"/>
                </a:cubicBezTo>
                <a:cubicBezTo>
                  <a:pt x="867265" y="2448344"/>
                  <a:pt x="878160" y="2437449"/>
                  <a:pt x="891599" y="2437449"/>
                </a:cubicBezTo>
                <a:close/>
                <a:moveTo>
                  <a:pt x="457967" y="2437449"/>
                </a:moveTo>
                <a:cubicBezTo>
                  <a:pt x="471406" y="2437449"/>
                  <a:pt x="482301" y="2448344"/>
                  <a:pt x="482301" y="2461783"/>
                </a:cubicBezTo>
                <a:cubicBezTo>
                  <a:pt x="482301" y="2475222"/>
                  <a:pt x="471406" y="2486117"/>
                  <a:pt x="457967" y="2486117"/>
                </a:cubicBezTo>
                <a:cubicBezTo>
                  <a:pt x="444528" y="2486117"/>
                  <a:pt x="433633" y="2475222"/>
                  <a:pt x="433633" y="2461783"/>
                </a:cubicBezTo>
                <a:cubicBezTo>
                  <a:pt x="433633" y="2448344"/>
                  <a:pt x="444528" y="2437449"/>
                  <a:pt x="457967" y="2437449"/>
                </a:cubicBezTo>
                <a:close/>
                <a:moveTo>
                  <a:pt x="24334" y="2437449"/>
                </a:moveTo>
                <a:cubicBezTo>
                  <a:pt x="37773" y="2437449"/>
                  <a:pt x="48668" y="2448344"/>
                  <a:pt x="48668" y="2461783"/>
                </a:cubicBezTo>
                <a:cubicBezTo>
                  <a:pt x="48668" y="2475222"/>
                  <a:pt x="37773" y="2486117"/>
                  <a:pt x="24334" y="2486117"/>
                </a:cubicBezTo>
                <a:cubicBezTo>
                  <a:pt x="10895" y="2486117"/>
                  <a:pt x="0" y="2475222"/>
                  <a:pt x="0" y="2461783"/>
                </a:cubicBezTo>
                <a:cubicBezTo>
                  <a:pt x="0" y="2448344"/>
                  <a:pt x="10895" y="2437449"/>
                  <a:pt x="24334" y="2437449"/>
                </a:cubicBezTo>
                <a:close/>
                <a:moveTo>
                  <a:pt x="6530284" y="2089473"/>
                </a:moveTo>
                <a:cubicBezTo>
                  <a:pt x="6543724" y="2089473"/>
                  <a:pt x="6554618" y="2100368"/>
                  <a:pt x="6554618" y="2113807"/>
                </a:cubicBezTo>
                <a:cubicBezTo>
                  <a:pt x="6554618" y="2127246"/>
                  <a:pt x="6543724" y="2138141"/>
                  <a:pt x="6530284" y="2138141"/>
                </a:cubicBezTo>
                <a:cubicBezTo>
                  <a:pt x="6516845" y="2138141"/>
                  <a:pt x="6505950" y="2127246"/>
                  <a:pt x="6505950" y="2113807"/>
                </a:cubicBezTo>
                <a:cubicBezTo>
                  <a:pt x="6505950" y="2100368"/>
                  <a:pt x="6516845" y="2089473"/>
                  <a:pt x="6530284" y="2089473"/>
                </a:cubicBezTo>
                <a:close/>
                <a:moveTo>
                  <a:pt x="6096164" y="2089473"/>
                </a:moveTo>
                <a:cubicBezTo>
                  <a:pt x="6109603" y="2089473"/>
                  <a:pt x="6120498" y="2100368"/>
                  <a:pt x="6120498" y="2113807"/>
                </a:cubicBezTo>
                <a:cubicBezTo>
                  <a:pt x="6120498" y="2127246"/>
                  <a:pt x="6109603" y="2138141"/>
                  <a:pt x="6096164" y="2138141"/>
                </a:cubicBezTo>
                <a:cubicBezTo>
                  <a:pt x="6082724" y="2138141"/>
                  <a:pt x="6071830" y="2127246"/>
                  <a:pt x="6071830" y="2113807"/>
                </a:cubicBezTo>
                <a:cubicBezTo>
                  <a:pt x="6071830" y="2100368"/>
                  <a:pt x="6082724" y="2089473"/>
                  <a:pt x="6096164" y="2089473"/>
                </a:cubicBezTo>
                <a:close/>
                <a:moveTo>
                  <a:pt x="5662532" y="2089473"/>
                </a:moveTo>
                <a:cubicBezTo>
                  <a:pt x="5675972" y="2089473"/>
                  <a:pt x="5686866" y="2100368"/>
                  <a:pt x="5686866" y="2113807"/>
                </a:cubicBezTo>
                <a:cubicBezTo>
                  <a:pt x="5686866" y="2127246"/>
                  <a:pt x="5675972" y="2138141"/>
                  <a:pt x="5662532" y="2138141"/>
                </a:cubicBezTo>
                <a:cubicBezTo>
                  <a:pt x="5649092" y="2138141"/>
                  <a:pt x="5638198" y="2127246"/>
                  <a:pt x="5638198" y="2113807"/>
                </a:cubicBezTo>
                <a:cubicBezTo>
                  <a:pt x="5638198" y="2100368"/>
                  <a:pt x="5649092" y="2089473"/>
                  <a:pt x="5662532" y="2089473"/>
                </a:cubicBezTo>
                <a:close/>
                <a:moveTo>
                  <a:pt x="5228899" y="2089473"/>
                </a:moveTo>
                <a:cubicBezTo>
                  <a:pt x="5242339" y="2089473"/>
                  <a:pt x="5253233" y="2100368"/>
                  <a:pt x="5253233" y="2113807"/>
                </a:cubicBezTo>
                <a:cubicBezTo>
                  <a:pt x="5253233" y="2127246"/>
                  <a:pt x="5242339" y="2138141"/>
                  <a:pt x="5228899" y="2138141"/>
                </a:cubicBezTo>
                <a:cubicBezTo>
                  <a:pt x="5215460" y="2138141"/>
                  <a:pt x="5204565" y="2127246"/>
                  <a:pt x="5204565" y="2113807"/>
                </a:cubicBezTo>
                <a:cubicBezTo>
                  <a:pt x="5204565" y="2100368"/>
                  <a:pt x="5215460" y="2089473"/>
                  <a:pt x="5228899" y="2089473"/>
                </a:cubicBezTo>
                <a:close/>
                <a:moveTo>
                  <a:pt x="4795266" y="2089473"/>
                </a:moveTo>
                <a:cubicBezTo>
                  <a:pt x="4808705" y="2089473"/>
                  <a:pt x="4819600" y="2100368"/>
                  <a:pt x="4819600" y="2113807"/>
                </a:cubicBezTo>
                <a:cubicBezTo>
                  <a:pt x="4819600" y="2127246"/>
                  <a:pt x="4808705" y="2138141"/>
                  <a:pt x="4795266" y="2138141"/>
                </a:cubicBezTo>
                <a:cubicBezTo>
                  <a:pt x="4781827" y="2138141"/>
                  <a:pt x="4770932" y="2127246"/>
                  <a:pt x="4770932" y="2113807"/>
                </a:cubicBezTo>
                <a:cubicBezTo>
                  <a:pt x="4770932" y="2100368"/>
                  <a:pt x="4781827" y="2089473"/>
                  <a:pt x="4795266" y="2089473"/>
                </a:cubicBezTo>
                <a:close/>
                <a:moveTo>
                  <a:pt x="4361634" y="2089473"/>
                </a:moveTo>
                <a:cubicBezTo>
                  <a:pt x="4375073" y="2089473"/>
                  <a:pt x="4385968" y="2100368"/>
                  <a:pt x="4385968" y="2113807"/>
                </a:cubicBezTo>
                <a:cubicBezTo>
                  <a:pt x="4385968" y="2127246"/>
                  <a:pt x="4375073" y="2138141"/>
                  <a:pt x="4361634" y="2138141"/>
                </a:cubicBezTo>
                <a:cubicBezTo>
                  <a:pt x="4348195" y="2138141"/>
                  <a:pt x="4337300" y="2127246"/>
                  <a:pt x="4337300" y="2113807"/>
                </a:cubicBezTo>
                <a:cubicBezTo>
                  <a:pt x="4337300" y="2100368"/>
                  <a:pt x="4348195" y="2089473"/>
                  <a:pt x="4361634" y="2089473"/>
                </a:cubicBezTo>
                <a:close/>
                <a:moveTo>
                  <a:pt x="3928001" y="2089473"/>
                </a:moveTo>
                <a:cubicBezTo>
                  <a:pt x="3941440" y="2089473"/>
                  <a:pt x="3952335" y="2100368"/>
                  <a:pt x="3952335" y="2113807"/>
                </a:cubicBezTo>
                <a:cubicBezTo>
                  <a:pt x="3952335" y="2127246"/>
                  <a:pt x="3941440" y="2138141"/>
                  <a:pt x="3928001" y="2138141"/>
                </a:cubicBezTo>
                <a:cubicBezTo>
                  <a:pt x="3914562" y="2138141"/>
                  <a:pt x="3903667" y="2127246"/>
                  <a:pt x="3903667" y="2113807"/>
                </a:cubicBezTo>
                <a:cubicBezTo>
                  <a:pt x="3903667" y="2100368"/>
                  <a:pt x="3914562" y="2089473"/>
                  <a:pt x="3928001" y="2089473"/>
                </a:cubicBezTo>
                <a:close/>
                <a:moveTo>
                  <a:pt x="3493882" y="2089473"/>
                </a:moveTo>
                <a:cubicBezTo>
                  <a:pt x="3507321" y="2089473"/>
                  <a:pt x="3518216" y="2100368"/>
                  <a:pt x="3518216" y="2113807"/>
                </a:cubicBezTo>
                <a:cubicBezTo>
                  <a:pt x="3518216" y="2127246"/>
                  <a:pt x="3507321" y="2138141"/>
                  <a:pt x="3493882" y="2138141"/>
                </a:cubicBezTo>
                <a:cubicBezTo>
                  <a:pt x="3480443" y="2138141"/>
                  <a:pt x="3469548" y="2127246"/>
                  <a:pt x="3469548" y="2113807"/>
                </a:cubicBezTo>
                <a:cubicBezTo>
                  <a:pt x="3469548" y="2100368"/>
                  <a:pt x="3480443" y="2089473"/>
                  <a:pt x="3493882" y="2089473"/>
                </a:cubicBezTo>
                <a:close/>
                <a:moveTo>
                  <a:pt x="3060249" y="2089473"/>
                </a:moveTo>
                <a:cubicBezTo>
                  <a:pt x="3073688" y="2089473"/>
                  <a:pt x="3084583" y="2100368"/>
                  <a:pt x="3084583" y="2113807"/>
                </a:cubicBezTo>
                <a:cubicBezTo>
                  <a:pt x="3084583" y="2127246"/>
                  <a:pt x="3073688" y="2138141"/>
                  <a:pt x="3060249" y="2138141"/>
                </a:cubicBezTo>
                <a:cubicBezTo>
                  <a:pt x="3046810" y="2138141"/>
                  <a:pt x="3035915" y="2127246"/>
                  <a:pt x="3035915" y="2113807"/>
                </a:cubicBezTo>
                <a:cubicBezTo>
                  <a:pt x="3035915" y="2100368"/>
                  <a:pt x="3046810" y="2089473"/>
                  <a:pt x="3060249" y="2089473"/>
                </a:cubicBezTo>
                <a:close/>
                <a:moveTo>
                  <a:pt x="2626616" y="2089473"/>
                </a:moveTo>
                <a:cubicBezTo>
                  <a:pt x="2640055" y="2089473"/>
                  <a:pt x="2650950" y="2100368"/>
                  <a:pt x="2650950" y="2113807"/>
                </a:cubicBezTo>
                <a:cubicBezTo>
                  <a:pt x="2650950" y="2127246"/>
                  <a:pt x="2640055" y="2138141"/>
                  <a:pt x="2626616" y="2138141"/>
                </a:cubicBezTo>
                <a:cubicBezTo>
                  <a:pt x="2613177" y="2138141"/>
                  <a:pt x="2602282" y="2127246"/>
                  <a:pt x="2602282" y="2113807"/>
                </a:cubicBezTo>
                <a:cubicBezTo>
                  <a:pt x="2602282" y="2100368"/>
                  <a:pt x="2613177" y="2089473"/>
                  <a:pt x="2626616" y="2089473"/>
                </a:cubicBezTo>
                <a:close/>
                <a:moveTo>
                  <a:pt x="2192984" y="2089473"/>
                </a:moveTo>
                <a:cubicBezTo>
                  <a:pt x="2206423" y="2089473"/>
                  <a:pt x="2217318" y="2100368"/>
                  <a:pt x="2217318" y="2113807"/>
                </a:cubicBezTo>
                <a:cubicBezTo>
                  <a:pt x="2217318" y="2127246"/>
                  <a:pt x="2206423" y="2138141"/>
                  <a:pt x="2192984" y="2138141"/>
                </a:cubicBezTo>
                <a:cubicBezTo>
                  <a:pt x="2179545" y="2138141"/>
                  <a:pt x="2168650" y="2127246"/>
                  <a:pt x="2168650" y="2113807"/>
                </a:cubicBezTo>
                <a:cubicBezTo>
                  <a:pt x="2168650" y="2100368"/>
                  <a:pt x="2179545" y="2089473"/>
                  <a:pt x="2192984" y="2089473"/>
                </a:cubicBezTo>
                <a:close/>
                <a:moveTo>
                  <a:pt x="1759351" y="2089473"/>
                </a:moveTo>
                <a:cubicBezTo>
                  <a:pt x="1772790" y="2089473"/>
                  <a:pt x="1783685" y="2100368"/>
                  <a:pt x="1783685" y="2113807"/>
                </a:cubicBezTo>
                <a:cubicBezTo>
                  <a:pt x="1783685" y="2127246"/>
                  <a:pt x="1772790" y="2138141"/>
                  <a:pt x="1759351" y="2138141"/>
                </a:cubicBezTo>
                <a:cubicBezTo>
                  <a:pt x="1745912" y="2138141"/>
                  <a:pt x="1735017" y="2127246"/>
                  <a:pt x="1735017" y="2113807"/>
                </a:cubicBezTo>
                <a:cubicBezTo>
                  <a:pt x="1735017" y="2100368"/>
                  <a:pt x="1745912" y="2089473"/>
                  <a:pt x="1759351" y="2089473"/>
                </a:cubicBezTo>
                <a:close/>
                <a:moveTo>
                  <a:pt x="1325719" y="2089473"/>
                </a:moveTo>
                <a:cubicBezTo>
                  <a:pt x="1339158" y="2089473"/>
                  <a:pt x="1350053" y="2100368"/>
                  <a:pt x="1350053" y="2113807"/>
                </a:cubicBezTo>
                <a:cubicBezTo>
                  <a:pt x="1350053" y="2127246"/>
                  <a:pt x="1339158" y="2138141"/>
                  <a:pt x="1325719" y="2138141"/>
                </a:cubicBezTo>
                <a:cubicBezTo>
                  <a:pt x="1312280" y="2138141"/>
                  <a:pt x="1301385" y="2127246"/>
                  <a:pt x="1301385" y="2113807"/>
                </a:cubicBezTo>
                <a:cubicBezTo>
                  <a:pt x="1301385" y="2100368"/>
                  <a:pt x="1312280" y="2089473"/>
                  <a:pt x="1325719" y="2089473"/>
                </a:cubicBezTo>
                <a:close/>
                <a:moveTo>
                  <a:pt x="891599" y="2089473"/>
                </a:moveTo>
                <a:cubicBezTo>
                  <a:pt x="905038" y="2089473"/>
                  <a:pt x="915933" y="2100368"/>
                  <a:pt x="915933" y="2113807"/>
                </a:cubicBezTo>
                <a:cubicBezTo>
                  <a:pt x="915933" y="2127246"/>
                  <a:pt x="905038" y="2138141"/>
                  <a:pt x="891599" y="2138141"/>
                </a:cubicBezTo>
                <a:cubicBezTo>
                  <a:pt x="878160" y="2138141"/>
                  <a:pt x="867265" y="2127246"/>
                  <a:pt x="867265" y="2113807"/>
                </a:cubicBezTo>
                <a:cubicBezTo>
                  <a:pt x="867265" y="2100368"/>
                  <a:pt x="878160" y="2089473"/>
                  <a:pt x="891599" y="2089473"/>
                </a:cubicBezTo>
                <a:close/>
                <a:moveTo>
                  <a:pt x="457967" y="2089473"/>
                </a:moveTo>
                <a:cubicBezTo>
                  <a:pt x="471406" y="2089473"/>
                  <a:pt x="482301" y="2100368"/>
                  <a:pt x="482301" y="2113807"/>
                </a:cubicBezTo>
                <a:cubicBezTo>
                  <a:pt x="482301" y="2127246"/>
                  <a:pt x="471406" y="2138141"/>
                  <a:pt x="457967" y="2138141"/>
                </a:cubicBezTo>
                <a:cubicBezTo>
                  <a:pt x="444528" y="2138141"/>
                  <a:pt x="433633" y="2127246"/>
                  <a:pt x="433633" y="2113807"/>
                </a:cubicBezTo>
                <a:cubicBezTo>
                  <a:pt x="433633" y="2100368"/>
                  <a:pt x="444528" y="2089473"/>
                  <a:pt x="457967" y="2089473"/>
                </a:cubicBezTo>
                <a:close/>
                <a:moveTo>
                  <a:pt x="24334" y="2089473"/>
                </a:moveTo>
                <a:cubicBezTo>
                  <a:pt x="37773" y="2089473"/>
                  <a:pt x="48668" y="2100368"/>
                  <a:pt x="48668" y="2113807"/>
                </a:cubicBezTo>
                <a:cubicBezTo>
                  <a:pt x="48668" y="2127246"/>
                  <a:pt x="37773" y="2138141"/>
                  <a:pt x="24334" y="2138141"/>
                </a:cubicBezTo>
                <a:cubicBezTo>
                  <a:pt x="10895" y="2138141"/>
                  <a:pt x="0" y="2127246"/>
                  <a:pt x="0" y="2113807"/>
                </a:cubicBezTo>
                <a:cubicBezTo>
                  <a:pt x="0" y="2100368"/>
                  <a:pt x="10895" y="2089473"/>
                  <a:pt x="24334" y="2089473"/>
                </a:cubicBezTo>
                <a:close/>
                <a:moveTo>
                  <a:pt x="24334" y="1741739"/>
                </a:moveTo>
                <a:cubicBezTo>
                  <a:pt x="37773" y="1741739"/>
                  <a:pt x="48668" y="1752634"/>
                  <a:pt x="48668" y="1766073"/>
                </a:cubicBezTo>
                <a:cubicBezTo>
                  <a:pt x="48668" y="1779512"/>
                  <a:pt x="37773" y="1790407"/>
                  <a:pt x="24334" y="1790407"/>
                </a:cubicBezTo>
                <a:cubicBezTo>
                  <a:pt x="10895" y="1790407"/>
                  <a:pt x="0" y="1779512"/>
                  <a:pt x="0" y="1766073"/>
                </a:cubicBezTo>
                <a:cubicBezTo>
                  <a:pt x="0" y="1752634"/>
                  <a:pt x="10895" y="1741739"/>
                  <a:pt x="24334" y="1741739"/>
                </a:cubicBezTo>
                <a:close/>
                <a:moveTo>
                  <a:pt x="6530284" y="1741496"/>
                </a:moveTo>
                <a:cubicBezTo>
                  <a:pt x="6543724" y="1741496"/>
                  <a:pt x="6554618" y="1752391"/>
                  <a:pt x="6554618" y="1765830"/>
                </a:cubicBezTo>
                <a:cubicBezTo>
                  <a:pt x="6554618" y="1779269"/>
                  <a:pt x="6543724" y="1790164"/>
                  <a:pt x="6530284" y="1790164"/>
                </a:cubicBezTo>
                <a:cubicBezTo>
                  <a:pt x="6516845" y="1790164"/>
                  <a:pt x="6505950" y="1779269"/>
                  <a:pt x="6505950" y="1765830"/>
                </a:cubicBezTo>
                <a:cubicBezTo>
                  <a:pt x="6505950" y="1752391"/>
                  <a:pt x="6516845" y="1741496"/>
                  <a:pt x="6530284" y="1741496"/>
                </a:cubicBezTo>
                <a:close/>
                <a:moveTo>
                  <a:pt x="6096164" y="1741496"/>
                </a:moveTo>
                <a:cubicBezTo>
                  <a:pt x="6109603" y="1741496"/>
                  <a:pt x="6120498" y="1752391"/>
                  <a:pt x="6120498" y="1765830"/>
                </a:cubicBezTo>
                <a:cubicBezTo>
                  <a:pt x="6120498" y="1779269"/>
                  <a:pt x="6109603" y="1790164"/>
                  <a:pt x="6096164" y="1790164"/>
                </a:cubicBezTo>
                <a:cubicBezTo>
                  <a:pt x="6082724" y="1790164"/>
                  <a:pt x="6071830" y="1779269"/>
                  <a:pt x="6071830" y="1765830"/>
                </a:cubicBezTo>
                <a:cubicBezTo>
                  <a:pt x="6071830" y="1752391"/>
                  <a:pt x="6082724" y="1741496"/>
                  <a:pt x="6096164" y="1741496"/>
                </a:cubicBezTo>
                <a:close/>
                <a:moveTo>
                  <a:pt x="5662532" y="1741496"/>
                </a:moveTo>
                <a:cubicBezTo>
                  <a:pt x="5675972" y="1741496"/>
                  <a:pt x="5686866" y="1752391"/>
                  <a:pt x="5686866" y="1765830"/>
                </a:cubicBezTo>
                <a:cubicBezTo>
                  <a:pt x="5686866" y="1779269"/>
                  <a:pt x="5675972" y="1790164"/>
                  <a:pt x="5662532" y="1790164"/>
                </a:cubicBezTo>
                <a:cubicBezTo>
                  <a:pt x="5649092" y="1790164"/>
                  <a:pt x="5638198" y="1779269"/>
                  <a:pt x="5638198" y="1765830"/>
                </a:cubicBezTo>
                <a:cubicBezTo>
                  <a:pt x="5638198" y="1752391"/>
                  <a:pt x="5649092" y="1741496"/>
                  <a:pt x="5662532" y="1741496"/>
                </a:cubicBezTo>
                <a:close/>
                <a:moveTo>
                  <a:pt x="5228899" y="1741496"/>
                </a:moveTo>
                <a:cubicBezTo>
                  <a:pt x="5242339" y="1741496"/>
                  <a:pt x="5253233" y="1752391"/>
                  <a:pt x="5253233" y="1765830"/>
                </a:cubicBezTo>
                <a:cubicBezTo>
                  <a:pt x="5253233" y="1779269"/>
                  <a:pt x="5242339" y="1790164"/>
                  <a:pt x="5228899" y="1790164"/>
                </a:cubicBezTo>
                <a:cubicBezTo>
                  <a:pt x="5215460" y="1790164"/>
                  <a:pt x="5204565" y="1779269"/>
                  <a:pt x="5204565" y="1765830"/>
                </a:cubicBezTo>
                <a:cubicBezTo>
                  <a:pt x="5204565" y="1752391"/>
                  <a:pt x="5215460" y="1741496"/>
                  <a:pt x="5228899" y="1741496"/>
                </a:cubicBezTo>
                <a:close/>
                <a:moveTo>
                  <a:pt x="4795266" y="1741496"/>
                </a:moveTo>
                <a:cubicBezTo>
                  <a:pt x="4808705" y="1741496"/>
                  <a:pt x="4819600" y="1752391"/>
                  <a:pt x="4819600" y="1765830"/>
                </a:cubicBezTo>
                <a:cubicBezTo>
                  <a:pt x="4819600" y="1779269"/>
                  <a:pt x="4808705" y="1790164"/>
                  <a:pt x="4795266" y="1790164"/>
                </a:cubicBezTo>
                <a:cubicBezTo>
                  <a:pt x="4781827" y="1790164"/>
                  <a:pt x="4770932" y="1779269"/>
                  <a:pt x="4770932" y="1765830"/>
                </a:cubicBezTo>
                <a:cubicBezTo>
                  <a:pt x="4770932" y="1752391"/>
                  <a:pt x="4781827" y="1741496"/>
                  <a:pt x="4795266" y="1741496"/>
                </a:cubicBezTo>
                <a:close/>
                <a:moveTo>
                  <a:pt x="4361634" y="1741496"/>
                </a:moveTo>
                <a:cubicBezTo>
                  <a:pt x="4375073" y="1741496"/>
                  <a:pt x="4385968" y="1752391"/>
                  <a:pt x="4385968" y="1765830"/>
                </a:cubicBezTo>
                <a:cubicBezTo>
                  <a:pt x="4385968" y="1779269"/>
                  <a:pt x="4375073" y="1790164"/>
                  <a:pt x="4361634" y="1790164"/>
                </a:cubicBezTo>
                <a:cubicBezTo>
                  <a:pt x="4348195" y="1790164"/>
                  <a:pt x="4337300" y="1779269"/>
                  <a:pt x="4337300" y="1765830"/>
                </a:cubicBezTo>
                <a:cubicBezTo>
                  <a:pt x="4337300" y="1752391"/>
                  <a:pt x="4348195" y="1741496"/>
                  <a:pt x="4361634" y="1741496"/>
                </a:cubicBezTo>
                <a:close/>
                <a:moveTo>
                  <a:pt x="3928001" y="1741496"/>
                </a:moveTo>
                <a:cubicBezTo>
                  <a:pt x="3941440" y="1741496"/>
                  <a:pt x="3952335" y="1752391"/>
                  <a:pt x="3952335" y="1765830"/>
                </a:cubicBezTo>
                <a:cubicBezTo>
                  <a:pt x="3952335" y="1779269"/>
                  <a:pt x="3941440" y="1790164"/>
                  <a:pt x="3928001" y="1790164"/>
                </a:cubicBezTo>
                <a:cubicBezTo>
                  <a:pt x="3914562" y="1790164"/>
                  <a:pt x="3903667" y="1779269"/>
                  <a:pt x="3903667" y="1765830"/>
                </a:cubicBezTo>
                <a:cubicBezTo>
                  <a:pt x="3903667" y="1752391"/>
                  <a:pt x="3914562" y="1741496"/>
                  <a:pt x="3928001" y="1741496"/>
                </a:cubicBezTo>
                <a:close/>
                <a:moveTo>
                  <a:pt x="3493882" y="1741496"/>
                </a:moveTo>
                <a:cubicBezTo>
                  <a:pt x="3507321" y="1741496"/>
                  <a:pt x="3518216" y="1752391"/>
                  <a:pt x="3518216" y="1765830"/>
                </a:cubicBezTo>
                <a:cubicBezTo>
                  <a:pt x="3518216" y="1779269"/>
                  <a:pt x="3507321" y="1790164"/>
                  <a:pt x="3493882" y="1790164"/>
                </a:cubicBezTo>
                <a:cubicBezTo>
                  <a:pt x="3480443" y="1790164"/>
                  <a:pt x="3469548" y="1779269"/>
                  <a:pt x="3469548" y="1765830"/>
                </a:cubicBezTo>
                <a:cubicBezTo>
                  <a:pt x="3469548" y="1752391"/>
                  <a:pt x="3480443" y="1741496"/>
                  <a:pt x="3493882" y="1741496"/>
                </a:cubicBezTo>
                <a:close/>
                <a:moveTo>
                  <a:pt x="3060249" y="1741496"/>
                </a:moveTo>
                <a:cubicBezTo>
                  <a:pt x="3073688" y="1741496"/>
                  <a:pt x="3084583" y="1752391"/>
                  <a:pt x="3084583" y="1765830"/>
                </a:cubicBezTo>
                <a:cubicBezTo>
                  <a:pt x="3084583" y="1779269"/>
                  <a:pt x="3073688" y="1790164"/>
                  <a:pt x="3060249" y="1790164"/>
                </a:cubicBezTo>
                <a:cubicBezTo>
                  <a:pt x="3046810" y="1790164"/>
                  <a:pt x="3035915" y="1779269"/>
                  <a:pt x="3035915" y="1765830"/>
                </a:cubicBezTo>
                <a:cubicBezTo>
                  <a:pt x="3035915" y="1752391"/>
                  <a:pt x="3046810" y="1741496"/>
                  <a:pt x="3060249" y="1741496"/>
                </a:cubicBezTo>
                <a:close/>
                <a:moveTo>
                  <a:pt x="2626616" y="1741496"/>
                </a:moveTo>
                <a:cubicBezTo>
                  <a:pt x="2640055" y="1741496"/>
                  <a:pt x="2650950" y="1752391"/>
                  <a:pt x="2650950" y="1765830"/>
                </a:cubicBezTo>
                <a:cubicBezTo>
                  <a:pt x="2650950" y="1779269"/>
                  <a:pt x="2640055" y="1790164"/>
                  <a:pt x="2626616" y="1790164"/>
                </a:cubicBezTo>
                <a:cubicBezTo>
                  <a:pt x="2613177" y="1790164"/>
                  <a:pt x="2602282" y="1779269"/>
                  <a:pt x="2602282" y="1765830"/>
                </a:cubicBezTo>
                <a:cubicBezTo>
                  <a:pt x="2602282" y="1752391"/>
                  <a:pt x="2613177" y="1741496"/>
                  <a:pt x="2626616" y="1741496"/>
                </a:cubicBezTo>
                <a:close/>
                <a:moveTo>
                  <a:pt x="2192984" y="1741496"/>
                </a:moveTo>
                <a:cubicBezTo>
                  <a:pt x="2206423" y="1741496"/>
                  <a:pt x="2217318" y="1752391"/>
                  <a:pt x="2217318" y="1765830"/>
                </a:cubicBezTo>
                <a:cubicBezTo>
                  <a:pt x="2217318" y="1779269"/>
                  <a:pt x="2206423" y="1790164"/>
                  <a:pt x="2192984" y="1790164"/>
                </a:cubicBezTo>
                <a:cubicBezTo>
                  <a:pt x="2179545" y="1790164"/>
                  <a:pt x="2168650" y="1779269"/>
                  <a:pt x="2168650" y="1765830"/>
                </a:cubicBezTo>
                <a:cubicBezTo>
                  <a:pt x="2168650" y="1752391"/>
                  <a:pt x="2179545" y="1741496"/>
                  <a:pt x="2192984" y="1741496"/>
                </a:cubicBezTo>
                <a:close/>
                <a:moveTo>
                  <a:pt x="1759351" y="1741496"/>
                </a:moveTo>
                <a:cubicBezTo>
                  <a:pt x="1772790" y="1741496"/>
                  <a:pt x="1783685" y="1752391"/>
                  <a:pt x="1783685" y="1765830"/>
                </a:cubicBezTo>
                <a:cubicBezTo>
                  <a:pt x="1783685" y="1779269"/>
                  <a:pt x="1772790" y="1790164"/>
                  <a:pt x="1759351" y="1790164"/>
                </a:cubicBezTo>
                <a:cubicBezTo>
                  <a:pt x="1745912" y="1790164"/>
                  <a:pt x="1735017" y="1779269"/>
                  <a:pt x="1735017" y="1765830"/>
                </a:cubicBezTo>
                <a:cubicBezTo>
                  <a:pt x="1735017" y="1752391"/>
                  <a:pt x="1745912" y="1741496"/>
                  <a:pt x="1759351" y="1741496"/>
                </a:cubicBezTo>
                <a:close/>
                <a:moveTo>
                  <a:pt x="1325719" y="1741496"/>
                </a:moveTo>
                <a:cubicBezTo>
                  <a:pt x="1339158" y="1741496"/>
                  <a:pt x="1350053" y="1752391"/>
                  <a:pt x="1350053" y="1765830"/>
                </a:cubicBezTo>
                <a:cubicBezTo>
                  <a:pt x="1350053" y="1779269"/>
                  <a:pt x="1339158" y="1790164"/>
                  <a:pt x="1325719" y="1790164"/>
                </a:cubicBezTo>
                <a:cubicBezTo>
                  <a:pt x="1312280" y="1790164"/>
                  <a:pt x="1301385" y="1779269"/>
                  <a:pt x="1301385" y="1765830"/>
                </a:cubicBezTo>
                <a:cubicBezTo>
                  <a:pt x="1301385" y="1752391"/>
                  <a:pt x="1312280" y="1741496"/>
                  <a:pt x="1325719" y="1741496"/>
                </a:cubicBezTo>
                <a:close/>
                <a:moveTo>
                  <a:pt x="891599" y="1741496"/>
                </a:moveTo>
                <a:cubicBezTo>
                  <a:pt x="905038" y="1741496"/>
                  <a:pt x="915933" y="1752391"/>
                  <a:pt x="915933" y="1765830"/>
                </a:cubicBezTo>
                <a:cubicBezTo>
                  <a:pt x="915933" y="1779269"/>
                  <a:pt x="905038" y="1790164"/>
                  <a:pt x="891599" y="1790164"/>
                </a:cubicBezTo>
                <a:cubicBezTo>
                  <a:pt x="878160" y="1790164"/>
                  <a:pt x="867265" y="1779269"/>
                  <a:pt x="867265" y="1765830"/>
                </a:cubicBezTo>
                <a:cubicBezTo>
                  <a:pt x="867265" y="1752391"/>
                  <a:pt x="878160" y="1741496"/>
                  <a:pt x="891599" y="1741496"/>
                </a:cubicBezTo>
                <a:close/>
                <a:moveTo>
                  <a:pt x="457967" y="1741496"/>
                </a:moveTo>
                <a:cubicBezTo>
                  <a:pt x="471406" y="1741496"/>
                  <a:pt x="482301" y="1752391"/>
                  <a:pt x="482301" y="1765830"/>
                </a:cubicBezTo>
                <a:cubicBezTo>
                  <a:pt x="482301" y="1779269"/>
                  <a:pt x="471406" y="1790164"/>
                  <a:pt x="457967" y="1790164"/>
                </a:cubicBezTo>
                <a:cubicBezTo>
                  <a:pt x="444528" y="1790164"/>
                  <a:pt x="433633" y="1779269"/>
                  <a:pt x="433633" y="1765830"/>
                </a:cubicBezTo>
                <a:cubicBezTo>
                  <a:pt x="433633" y="1752391"/>
                  <a:pt x="444528" y="1741496"/>
                  <a:pt x="457967" y="1741496"/>
                </a:cubicBezTo>
                <a:close/>
                <a:moveTo>
                  <a:pt x="6530284" y="1393519"/>
                </a:moveTo>
                <a:cubicBezTo>
                  <a:pt x="6543724" y="1393519"/>
                  <a:pt x="6554618" y="1404414"/>
                  <a:pt x="6554618" y="1417853"/>
                </a:cubicBezTo>
                <a:cubicBezTo>
                  <a:pt x="6554618" y="1431292"/>
                  <a:pt x="6543724" y="1442187"/>
                  <a:pt x="6530284" y="1442187"/>
                </a:cubicBezTo>
                <a:cubicBezTo>
                  <a:pt x="6516845" y="1442187"/>
                  <a:pt x="6505950" y="1431292"/>
                  <a:pt x="6505950" y="1417853"/>
                </a:cubicBezTo>
                <a:cubicBezTo>
                  <a:pt x="6505950" y="1404414"/>
                  <a:pt x="6516845" y="1393519"/>
                  <a:pt x="6530284" y="1393519"/>
                </a:cubicBezTo>
                <a:close/>
                <a:moveTo>
                  <a:pt x="6096164" y="1393519"/>
                </a:moveTo>
                <a:cubicBezTo>
                  <a:pt x="6109603" y="1393519"/>
                  <a:pt x="6120498" y="1404414"/>
                  <a:pt x="6120498" y="1417853"/>
                </a:cubicBezTo>
                <a:cubicBezTo>
                  <a:pt x="6120498" y="1431292"/>
                  <a:pt x="6109603" y="1442187"/>
                  <a:pt x="6096164" y="1442187"/>
                </a:cubicBezTo>
                <a:cubicBezTo>
                  <a:pt x="6082724" y="1442187"/>
                  <a:pt x="6071830" y="1431292"/>
                  <a:pt x="6071830" y="1417853"/>
                </a:cubicBezTo>
                <a:cubicBezTo>
                  <a:pt x="6071830" y="1404414"/>
                  <a:pt x="6082724" y="1393519"/>
                  <a:pt x="6096164" y="1393519"/>
                </a:cubicBezTo>
                <a:close/>
                <a:moveTo>
                  <a:pt x="5662532" y="1393519"/>
                </a:moveTo>
                <a:cubicBezTo>
                  <a:pt x="5675972" y="1393519"/>
                  <a:pt x="5686866" y="1404414"/>
                  <a:pt x="5686866" y="1417853"/>
                </a:cubicBezTo>
                <a:cubicBezTo>
                  <a:pt x="5686866" y="1431292"/>
                  <a:pt x="5675972" y="1442187"/>
                  <a:pt x="5662532" y="1442187"/>
                </a:cubicBezTo>
                <a:cubicBezTo>
                  <a:pt x="5649092" y="1442187"/>
                  <a:pt x="5638198" y="1431292"/>
                  <a:pt x="5638198" y="1417853"/>
                </a:cubicBezTo>
                <a:cubicBezTo>
                  <a:pt x="5638198" y="1404414"/>
                  <a:pt x="5649092" y="1393519"/>
                  <a:pt x="5662532" y="1393519"/>
                </a:cubicBezTo>
                <a:close/>
                <a:moveTo>
                  <a:pt x="5228899" y="1393519"/>
                </a:moveTo>
                <a:cubicBezTo>
                  <a:pt x="5242339" y="1393519"/>
                  <a:pt x="5253233" y="1404414"/>
                  <a:pt x="5253233" y="1417853"/>
                </a:cubicBezTo>
                <a:cubicBezTo>
                  <a:pt x="5253233" y="1431292"/>
                  <a:pt x="5242339" y="1442187"/>
                  <a:pt x="5228899" y="1442187"/>
                </a:cubicBezTo>
                <a:cubicBezTo>
                  <a:pt x="5215460" y="1442187"/>
                  <a:pt x="5204565" y="1431292"/>
                  <a:pt x="5204565" y="1417853"/>
                </a:cubicBezTo>
                <a:cubicBezTo>
                  <a:pt x="5204565" y="1404414"/>
                  <a:pt x="5215460" y="1393519"/>
                  <a:pt x="5228899" y="1393519"/>
                </a:cubicBezTo>
                <a:close/>
                <a:moveTo>
                  <a:pt x="4795266" y="1393519"/>
                </a:moveTo>
                <a:cubicBezTo>
                  <a:pt x="4808705" y="1393519"/>
                  <a:pt x="4819600" y="1404414"/>
                  <a:pt x="4819600" y="1417853"/>
                </a:cubicBezTo>
                <a:cubicBezTo>
                  <a:pt x="4819600" y="1431292"/>
                  <a:pt x="4808705" y="1442187"/>
                  <a:pt x="4795266" y="1442187"/>
                </a:cubicBezTo>
                <a:cubicBezTo>
                  <a:pt x="4781827" y="1442187"/>
                  <a:pt x="4770932" y="1431292"/>
                  <a:pt x="4770932" y="1417853"/>
                </a:cubicBezTo>
                <a:cubicBezTo>
                  <a:pt x="4770932" y="1404414"/>
                  <a:pt x="4781827" y="1393519"/>
                  <a:pt x="4795266" y="1393519"/>
                </a:cubicBezTo>
                <a:close/>
                <a:moveTo>
                  <a:pt x="4361634" y="1393519"/>
                </a:moveTo>
                <a:cubicBezTo>
                  <a:pt x="4375073" y="1393519"/>
                  <a:pt x="4385968" y="1404414"/>
                  <a:pt x="4385968" y="1417853"/>
                </a:cubicBezTo>
                <a:cubicBezTo>
                  <a:pt x="4385968" y="1431292"/>
                  <a:pt x="4375073" y="1442187"/>
                  <a:pt x="4361634" y="1442187"/>
                </a:cubicBezTo>
                <a:cubicBezTo>
                  <a:pt x="4348195" y="1442187"/>
                  <a:pt x="4337300" y="1431292"/>
                  <a:pt x="4337300" y="1417853"/>
                </a:cubicBezTo>
                <a:cubicBezTo>
                  <a:pt x="4337300" y="1404414"/>
                  <a:pt x="4348195" y="1393519"/>
                  <a:pt x="4361634" y="1393519"/>
                </a:cubicBezTo>
                <a:close/>
                <a:moveTo>
                  <a:pt x="3928001" y="1393519"/>
                </a:moveTo>
                <a:cubicBezTo>
                  <a:pt x="3941440" y="1393519"/>
                  <a:pt x="3952335" y="1404414"/>
                  <a:pt x="3952335" y="1417853"/>
                </a:cubicBezTo>
                <a:cubicBezTo>
                  <a:pt x="3952335" y="1431292"/>
                  <a:pt x="3941440" y="1442187"/>
                  <a:pt x="3928001" y="1442187"/>
                </a:cubicBezTo>
                <a:cubicBezTo>
                  <a:pt x="3914562" y="1442187"/>
                  <a:pt x="3903667" y="1431292"/>
                  <a:pt x="3903667" y="1417853"/>
                </a:cubicBezTo>
                <a:cubicBezTo>
                  <a:pt x="3903667" y="1404414"/>
                  <a:pt x="3914562" y="1393519"/>
                  <a:pt x="3928001" y="1393519"/>
                </a:cubicBezTo>
                <a:close/>
                <a:moveTo>
                  <a:pt x="3493882" y="1393519"/>
                </a:moveTo>
                <a:cubicBezTo>
                  <a:pt x="3507321" y="1393519"/>
                  <a:pt x="3518216" y="1404414"/>
                  <a:pt x="3518216" y="1417853"/>
                </a:cubicBezTo>
                <a:cubicBezTo>
                  <a:pt x="3518216" y="1431292"/>
                  <a:pt x="3507321" y="1442187"/>
                  <a:pt x="3493882" y="1442187"/>
                </a:cubicBezTo>
                <a:cubicBezTo>
                  <a:pt x="3480443" y="1442187"/>
                  <a:pt x="3469548" y="1431292"/>
                  <a:pt x="3469548" y="1417853"/>
                </a:cubicBezTo>
                <a:cubicBezTo>
                  <a:pt x="3469548" y="1404414"/>
                  <a:pt x="3480443" y="1393519"/>
                  <a:pt x="3493882" y="1393519"/>
                </a:cubicBezTo>
                <a:close/>
                <a:moveTo>
                  <a:pt x="3060249" y="1393519"/>
                </a:moveTo>
                <a:cubicBezTo>
                  <a:pt x="3073688" y="1393519"/>
                  <a:pt x="3084583" y="1404414"/>
                  <a:pt x="3084583" y="1417853"/>
                </a:cubicBezTo>
                <a:cubicBezTo>
                  <a:pt x="3084583" y="1431292"/>
                  <a:pt x="3073688" y="1442187"/>
                  <a:pt x="3060249" y="1442187"/>
                </a:cubicBezTo>
                <a:cubicBezTo>
                  <a:pt x="3046810" y="1442187"/>
                  <a:pt x="3035915" y="1431292"/>
                  <a:pt x="3035915" y="1417853"/>
                </a:cubicBezTo>
                <a:cubicBezTo>
                  <a:pt x="3035915" y="1404414"/>
                  <a:pt x="3046810" y="1393519"/>
                  <a:pt x="3060249" y="1393519"/>
                </a:cubicBezTo>
                <a:close/>
                <a:moveTo>
                  <a:pt x="2626616" y="1393519"/>
                </a:moveTo>
                <a:cubicBezTo>
                  <a:pt x="2640055" y="1393519"/>
                  <a:pt x="2650950" y="1404414"/>
                  <a:pt x="2650950" y="1417853"/>
                </a:cubicBezTo>
                <a:cubicBezTo>
                  <a:pt x="2650950" y="1431292"/>
                  <a:pt x="2640055" y="1442187"/>
                  <a:pt x="2626616" y="1442187"/>
                </a:cubicBezTo>
                <a:cubicBezTo>
                  <a:pt x="2613177" y="1442187"/>
                  <a:pt x="2602282" y="1431292"/>
                  <a:pt x="2602282" y="1417853"/>
                </a:cubicBezTo>
                <a:cubicBezTo>
                  <a:pt x="2602282" y="1404414"/>
                  <a:pt x="2613177" y="1393519"/>
                  <a:pt x="2626616" y="1393519"/>
                </a:cubicBezTo>
                <a:close/>
                <a:moveTo>
                  <a:pt x="2192984" y="1393519"/>
                </a:moveTo>
                <a:cubicBezTo>
                  <a:pt x="2206423" y="1393519"/>
                  <a:pt x="2217318" y="1404414"/>
                  <a:pt x="2217318" y="1417853"/>
                </a:cubicBezTo>
                <a:cubicBezTo>
                  <a:pt x="2217318" y="1431292"/>
                  <a:pt x="2206423" y="1442187"/>
                  <a:pt x="2192984" y="1442187"/>
                </a:cubicBezTo>
                <a:cubicBezTo>
                  <a:pt x="2179545" y="1442187"/>
                  <a:pt x="2168650" y="1431292"/>
                  <a:pt x="2168650" y="1417853"/>
                </a:cubicBezTo>
                <a:cubicBezTo>
                  <a:pt x="2168650" y="1404414"/>
                  <a:pt x="2179545" y="1393519"/>
                  <a:pt x="2192984" y="1393519"/>
                </a:cubicBezTo>
                <a:close/>
                <a:moveTo>
                  <a:pt x="1759351" y="1393519"/>
                </a:moveTo>
                <a:cubicBezTo>
                  <a:pt x="1772790" y="1393519"/>
                  <a:pt x="1783685" y="1404414"/>
                  <a:pt x="1783685" y="1417853"/>
                </a:cubicBezTo>
                <a:cubicBezTo>
                  <a:pt x="1783685" y="1431292"/>
                  <a:pt x="1772790" y="1442187"/>
                  <a:pt x="1759351" y="1442187"/>
                </a:cubicBezTo>
                <a:cubicBezTo>
                  <a:pt x="1745912" y="1442187"/>
                  <a:pt x="1735017" y="1431292"/>
                  <a:pt x="1735017" y="1417853"/>
                </a:cubicBezTo>
                <a:cubicBezTo>
                  <a:pt x="1735017" y="1404414"/>
                  <a:pt x="1745912" y="1393519"/>
                  <a:pt x="1759351" y="1393519"/>
                </a:cubicBezTo>
                <a:close/>
                <a:moveTo>
                  <a:pt x="1325719" y="1393519"/>
                </a:moveTo>
                <a:cubicBezTo>
                  <a:pt x="1339158" y="1393519"/>
                  <a:pt x="1350053" y="1404414"/>
                  <a:pt x="1350053" y="1417853"/>
                </a:cubicBezTo>
                <a:cubicBezTo>
                  <a:pt x="1350053" y="1431292"/>
                  <a:pt x="1339158" y="1442187"/>
                  <a:pt x="1325719" y="1442187"/>
                </a:cubicBezTo>
                <a:cubicBezTo>
                  <a:pt x="1312280" y="1442187"/>
                  <a:pt x="1301385" y="1431292"/>
                  <a:pt x="1301385" y="1417853"/>
                </a:cubicBezTo>
                <a:cubicBezTo>
                  <a:pt x="1301385" y="1404414"/>
                  <a:pt x="1312280" y="1393519"/>
                  <a:pt x="1325719" y="1393519"/>
                </a:cubicBezTo>
                <a:close/>
                <a:moveTo>
                  <a:pt x="891599" y="1393519"/>
                </a:moveTo>
                <a:cubicBezTo>
                  <a:pt x="905038" y="1393519"/>
                  <a:pt x="915933" y="1404414"/>
                  <a:pt x="915933" y="1417853"/>
                </a:cubicBezTo>
                <a:cubicBezTo>
                  <a:pt x="915933" y="1431292"/>
                  <a:pt x="905038" y="1442187"/>
                  <a:pt x="891599" y="1442187"/>
                </a:cubicBezTo>
                <a:cubicBezTo>
                  <a:pt x="878160" y="1442187"/>
                  <a:pt x="867265" y="1431292"/>
                  <a:pt x="867265" y="1417853"/>
                </a:cubicBezTo>
                <a:cubicBezTo>
                  <a:pt x="867265" y="1404414"/>
                  <a:pt x="878160" y="1393519"/>
                  <a:pt x="891599" y="1393519"/>
                </a:cubicBezTo>
                <a:close/>
                <a:moveTo>
                  <a:pt x="457967" y="1393519"/>
                </a:moveTo>
                <a:cubicBezTo>
                  <a:pt x="471406" y="1393519"/>
                  <a:pt x="482301" y="1404414"/>
                  <a:pt x="482301" y="1417853"/>
                </a:cubicBezTo>
                <a:cubicBezTo>
                  <a:pt x="482301" y="1431292"/>
                  <a:pt x="471406" y="1442187"/>
                  <a:pt x="457967" y="1442187"/>
                </a:cubicBezTo>
                <a:cubicBezTo>
                  <a:pt x="444528" y="1442187"/>
                  <a:pt x="433633" y="1431292"/>
                  <a:pt x="433633" y="1417853"/>
                </a:cubicBezTo>
                <a:cubicBezTo>
                  <a:pt x="433633" y="1404414"/>
                  <a:pt x="444528" y="1393519"/>
                  <a:pt x="457967" y="1393519"/>
                </a:cubicBezTo>
                <a:close/>
                <a:moveTo>
                  <a:pt x="24334" y="1393519"/>
                </a:moveTo>
                <a:cubicBezTo>
                  <a:pt x="37773" y="1393519"/>
                  <a:pt x="48668" y="1404414"/>
                  <a:pt x="48668" y="1417853"/>
                </a:cubicBezTo>
                <a:cubicBezTo>
                  <a:pt x="48668" y="1431292"/>
                  <a:pt x="37773" y="1442187"/>
                  <a:pt x="24334" y="1442187"/>
                </a:cubicBezTo>
                <a:cubicBezTo>
                  <a:pt x="10895" y="1442187"/>
                  <a:pt x="0" y="1431292"/>
                  <a:pt x="0" y="1417853"/>
                </a:cubicBezTo>
                <a:cubicBezTo>
                  <a:pt x="0" y="1404414"/>
                  <a:pt x="10895" y="1393519"/>
                  <a:pt x="24334" y="1393519"/>
                </a:cubicBezTo>
                <a:close/>
                <a:moveTo>
                  <a:pt x="6530284" y="1046029"/>
                </a:moveTo>
                <a:cubicBezTo>
                  <a:pt x="6543724" y="1046029"/>
                  <a:pt x="6554618" y="1056924"/>
                  <a:pt x="6554618" y="1070363"/>
                </a:cubicBezTo>
                <a:cubicBezTo>
                  <a:pt x="6554618" y="1083802"/>
                  <a:pt x="6543724" y="1094697"/>
                  <a:pt x="6530284" y="1094697"/>
                </a:cubicBezTo>
                <a:cubicBezTo>
                  <a:pt x="6516845" y="1094697"/>
                  <a:pt x="6505950" y="1083802"/>
                  <a:pt x="6505950" y="1070363"/>
                </a:cubicBezTo>
                <a:cubicBezTo>
                  <a:pt x="6505950" y="1056924"/>
                  <a:pt x="6516845" y="1046029"/>
                  <a:pt x="6530284" y="1046029"/>
                </a:cubicBezTo>
                <a:close/>
                <a:moveTo>
                  <a:pt x="6096164" y="1046029"/>
                </a:moveTo>
                <a:cubicBezTo>
                  <a:pt x="6109603" y="1046029"/>
                  <a:pt x="6120498" y="1056924"/>
                  <a:pt x="6120498" y="1070363"/>
                </a:cubicBezTo>
                <a:cubicBezTo>
                  <a:pt x="6120498" y="1083802"/>
                  <a:pt x="6109603" y="1094697"/>
                  <a:pt x="6096164" y="1094697"/>
                </a:cubicBezTo>
                <a:cubicBezTo>
                  <a:pt x="6082724" y="1094697"/>
                  <a:pt x="6071830" y="1083802"/>
                  <a:pt x="6071830" y="1070363"/>
                </a:cubicBezTo>
                <a:cubicBezTo>
                  <a:pt x="6071830" y="1056924"/>
                  <a:pt x="6082724" y="1046029"/>
                  <a:pt x="6096164" y="1046029"/>
                </a:cubicBezTo>
                <a:close/>
                <a:moveTo>
                  <a:pt x="5662532" y="1046029"/>
                </a:moveTo>
                <a:cubicBezTo>
                  <a:pt x="5675972" y="1046029"/>
                  <a:pt x="5686866" y="1056924"/>
                  <a:pt x="5686866" y="1070363"/>
                </a:cubicBezTo>
                <a:cubicBezTo>
                  <a:pt x="5686866" y="1083802"/>
                  <a:pt x="5675972" y="1094697"/>
                  <a:pt x="5662532" y="1094697"/>
                </a:cubicBezTo>
                <a:cubicBezTo>
                  <a:pt x="5649092" y="1094697"/>
                  <a:pt x="5638198" y="1083802"/>
                  <a:pt x="5638198" y="1070363"/>
                </a:cubicBezTo>
                <a:cubicBezTo>
                  <a:pt x="5638198" y="1056924"/>
                  <a:pt x="5649092" y="1046029"/>
                  <a:pt x="5662532" y="1046029"/>
                </a:cubicBezTo>
                <a:close/>
                <a:moveTo>
                  <a:pt x="5228899" y="1046029"/>
                </a:moveTo>
                <a:cubicBezTo>
                  <a:pt x="5242339" y="1046029"/>
                  <a:pt x="5253233" y="1056924"/>
                  <a:pt x="5253233" y="1070363"/>
                </a:cubicBezTo>
                <a:cubicBezTo>
                  <a:pt x="5253233" y="1083802"/>
                  <a:pt x="5242339" y="1094697"/>
                  <a:pt x="5228899" y="1094697"/>
                </a:cubicBezTo>
                <a:cubicBezTo>
                  <a:pt x="5215460" y="1094697"/>
                  <a:pt x="5204565" y="1083802"/>
                  <a:pt x="5204565" y="1070363"/>
                </a:cubicBezTo>
                <a:cubicBezTo>
                  <a:pt x="5204565" y="1056924"/>
                  <a:pt x="5215460" y="1046029"/>
                  <a:pt x="5228899" y="1046029"/>
                </a:cubicBezTo>
                <a:close/>
                <a:moveTo>
                  <a:pt x="4795266" y="1046029"/>
                </a:moveTo>
                <a:cubicBezTo>
                  <a:pt x="4808705" y="1046029"/>
                  <a:pt x="4819600" y="1056924"/>
                  <a:pt x="4819600" y="1070363"/>
                </a:cubicBezTo>
                <a:cubicBezTo>
                  <a:pt x="4819600" y="1083802"/>
                  <a:pt x="4808705" y="1094697"/>
                  <a:pt x="4795266" y="1094697"/>
                </a:cubicBezTo>
                <a:cubicBezTo>
                  <a:pt x="4781827" y="1094697"/>
                  <a:pt x="4770932" y="1083802"/>
                  <a:pt x="4770932" y="1070363"/>
                </a:cubicBezTo>
                <a:cubicBezTo>
                  <a:pt x="4770932" y="1056924"/>
                  <a:pt x="4781827" y="1046029"/>
                  <a:pt x="4795266" y="1046029"/>
                </a:cubicBezTo>
                <a:close/>
                <a:moveTo>
                  <a:pt x="4361634" y="1046029"/>
                </a:moveTo>
                <a:cubicBezTo>
                  <a:pt x="4375073" y="1046029"/>
                  <a:pt x="4385968" y="1056924"/>
                  <a:pt x="4385968" y="1070363"/>
                </a:cubicBezTo>
                <a:cubicBezTo>
                  <a:pt x="4385968" y="1083802"/>
                  <a:pt x="4375073" y="1094697"/>
                  <a:pt x="4361634" y="1094697"/>
                </a:cubicBezTo>
                <a:cubicBezTo>
                  <a:pt x="4348195" y="1094697"/>
                  <a:pt x="4337300" y="1083802"/>
                  <a:pt x="4337300" y="1070363"/>
                </a:cubicBezTo>
                <a:cubicBezTo>
                  <a:pt x="4337300" y="1056924"/>
                  <a:pt x="4348195" y="1046029"/>
                  <a:pt x="4361634" y="1046029"/>
                </a:cubicBezTo>
                <a:close/>
                <a:moveTo>
                  <a:pt x="3928001" y="1046029"/>
                </a:moveTo>
                <a:cubicBezTo>
                  <a:pt x="3941440" y="1046029"/>
                  <a:pt x="3952335" y="1056924"/>
                  <a:pt x="3952335" y="1070363"/>
                </a:cubicBezTo>
                <a:cubicBezTo>
                  <a:pt x="3952335" y="1083802"/>
                  <a:pt x="3941440" y="1094697"/>
                  <a:pt x="3928001" y="1094697"/>
                </a:cubicBezTo>
                <a:cubicBezTo>
                  <a:pt x="3914562" y="1094697"/>
                  <a:pt x="3903667" y="1083802"/>
                  <a:pt x="3903667" y="1070363"/>
                </a:cubicBezTo>
                <a:cubicBezTo>
                  <a:pt x="3903667" y="1056924"/>
                  <a:pt x="3914562" y="1046029"/>
                  <a:pt x="3928001" y="1046029"/>
                </a:cubicBezTo>
                <a:close/>
                <a:moveTo>
                  <a:pt x="3493882" y="1046029"/>
                </a:moveTo>
                <a:cubicBezTo>
                  <a:pt x="3507321" y="1046029"/>
                  <a:pt x="3518216" y="1056924"/>
                  <a:pt x="3518216" y="1070363"/>
                </a:cubicBezTo>
                <a:cubicBezTo>
                  <a:pt x="3518216" y="1083802"/>
                  <a:pt x="3507321" y="1094697"/>
                  <a:pt x="3493882" y="1094697"/>
                </a:cubicBezTo>
                <a:cubicBezTo>
                  <a:pt x="3480443" y="1094697"/>
                  <a:pt x="3469548" y="1083802"/>
                  <a:pt x="3469548" y="1070363"/>
                </a:cubicBezTo>
                <a:cubicBezTo>
                  <a:pt x="3469548" y="1056924"/>
                  <a:pt x="3480443" y="1046029"/>
                  <a:pt x="3493882" y="1046029"/>
                </a:cubicBezTo>
                <a:close/>
                <a:moveTo>
                  <a:pt x="3060249" y="1046029"/>
                </a:moveTo>
                <a:cubicBezTo>
                  <a:pt x="3073688" y="1046029"/>
                  <a:pt x="3084583" y="1056924"/>
                  <a:pt x="3084583" y="1070363"/>
                </a:cubicBezTo>
                <a:cubicBezTo>
                  <a:pt x="3084583" y="1083802"/>
                  <a:pt x="3073688" y="1094697"/>
                  <a:pt x="3060249" y="1094697"/>
                </a:cubicBezTo>
                <a:cubicBezTo>
                  <a:pt x="3046810" y="1094697"/>
                  <a:pt x="3035915" y="1083802"/>
                  <a:pt x="3035915" y="1070363"/>
                </a:cubicBezTo>
                <a:cubicBezTo>
                  <a:pt x="3035915" y="1056924"/>
                  <a:pt x="3046810" y="1046029"/>
                  <a:pt x="3060249" y="1046029"/>
                </a:cubicBezTo>
                <a:close/>
                <a:moveTo>
                  <a:pt x="2626616" y="1046029"/>
                </a:moveTo>
                <a:cubicBezTo>
                  <a:pt x="2640055" y="1046029"/>
                  <a:pt x="2650950" y="1056924"/>
                  <a:pt x="2650950" y="1070363"/>
                </a:cubicBezTo>
                <a:cubicBezTo>
                  <a:pt x="2650950" y="1083802"/>
                  <a:pt x="2640055" y="1094697"/>
                  <a:pt x="2626616" y="1094697"/>
                </a:cubicBezTo>
                <a:cubicBezTo>
                  <a:pt x="2613177" y="1094697"/>
                  <a:pt x="2602282" y="1083802"/>
                  <a:pt x="2602282" y="1070363"/>
                </a:cubicBezTo>
                <a:cubicBezTo>
                  <a:pt x="2602282" y="1056924"/>
                  <a:pt x="2613177" y="1046029"/>
                  <a:pt x="2626616" y="1046029"/>
                </a:cubicBezTo>
                <a:close/>
                <a:moveTo>
                  <a:pt x="2192984" y="1046029"/>
                </a:moveTo>
                <a:cubicBezTo>
                  <a:pt x="2206423" y="1046029"/>
                  <a:pt x="2217318" y="1056924"/>
                  <a:pt x="2217318" y="1070363"/>
                </a:cubicBezTo>
                <a:cubicBezTo>
                  <a:pt x="2217318" y="1083802"/>
                  <a:pt x="2206423" y="1094697"/>
                  <a:pt x="2192984" y="1094697"/>
                </a:cubicBezTo>
                <a:cubicBezTo>
                  <a:pt x="2179545" y="1094697"/>
                  <a:pt x="2168650" y="1083802"/>
                  <a:pt x="2168650" y="1070363"/>
                </a:cubicBezTo>
                <a:cubicBezTo>
                  <a:pt x="2168650" y="1056924"/>
                  <a:pt x="2179545" y="1046029"/>
                  <a:pt x="2192984" y="1046029"/>
                </a:cubicBezTo>
                <a:close/>
                <a:moveTo>
                  <a:pt x="1759351" y="1046029"/>
                </a:moveTo>
                <a:cubicBezTo>
                  <a:pt x="1772790" y="1046029"/>
                  <a:pt x="1783685" y="1056924"/>
                  <a:pt x="1783685" y="1070363"/>
                </a:cubicBezTo>
                <a:cubicBezTo>
                  <a:pt x="1783685" y="1083802"/>
                  <a:pt x="1772790" y="1094697"/>
                  <a:pt x="1759351" y="1094697"/>
                </a:cubicBezTo>
                <a:cubicBezTo>
                  <a:pt x="1745912" y="1094697"/>
                  <a:pt x="1735017" y="1083802"/>
                  <a:pt x="1735017" y="1070363"/>
                </a:cubicBezTo>
                <a:cubicBezTo>
                  <a:pt x="1735017" y="1056924"/>
                  <a:pt x="1745912" y="1046029"/>
                  <a:pt x="1759351" y="1046029"/>
                </a:cubicBezTo>
                <a:close/>
                <a:moveTo>
                  <a:pt x="1325719" y="1046029"/>
                </a:moveTo>
                <a:cubicBezTo>
                  <a:pt x="1339158" y="1046029"/>
                  <a:pt x="1350053" y="1056924"/>
                  <a:pt x="1350053" y="1070363"/>
                </a:cubicBezTo>
                <a:cubicBezTo>
                  <a:pt x="1350053" y="1083802"/>
                  <a:pt x="1339158" y="1094697"/>
                  <a:pt x="1325719" y="1094697"/>
                </a:cubicBezTo>
                <a:cubicBezTo>
                  <a:pt x="1312280" y="1094697"/>
                  <a:pt x="1301385" y="1083802"/>
                  <a:pt x="1301385" y="1070363"/>
                </a:cubicBezTo>
                <a:cubicBezTo>
                  <a:pt x="1301385" y="1056924"/>
                  <a:pt x="1312280" y="1046029"/>
                  <a:pt x="1325719" y="1046029"/>
                </a:cubicBezTo>
                <a:close/>
                <a:moveTo>
                  <a:pt x="891599" y="1046029"/>
                </a:moveTo>
                <a:cubicBezTo>
                  <a:pt x="905038" y="1046029"/>
                  <a:pt x="915933" y="1056924"/>
                  <a:pt x="915933" y="1070363"/>
                </a:cubicBezTo>
                <a:cubicBezTo>
                  <a:pt x="915933" y="1083802"/>
                  <a:pt x="905038" y="1094697"/>
                  <a:pt x="891599" y="1094697"/>
                </a:cubicBezTo>
                <a:cubicBezTo>
                  <a:pt x="878160" y="1094697"/>
                  <a:pt x="867265" y="1083802"/>
                  <a:pt x="867265" y="1070363"/>
                </a:cubicBezTo>
                <a:cubicBezTo>
                  <a:pt x="867265" y="1056924"/>
                  <a:pt x="878160" y="1046029"/>
                  <a:pt x="891599" y="1046029"/>
                </a:cubicBezTo>
                <a:close/>
                <a:moveTo>
                  <a:pt x="457967" y="1046029"/>
                </a:moveTo>
                <a:cubicBezTo>
                  <a:pt x="471406" y="1046029"/>
                  <a:pt x="482301" y="1056924"/>
                  <a:pt x="482301" y="1070363"/>
                </a:cubicBezTo>
                <a:cubicBezTo>
                  <a:pt x="482301" y="1083802"/>
                  <a:pt x="471406" y="1094697"/>
                  <a:pt x="457967" y="1094697"/>
                </a:cubicBezTo>
                <a:cubicBezTo>
                  <a:pt x="444528" y="1094697"/>
                  <a:pt x="433633" y="1083802"/>
                  <a:pt x="433633" y="1070363"/>
                </a:cubicBezTo>
                <a:cubicBezTo>
                  <a:pt x="433633" y="1056924"/>
                  <a:pt x="444528" y="1046029"/>
                  <a:pt x="457967" y="1046029"/>
                </a:cubicBezTo>
                <a:close/>
                <a:moveTo>
                  <a:pt x="24334" y="1046029"/>
                </a:moveTo>
                <a:cubicBezTo>
                  <a:pt x="37773" y="1046029"/>
                  <a:pt x="48668" y="1056924"/>
                  <a:pt x="48668" y="1070363"/>
                </a:cubicBezTo>
                <a:cubicBezTo>
                  <a:pt x="48668" y="1083802"/>
                  <a:pt x="37773" y="1094697"/>
                  <a:pt x="24334" y="1094697"/>
                </a:cubicBezTo>
                <a:cubicBezTo>
                  <a:pt x="10895" y="1094697"/>
                  <a:pt x="0" y="1083802"/>
                  <a:pt x="0" y="1070363"/>
                </a:cubicBezTo>
                <a:cubicBezTo>
                  <a:pt x="0" y="1056924"/>
                  <a:pt x="10895" y="1046029"/>
                  <a:pt x="24334" y="1046029"/>
                </a:cubicBezTo>
                <a:close/>
                <a:moveTo>
                  <a:pt x="6530284" y="698052"/>
                </a:moveTo>
                <a:cubicBezTo>
                  <a:pt x="6543724" y="698052"/>
                  <a:pt x="6554618" y="708947"/>
                  <a:pt x="6554618" y="722386"/>
                </a:cubicBezTo>
                <a:cubicBezTo>
                  <a:pt x="6554618" y="735825"/>
                  <a:pt x="6543724" y="746720"/>
                  <a:pt x="6530284" y="746720"/>
                </a:cubicBezTo>
                <a:cubicBezTo>
                  <a:pt x="6516845" y="746720"/>
                  <a:pt x="6505950" y="735825"/>
                  <a:pt x="6505950" y="722386"/>
                </a:cubicBezTo>
                <a:cubicBezTo>
                  <a:pt x="6505950" y="708947"/>
                  <a:pt x="6516845" y="698052"/>
                  <a:pt x="6530284" y="698052"/>
                </a:cubicBezTo>
                <a:close/>
                <a:moveTo>
                  <a:pt x="6096164" y="698052"/>
                </a:moveTo>
                <a:cubicBezTo>
                  <a:pt x="6109603" y="698052"/>
                  <a:pt x="6120498" y="708947"/>
                  <a:pt x="6120498" y="722386"/>
                </a:cubicBezTo>
                <a:cubicBezTo>
                  <a:pt x="6120498" y="735825"/>
                  <a:pt x="6109603" y="746720"/>
                  <a:pt x="6096164" y="746720"/>
                </a:cubicBezTo>
                <a:cubicBezTo>
                  <a:pt x="6082724" y="746720"/>
                  <a:pt x="6071830" y="735825"/>
                  <a:pt x="6071830" y="722386"/>
                </a:cubicBezTo>
                <a:cubicBezTo>
                  <a:pt x="6071830" y="708947"/>
                  <a:pt x="6082724" y="698052"/>
                  <a:pt x="6096164" y="698052"/>
                </a:cubicBezTo>
                <a:close/>
                <a:moveTo>
                  <a:pt x="5662532" y="698052"/>
                </a:moveTo>
                <a:cubicBezTo>
                  <a:pt x="5675972" y="698052"/>
                  <a:pt x="5686866" y="708947"/>
                  <a:pt x="5686866" y="722386"/>
                </a:cubicBezTo>
                <a:cubicBezTo>
                  <a:pt x="5686866" y="735825"/>
                  <a:pt x="5675972" y="746720"/>
                  <a:pt x="5662532" y="746720"/>
                </a:cubicBezTo>
                <a:cubicBezTo>
                  <a:pt x="5649092" y="746720"/>
                  <a:pt x="5638198" y="735825"/>
                  <a:pt x="5638198" y="722386"/>
                </a:cubicBezTo>
                <a:cubicBezTo>
                  <a:pt x="5638198" y="708947"/>
                  <a:pt x="5649092" y="698052"/>
                  <a:pt x="5662532" y="698052"/>
                </a:cubicBezTo>
                <a:close/>
                <a:moveTo>
                  <a:pt x="5228899" y="698052"/>
                </a:moveTo>
                <a:cubicBezTo>
                  <a:pt x="5242339" y="698052"/>
                  <a:pt x="5253233" y="708947"/>
                  <a:pt x="5253233" y="722386"/>
                </a:cubicBezTo>
                <a:cubicBezTo>
                  <a:pt x="5253233" y="735825"/>
                  <a:pt x="5242339" y="746720"/>
                  <a:pt x="5228899" y="746720"/>
                </a:cubicBezTo>
                <a:cubicBezTo>
                  <a:pt x="5215460" y="746720"/>
                  <a:pt x="5204565" y="735825"/>
                  <a:pt x="5204565" y="722386"/>
                </a:cubicBezTo>
                <a:cubicBezTo>
                  <a:pt x="5204565" y="708947"/>
                  <a:pt x="5215460" y="698052"/>
                  <a:pt x="5228899" y="698052"/>
                </a:cubicBezTo>
                <a:close/>
                <a:moveTo>
                  <a:pt x="4795266" y="698052"/>
                </a:moveTo>
                <a:cubicBezTo>
                  <a:pt x="4808705" y="698052"/>
                  <a:pt x="4819600" y="708947"/>
                  <a:pt x="4819600" y="722386"/>
                </a:cubicBezTo>
                <a:cubicBezTo>
                  <a:pt x="4819600" y="735825"/>
                  <a:pt x="4808705" y="746720"/>
                  <a:pt x="4795266" y="746720"/>
                </a:cubicBezTo>
                <a:cubicBezTo>
                  <a:pt x="4781827" y="746720"/>
                  <a:pt x="4770932" y="735825"/>
                  <a:pt x="4770932" y="722386"/>
                </a:cubicBezTo>
                <a:cubicBezTo>
                  <a:pt x="4770932" y="708947"/>
                  <a:pt x="4781827" y="698052"/>
                  <a:pt x="4795266" y="698052"/>
                </a:cubicBezTo>
                <a:close/>
                <a:moveTo>
                  <a:pt x="4361634" y="698052"/>
                </a:moveTo>
                <a:cubicBezTo>
                  <a:pt x="4375073" y="698052"/>
                  <a:pt x="4385968" y="708947"/>
                  <a:pt x="4385968" y="722386"/>
                </a:cubicBezTo>
                <a:cubicBezTo>
                  <a:pt x="4385968" y="735825"/>
                  <a:pt x="4375073" y="746720"/>
                  <a:pt x="4361634" y="746720"/>
                </a:cubicBezTo>
                <a:cubicBezTo>
                  <a:pt x="4348195" y="746720"/>
                  <a:pt x="4337300" y="735825"/>
                  <a:pt x="4337300" y="722386"/>
                </a:cubicBezTo>
                <a:cubicBezTo>
                  <a:pt x="4337300" y="708947"/>
                  <a:pt x="4348195" y="698052"/>
                  <a:pt x="4361634" y="698052"/>
                </a:cubicBezTo>
                <a:close/>
                <a:moveTo>
                  <a:pt x="3928001" y="698052"/>
                </a:moveTo>
                <a:cubicBezTo>
                  <a:pt x="3941440" y="698052"/>
                  <a:pt x="3952335" y="708947"/>
                  <a:pt x="3952335" y="722386"/>
                </a:cubicBezTo>
                <a:cubicBezTo>
                  <a:pt x="3952335" y="735825"/>
                  <a:pt x="3941440" y="746720"/>
                  <a:pt x="3928001" y="746720"/>
                </a:cubicBezTo>
                <a:cubicBezTo>
                  <a:pt x="3914562" y="746720"/>
                  <a:pt x="3903667" y="735825"/>
                  <a:pt x="3903667" y="722386"/>
                </a:cubicBezTo>
                <a:cubicBezTo>
                  <a:pt x="3903667" y="708947"/>
                  <a:pt x="3914562" y="698052"/>
                  <a:pt x="3928001" y="698052"/>
                </a:cubicBezTo>
                <a:close/>
                <a:moveTo>
                  <a:pt x="3493882" y="698052"/>
                </a:moveTo>
                <a:cubicBezTo>
                  <a:pt x="3507321" y="698052"/>
                  <a:pt x="3518216" y="708947"/>
                  <a:pt x="3518216" y="722386"/>
                </a:cubicBezTo>
                <a:cubicBezTo>
                  <a:pt x="3518216" y="735825"/>
                  <a:pt x="3507321" y="746720"/>
                  <a:pt x="3493882" y="746720"/>
                </a:cubicBezTo>
                <a:cubicBezTo>
                  <a:pt x="3480443" y="746720"/>
                  <a:pt x="3469548" y="735825"/>
                  <a:pt x="3469548" y="722386"/>
                </a:cubicBezTo>
                <a:cubicBezTo>
                  <a:pt x="3469548" y="708947"/>
                  <a:pt x="3480443" y="698052"/>
                  <a:pt x="3493882" y="698052"/>
                </a:cubicBezTo>
                <a:close/>
                <a:moveTo>
                  <a:pt x="3060249" y="698052"/>
                </a:moveTo>
                <a:cubicBezTo>
                  <a:pt x="3073688" y="698052"/>
                  <a:pt x="3084583" y="708947"/>
                  <a:pt x="3084583" y="722386"/>
                </a:cubicBezTo>
                <a:cubicBezTo>
                  <a:pt x="3084583" y="735825"/>
                  <a:pt x="3073688" y="746720"/>
                  <a:pt x="3060249" y="746720"/>
                </a:cubicBezTo>
                <a:cubicBezTo>
                  <a:pt x="3046810" y="746720"/>
                  <a:pt x="3035915" y="735825"/>
                  <a:pt x="3035915" y="722386"/>
                </a:cubicBezTo>
                <a:cubicBezTo>
                  <a:pt x="3035915" y="708947"/>
                  <a:pt x="3046810" y="698052"/>
                  <a:pt x="3060249" y="698052"/>
                </a:cubicBezTo>
                <a:close/>
                <a:moveTo>
                  <a:pt x="2626616" y="698052"/>
                </a:moveTo>
                <a:cubicBezTo>
                  <a:pt x="2640055" y="698052"/>
                  <a:pt x="2650950" y="708947"/>
                  <a:pt x="2650950" y="722386"/>
                </a:cubicBezTo>
                <a:cubicBezTo>
                  <a:pt x="2650950" y="735825"/>
                  <a:pt x="2640055" y="746720"/>
                  <a:pt x="2626616" y="746720"/>
                </a:cubicBezTo>
                <a:cubicBezTo>
                  <a:pt x="2613177" y="746720"/>
                  <a:pt x="2602282" y="735825"/>
                  <a:pt x="2602282" y="722386"/>
                </a:cubicBezTo>
                <a:cubicBezTo>
                  <a:pt x="2602282" y="708947"/>
                  <a:pt x="2613177" y="698052"/>
                  <a:pt x="2626616" y="698052"/>
                </a:cubicBezTo>
                <a:close/>
                <a:moveTo>
                  <a:pt x="2192984" y="698052"/>
                </a:moveTo>
                <a:cubicBezTo>
                  <a:pt x="2206423" y="698052"/>
                  <a:pt x="2217318" y="708947"/>
                  <a:pt x="2217318" y="722386"/>
                </a:cubicBezTo>
                <a:cubicBezTo>
                  <a:pt x="2217318" y="735825"/>
                  <a:pt x="2206423" y="746720"/>
                  <a:pt x="2192984" y="746720"/>
                </a:cubicBezTo>
                <a:cubicBezTo>
                  <a:pt x="2179545" y="746720"/>
                  <a:pt x="2168650" y="735825"/>
                  <a:pt x="2168650" y="722386"/>
                </a:cubicBezTo>
                <a:cubicBezTo>
                  <a:pt x="2168650" y="708947"/>
                  <a:pt x="2179545" y="698052"/>
                  <a:pt x="2192984" y="698052"/>
                </a:cubicBezTo>
                <a:close/>
                <a:moveTo>
                  <a:pt x="1759351" y="698052"/>
                </a:moveTo>
                <a:cubicBezTo>
                  <a:pt x="1772790" y="698052"/>
                  <a:pt x="1783685" y="708947"/>
                  <a:pt x="1783685" y="722386"/>
                </a:cubicBezTo>
                <a:cubicBezTo>
                  <a:pt x="1783685" y="735825"/>
                  <a:pt x="1772790" y="746720"/>
                  <a:pt x="1759351" y="746720"/>
                </a:cubicBezTo>
                <a:cubicBezTo>
                  <a:pt x="1745912" y="746720"/>
                  <a:pt x="1735017" y="735825"/>
                  <a:pt x="1735017" y="722386"/>
                </a:cubicBezTo>
                <a:cubicBezTo>
                  <a:pt x="1735017" y="708947"/>
                  <a:pt x="1745912" y="698052"/>
                  <a:pt x="1759351" y="698052"/>
                </a:cubicBezTo>
                <a:close/>
                <a:moveTo>
                  <a:pt x="1325719" y="698052"/>
                </a:moveTo>
                <a:cubicBezTo>
                  <a:pt x="1339158" y="698052"/>
                  <a:pt x="1350053" y="708947"/>
                  <a:pt x="1350053" y="722386"/>
                </a:cubicBezTo>
                <a:cubicBezTo>
                  <a:pt x="1350053" y="735825"/>
                  <a:pt x="1339158" y="746720"/>
                  <a:pt x="1325719" y="746720"/>
                </a:cubicBezTo>
                <a:cubicBezTo>
                  <a:pt x="1312280" y="746720"/>
                  <a:pt x="1301385" y="735825"/>
                  <a:pt x="1301385" y="722386"/>
                </a:cubicBezTo>
                <a:cubicBezTo>
                  <a:pt x="1301385" y="708947"/>
                  <a:pt x="1312280" y="698052"/>
                  <a:pt x="1325719" y="698052"/>
                </a:cubicBezTo>
                <a:close/>
                <a:moveTo>
                  <a:pt x="891599" y="698052"/>
                </a:moveTo>
                <a:cubicBezTo>
                  <a:pt x="905038" y="698052"/>
                  <a:pt x="915933" y="708947"/>
                  <a:pt x="915933" y="722386"/>
                </a:cubicBezTo>
                <a:cubicBezTo>
                  <a:pt x="915933" y="735825"/>
                  <a:pt x="905038" y="746720"/>
                  <a:pt x="891599" y="746720"/>
                </a:cubicBezTo>
                <a:cubicBezTo>
                  <a:pt x="878160" y="746720"/>
                  <a:pt x="867265" y="735825"/>
                  <a:pt x="867265" y="722386"/>
                </a:cubicBezTo>
                <a:cubicBezTo>
                  <a:pt x="867265" y="708947"/>
                  <a:pt x="878160" y="698052"/>
                  <a:pt x="891599" y="698052"/>
                </a:cubicBezTo>
                <a:close/>
                <a:moveTo>
                  <a:pt x="457967" y="698052"/>
                </a:moveTo>
                <a:cubicBezTo>
                  <a:pt x="471406" y="698052"/>
                  <a:pt x="482301" y="708947"/>
                  <a:pt x="482301" y="722386"/>
                </a:cubicBezTo>
                <a:cubicBezTo>
                  <a:pt x="482301" y="735825"/>
                  <a:pt x="471406" y="746720"/>
                  <a:pt x="457967" y="746720"/>
                </a:cubicBezTo>
                <a:cubicBezTo>
                  <a:pt x="444528" y="746720"/>
                  <a:pt x="433633" y="735825"/>
                  <a:pt x="433633" y="722386"/>
                </a:cubicBezTo>
                <a:cubicBezTo>
                  <a:pt x="433633" y="708947"/>
                  <a:pt x="444528" y="698052"/>
                  <a:pt x="457967" y="698052"/>
                </a:cubicBezTo>
                <a:close/>
                <a:moveTo>
                  <a:pt x="24334" y="698052"/>
                </a:moveTo>
                <a:cubicBezTo>
                  <a:pt x="37773" y="698052"/>
                  <a:pt x="48668" y="708947"/>
                  <a:pt x="48668" y="722386"/>
                </a:cubicBezTo>
                <a:cubicBezTo>
                  <a:pt x="48668" y="735825"/>
                  <a:pt x="37773" y="746720"/>
                  <a:pt x="24334" y="746720"/>
                </a:cubicBezTo>
                <a:cubicBezTo>
                  <a:pt x="10895" y="746720"/>
                  <a:pt x="0" y="735825"/>
                  <a:pt x="0" y="722386"/>
                </a:cubicBezTo>
                <a:cubicBezTo>
                  <a:pt x="0" y="708947"/>
                  <a:pt x="10895" y="698052"/>
                  <a:pt x="24334" y="698052"/>
                </a:cubicBezTo>
                <a:close/>
                <a:moveTo>
                  <a:pt x="6530284" y="350076"/>
                </a:moveTo>
                <a:cubicBezTo>
                  <a:pt x="6543724" y="350076"/>
                  <a:pt x="6554618" y="360971"/>
                  <a:pt x="6554618" y="374410"/>
                </a:cubicBezTo>
                <a:cubicBezTo>
                  <a:pt x="6554618" y="387849"/>
                  <a:pt x="6543724" y="398744"/>
                  <a:pt x="6530284" y="398744"/>
                </a:cubicBezTo>
                <a:cubicBezTo>
                  <a:pt x="6516845" y="398744"/>
                  <a:pt x="6505950" y="387849"/>
                  <a:pt x="6505950" y="374410"/>
                </a:cubicBezTo>
                <a:cubicBezTo>
                  <a:pt x="6505950" y="360971"/>
                  <a:pt x="6516845" y="350076"/>
                  <a:pt x="6530284" y="350076"/>
                </a:cubicBezTo>
                <a:close/>
                <a:moveTo>
                  <a:pt x="6096164" y="350076"/>
                </a:moveTo>
                <a:cubicBezTo>
                  <a:pt x="6109603" y="350076"/>
                  <a:pt x="6120498" y="360971"/>
                  <a:pt x="6120498" y="374410"/>
                </a:cubicBezTo>
                <a:cubicBezTo>
                  <a:pt x="6120498" y="387849"/>
                  <a:pt x="6109603" y="398744"/>
                  <a:pt x="6096164" y="398744"/>
                </a:cubicBezTo>
                <a:cubicBezTo>
                  <a:pt x="6082724" y="398744"/>
                  <a:pt x="6071830" y="387849"/>
                  <a:pt x="6071830" y="374410"/>
                </a:cubicBezTo>
                <a:cubicBezTo>
                  <a:pt x="6071830" y="360971"/>
                  <a:pt x="6082724" y="350076"/>
                  <a:pt x="6096164" y="350076"/>
                </a:cubicBezTo>
                <a:close/>
                <a:moveTo>
                  <a:pt x="5662532" y="350076"/>
                </a:moveTo>
                <a:cubicBezTo>
                  <a:pt x="5675972" y="350076"/>
                  <a:pt x="5686866" y="360971"/>
                  <a:pt x="5686866" y="374410"/>
                </a:cubicBezTo>
                <a:cubicBezTo>
                  <a:pt x="5686866" y="387849"/>
                  <a:pt x="5675972" y="398744"/>
                  <a:pt x="5662532" y="398744"/>
                </a:cubicBezTo>
                <a:cubicBezTo>
                  <a:pt x="5649092" y="398744"/>
                  <a:pt x="5638198" y="387849"/>
                  <a:pt x="5638198" y="374410"/>
                </a:cubicBezTo>
                <a:cubicBezTo>
                  <a:pt x="5638198" y="360971"/>
                  <a:pt x="5649092" y="350076"/>
                  <a:pt x="5662532" y="350076"/>
                </a:cubicBezTo>
                <a:close/>
                <a:moveTo>
                  <a:pt x="5228899" y="350076"/>
                </a:moveTo>
                <a:cubicBezTo>
                  <a:pt x="5242339" y="350076"/>
                  <a:pt x="5253233" y="360971"/>
                  <a:pt x="5253233" y="374410"/>
                </a:cubicBezTo>
                <a:cubicBezTo>
                  <a:pt x="5253233" y="387849"/>
                  <a:pt x="5242339" y="398744"/>
                  <a:pt x="5228899" y="398744"/>
                </a:cubicBezTo>
                <a:cubicBezTo>
                  <a:pt x="5215460" y="398744"/>
                  <a:pt x="5204565" y="387849"/>
                  <a:pt x="5204565" y="374410"/>
                </a:cubicBezTo>
                <a:cubicBezTo>
                  <a:pt x="5204565" y="360971"/>
                  <a:pt x="5215460" y="350076"/>
                  <a:pt x="5228899" y="350076"/>
                </a:cubicBezTo>
                <a:close/>
                <a:moveTo>
                  <a:pt x="4795266" y="350076"/>
                </a:moveTo>
                <a:cubicBezTo>
                  <a:pt x="4808705" y="350076"/>
                  <a:pt x="4819600" y="360971"/>
                  <a:pt x="4819600" y="374410"/>
                </a:cubicBezTo>
                <a:cubicBezTo>
                  <a:pt x="4819600" y="387849"/>
                  <a:pt x="4808705" y="398744"/>
                  <a:pt x="4795266" y="398744"/>
                </a:cubicBezTo>
                <a:cubicBezTo>
                  <a:pt x="4781827" y="398744"/>
                  <a:pt x="4770932" y="387849"/>
                  <a:pt x="4770932" y="374410"/>
                </a:cubicBezTo>
                <a:cubicBezTo>
                  <a:pt x="4770932" y="360971"/>
                  <a:pt x="4781827" y="350076"/>
                  <a:pt x="4795266" y="350076"/>
                </a:cubicBezTo>
                <a:close/>
                <a:moveTo>
                  <a:pt x="4361634" y="350076"/>
                </a:moveTo>
                <a:cubicBezTo>
                  <a:pt x="4375073" y="350076"/>
                  <a:pt x="4385968" y="360971"/>
                  <a:pt x="4385968" y="374410"/>
                </a:cubicBezTo>
                <a:cubicBezTo>
                  <a:pt x="4385968" y="387849"/>
                  <a:pt x="4375073" y="398744"/>
                  <a:pt x="4361634" y="398744"/>
                </a:cubicBezTo>
                <a:cubicBezTo>
                  <a:pt x="4348195" y="398744"/>
                  <a:pt x="4337300" y="387849"/>
                  <a:pt x="4337300" y="374410"/>
                </a:cubicBezTo>
                <a:cubicBezTo>
                  <a:pt x="4337300" y="360971"/>
                  <a:pt x="4348195" y="350076"/>
                  <a:pt x="4361634" y="350076"/>
                </a:cubicBezTo>
                <a:close/>
                <a:moveTo>
                  <a:pt x="3928001" y="350076"/>
                </a:moveTo>
                <a:cubicBezTo>
                  <a:pt x="3941440" y="350076"/>
                  <a:pt x="3952335" y="360971"/>
                  <a:pt x="3952335" y="374410"/>
                </a:cubicBezTo>
                <a:cubicBezTo>
                  <a:pt x="3952335" y="387849"/>
                  <a:pt x="3941440" y="398744"/>
                  <a:pt x="3928001" y="398744"/>
                </a:cubicBezTo>
                <a:cubicBezTo>
                  <a:pt x="3914562" y="398744"/>
                  <a:pt x="3903667" y="387849"/>
                  <a:pt x="3903667" y="374410"/>
                </a:cubicBezTo>
                <a:cubicBezTo>
                  <a:pt x="3903667" y="360971"/>
                  <a:pt x="3914562" y="350076"/>
                  <a:pt x="3928001" y="350076"/>
                </a:cubicBezTo>
                <a:close/>
                <a:moveTo>
                  <a:pt x="3060249" y="350076"/>
                </a:moveTo>
                <a:cubicBezTo>
                  <a:pt x="3073688" y="350076"/>
                  <a:pt x="3084583" y="360971"/>
                  <a:pt x="3084583" y="374410"/>
                </a:cubicBezTo>
                <a:cubicBezTo>
                  <a:pt x="3084583" y="387849"/>
                  <a:pt x="3073688" y="398744"/>
                  <a:pt x="3060249" y="398744"/>
                </a:cubicBezTo>
                <a:cubicBezTo>
                  <a:pt x="3046810" y="398744"/>
                  <a:pt x="3035915" y="387849"/>
                  <a:pt x="3035915" y="374410"/>
                </a:cubicBezTo>
                <a:cubicBezTo>
                  <a:pt x="3035915" y="360971"/>
                  <a:pt x="3046810" y="350076"/>
                  <a:pt x="3060249" y="350076"/>
                </a:cubicBezTo>
                <a:close/>
                <a:moveTo>
                  <a:pt x="2626616" y="350076"/>
                </a:moveTo>
                <a:cubicBezTo>
                  <a:pt x="2640055" y="350076"/>
                  <a:pt x="2650950" y="360971"/>
                  <a:pt x="2650950" y="374410"/>
                </a:cubicBezTo>
                <a:cubicBezTo>
                  <a:pt x="2650950" y="387849"/>
                  <a:pt x="2640055" y="398744"/>
                  <a:pt x="2626616" y="398744"/>
                </a:cubicBezTo>
                <a:cubicBezTo>
                  <a:pt x="2613177" y="398744"/>
                  <a:pt x="2602282" y="387849"/>
                  <a:pt x="2602282" y="374410"/>
                </a:cubicBezTo>
                <a:cubicBezTo>
                  <a:pt x="2602282" y="360971"/>
                  <a:pt x="2613177" y="350076"/>
                  <a:pt x="2626616" y="350076"/>
                </a:cubicBezTo>
                <a:close/>
                <a:moveTo>
                  <a:pt x="2192984" y="350076"/>
                </a:moveTo>
                <a:cubicBezTo>
                  <a:pt x="2206423" y="350076"/>
                  <a:pt x="2217318" y="360971"/>
                  <a:pt x="2217318" y="374410"/>
                </a:cubicBezTo>
                <a:cubicBezTo>
                  <a:pt x="2217318" y="387849"/>
                  <a:pt x="2206423" y="398744"/>
                  <a:pt x="2192984" y="398744"/>
                </a:cubicBezTo>
                <a:cubicBezTo>
                  <a:pt x="2179545" y="398744"/>
                  <a:pt x="2168650" y="387849"/>
                  <a:pt x="2168650" y="374410"/>
                </a:cubicBezTo>
                <a:cubicBezTo>
                  <a:pt x="2168650" y="360971"/>
                  <a:pt x="2179545" y="350076"/>
                  <a:pt x="2192984" y="350076"/>
                </a:cubicBezTo>
                <a:close/>
                <a:moveTo>
                  <a:pt x="1759351" y="350076"/>
                </a:moveTo>
                <a:cubicBezTo>
                  <a:pt x="1772790" y="350076"/>
                  <a:pt x="1783685" y="360971"/>
                  <a:pt x="1783685" y="374410"/>
                </a:cubicBezTo>
                <a:cubicBezTo>
                  <a:pt x="1783685" y="387849"/>
                  <a:pt x="1772790" y="398744"/>
                  <a:pt x="1759351" y="398744"/>
                </a:cubicBezTo>
                <a:cubicBezTo>
                  <a:pt x="1745912" y="398744"/>
                  <a:pt x="1735017" y="387849"/>
                  <a:pt x="1735017" y="374410"/>
                </a:cubicBezTo>
                <a:cubicBezTo>
                  <a:pt x="1735017" y="360971"/>
                  <a:pt x="1745912" y="350076"/>
                  <a:pt x="1759351" y="350076"/>
                </a:cubicBezTo>
                <a:close/>
                <a:moveTo>
                  <a:pt x="1325719" y="350076"/>
                </a:moveTo>
                <a:cubicBezTo>
                  <a:pt x="1339158" y="350076"/>
                  <a:pt x="1350053" y="360971"/>
                  <a:pt x="1350053" y="374410"/>
                </a:cubicBezTo>
                <a:cubicBezTo>
                  <a:pt x="1350053" y="387849"/>
                  <a:pt x="1339158" y="398744"/>
                  <a:pt x="1325719" y="398744"/>
                </a:cubicBezTo>
                <a:cubicBezTo>
                  <a:pt x="1312280" y="398744"/>
                  <a:pt x="1301385" y="387849"/>
                  <a:pt x="1301385" y="374410"/>
                </a:cubicBezTo>
                <a:cubicBezTo>
                  <a:pt x="1301385" y="360971"/>
                  <a:pt x="1312280" y="350076"/>
                  <a:pt x="1325719" y="350076"/>
                </a:cubicBezTo>
                <a:close/>
                <a:moveTo>
                  <a:pt x="891599" y="350076"/>
                </a:moveTo>
                <a:cubicBezTo>
                  <a:pt x="905038" y="350076"/>
                  <a:pt x="915933" y="360971"/>
                  <a:pt x="915933" y="374410"/>
                </a:cubicBezTo>
                <a:cubicBezTo>
                  <a:pt x="915933" y="387849"/>
                  <a:pt x="905038" y="398744"/>
                  <a:pt x="891599" y="398744"/>
                </a:cubicBezTo>
                <a:cubicBezTo>
                  <a:pt x="878160" y="398744"/>
                  <a:pt x="867265" y="387849"/>
                  <a:pt x="867265" y="374410"/>
                </a:cubicBezTo>
                <a:cubicBezTo>
                  <a:pt x="867265" y="360971"/>
                  <a:pt x="878160" y="350076"/>
                  <a:pt x="891599" y="350076"/>
                </a:cubicBezTo>
                <a:close/>
                <a:moveTo>
                  <a:pt x="457967" y="350076"/>
                </a:moveTo>
                <a:cubicBezTo>
                  <a:pt x="471406" y="350076"/>
                  <a:pt x="482301" y="360971"/>
                  <a:pt x="482301" y="374410"/>
                </a:cubicBezTo>
                <a:cubicBezTo>
                  <a:pt x="482301" y="387849"/>
                  <a:pt x="471406" y="398744"/>
                  <a:pt x="457967" y="398744"/>
                </a:cubicBezTo>
                <a:cubicBezTo>
                  <a:pt x="444528" y="398744"/>
                  <a:pt x="433633" y="387849"/>
                  <a:pt x="433633" y="374410"/>
                </a:cubicBezTo>
                <a:cubicBezTo>
                  <a:pt x="433633" y="360971"/>
                  <a:pt x="444528" y="350076"/>
                  <a:pt x="457967" y="350076"/>
                </a:cubicBezTo>
                <a:close/>
                <a:moveTo>
                  <a:pt x="24334" y="350076"/>
                </a:moveTo>
                <a:cubicBezTo>
                  <a:pt x="37773" y="350076"/>
                  <a:pt x="48668" y="360971"/>
                  <a:pt x="48668" y="374410"/>
                </a:cubicBezTo>
                <a:cubicBezTo>
                  <a:pt x="48668" y="387849"/>
                  <a:pt x="37773" y="398744"/>
                  <a:pt x="24334" y="398744"/>
                </a:cubicBezTo>
                <a:cubicBezTo>
                  <a:pt x="10895" y="398744"/>
                  <a:pt x="0" y="387849"/>
                  <a:pt x="0" y="374410"/>
                </a:cubicBezTo>
                <a:cubicBezTo>
                  <a:pt x="0" y="360971"/>
                  <a:pt x="10895" y="350076"/>
                  <a:pt x="24334" y="350076"/>
                </a:cubicBezTo>
                <a:close/>
                <a:moveTo>
                  <a:pt x="3493882" y="349026"/>
                </a:moveTo>
                <a:cubicBezTo>
                  <a:pt x="3507321" y="349026"/>
                  <a:pt x="3518216" y="359921"/>
                  <a:pt x="3518216" y="373360"/>
                </a:cubicBezTo>
                <a:cubicBezTo>
                  <a:pt x="3518216" y="386799"/>
                  <a:pt x="3507321" y="397694"/>
                  <a:pt x="3493882" y="397694"/>
                </a:cubicBezTo>
                <a:cubicBezTo>
                  <a:pt x="3480443" y="397694"/>
                  <a:pt x="3469548" y="386799"/>
                  <a:pt x="3469548" y="373360"/>
                </a:cubicBezTo>
                <a:cubicBezTo>
                  <a:pt x="3469548" y="359921"/>
                  <a:pt x="3480443" y="349026"/>
                  <a:pt x="3493882" y="349026"/>
                </a:cubicBezTo>
                <a:close/>
                <a:moveTo>
                  <a:pt x="6530284" y="2099"/>
                </a:moveTo>
                <a:cubicBezTo>
                  <a:pt x="6543724" y="2099"/>
                  <a:pt x="6554618" y="12994"/>
                  <a:pt x="6554618" y="26433"/>
                </a:cubicBezTo>
                <a:cubicBezTo>
                  <a:pt x="6554618" y="39872"/>
                  <a:pt x="6543724" y="50767"/>
                  <a:pt x="6530284" y="50767"/>
                </a:cubicBezTo>
                <a:cubicBezTo>
                  <a:pt x="6516845" y="50767"/>
                  <a:pt x="6505950" y="39872"/>
                  <a:pt x="6505950" y="26433"/>
                </a:cubicBezTo>
                <a:cubicBezTo>
                  <a:pt x="6505950" y="12994"/>
                  <a:pt x="6516845" y="2099"/>
                  <a:pt x="6530284" y="2099"/>
                </a:cubicBezTo>
                <a:close/>
                <a:moveTo>
                  <a:pt x="6096164" y="2099"/>
                </a:moveTo>
                <a:cubicBezTo>
                  <a:pt x="6109603" y="2099"/>
                  <a:pt x="6120498" y="12994"/>
                  <a:pt x="6120498" y="26433"/>
                </a:cubicBezTo>
                <a:cubicBezTo>
                  <a:pt x="6120498" y="39872"/>
                  <a:pt x="6109603" y="50767"/>
                  <a:pt x="6096164" y="50767"/>
                </a:cubicBezTo>
                <a:cubicBezTo>
                  <a:pt x="6082724" y="50767"/>
                  <a:pt x="6071830" y="39872"/>
                  <a:pt x="6071830" y="26433"/>
                </a:cubicBezTo>
                <a:cubicBezTo>
                  <a:pt x="6071830" y="12994"/>
                  <a:pt x="6082724" y="2099"/>
                  <a:pt x="6096164" y="2099"/>
                </a:cubicBezTo>
                <a:close/>
                <a:moveTo>
                  <a:pt x="5662532" y="2099"/>
                </a:moveTo>
                <a:cubicBezTo>
                  <a:pt x="5675972" y="2099"/>
                  <a:pt x="5686866" y="12994"/>
                  <a:pt x="5686866" y="26433"/>
                </a:cubicBezTo>
                <a:cubicBezTo>
                  <a:pt x="5686866" y="39872"/>
                  <a:pt x="5675972" y="50767"/>
                  <a:pt x="5662532" y="50767"/>
                </a:cubicBezTo>
                <a:cubicBezTo>
                  <a:pt x="5649092" y="50767"/>
                  <a:pt x="5638198" y="39872"/>
                  <a:pt x="5638198" y="26433"/>
                </a:cubicBezTo>
                <a:cubicBezTo>
                  <a:pt x="5638198" y="12994"/>
                  <a:pt x="5649092" y="2099"/>
                  <a:pt x="5662532" y="2099"/>
                </a:cubicBezTo>
                <a:close/>
                <a:moveTo>
                  <a:pt x="5228899" y="2099"/>
                </a:moveTo>
                <a:cubicBezTo>
                  <a:pt x="5242339" y="2099"/>
                  <a:pt x="5253233" y="12994"/>
                  <a:pt x="5253233" y="26433"/>
                </a:cubicBezTo>
                <a:cubicBezTo>
                  <a:pt x="5253233" y="39872"/>
                  <a:pt x="5242339" y="50767"/>
                  <a:pt x="5228899" y="50767"/>
                </a:cubicBezTo>
                <a:cubicBezTo>
                  <a:pt x="5215460" y="50767"/>
                  <a:pt x="5204565" y="39872"/>
                  <a:pt x="5204565" y="26433"/>
                </a:cubicBezTo>
                <a:cubicBezTo>
                  <a:pt x="5204565" y="12994"/>
                  <a:pt x="5215460" y="2099"/>
                  <a:pt x="5228899" y="2099"/>
                </a:cubicBezTo>
                <a:close/>
                <a:moveTo>
                  <a:pt x="4795266" y="2099"/>
                </a:moveTo>
                <a:cubicBezTo>
                  <a:pt x="4808705" y="2099"/>
                  <a:pt x="4819600" y="12994"/>
                  <a:pt x="4819600" y="26433"/>
                </a:cubicBezTo>
                <a:cubicBezTo>
                  <a:pt x="4819600" y="39872"/>
                  <a:pt x="4808705" y="50767"/>
                  <a:pt x="4795266" y="50767"/>
                </a:cubicBezTo>
                <a:cubicBezTo>
                  <a:pt x="4781827" y="50767"/>
                  <a:pt x="4770932" y="39872"/>
                  <a:pt x="4770932" y="26433"/>
                </a:cubicBezTo>
                <a:cubicBezTo>
                  <a:pt x="4770932" y="12994"/>
                  <a:pt x="4781827" y="2099"/>
                  <a:pt x="4795266" y="2099"/>
                </a:cubicBezTo>
                <a:close/>
                <a:moveTo>
                  <a:pt x="4361634" y="2099"/>
                </a:moveTo>
                <a:cubicBezTo>
                  <a:pt x="4375073" y="2099"/>
                  <a:pt x="4385968" y="12994"/>
                  <a:pt x="4385968" y="26433"/>
                </a:cubicBezTo>
                <a:cubicBezTo>
                  <a:pt x="4385968" y="39872"/>
                  <a:pt x="4375073" y="50767"/>
                  <a:pt x="4361634" y="50767"/>
                </a:cubicBezTo>
                <a:cubicBezTo>
                  <a:pt x="4348195" y="50767"/>
                  <a:pt x="4337300" y="39872"/>
                  <a:pt x="4337300" y="26433"/>
                </a:cubicBezTo>
                <a:cubicBezTo>
                  <a:pt x="4337300" y="12994"/>
                  <a:pt x="4348195" y="2099"/>
                  <a:pt x="4361634" y="2099"/>
                </a:cubicBezTo>
                <a:close/>
                <a:moveTo>
                  <a:pt x="3928001" y="2099"/>
                </a:moveTo>
                <a:cubicBezTo>
                  <a:pt x="3941440" y="2099"/>
                  <a:pt x="3952335" y="12994"/>
                  <a:pt x="3952335" y="26433"/>
                </a:cubicBezTo>
                <a:cubicBezTo>
                  <a:pt x="3952335" y="39872"/>
                  <a:pt x="3941440" y="50767"/>
                  <a:pt x="3928001" y="50767"/>
                </a:cubicBezTo>
                <a:cubicBezTo>
                  <a:pt x="3914562" y="50767"/>
                  <a:pt x="3903667" y="39872"/>
                  <a:pt x="3903667" y="26433"/>
                </a:cubicBezTo>
                <a:cubicBezTo>
                  <a:pt x="3903667" y="12994"/>
                  <a:pt x="3914562" y="2099"/>
                  <a:pt x="3928001" y="2099"/>
                </a:cubicBezTo>
                <a:close/>
                <a:moveTo>
                  <a:pt x="3060249" y="2099"/>
                </a:moveTo>
                <a:cubicBezTo>
                  <a:pt x="3073688" y="2099"/>
                  <a:pt x="3084583" y="12994"/>
                  <a:pt x="3084583" y="26433"/>
                </a:cubicBezTo>
                <a:cubicBezTo>
                  <a:pt x="3084583" y="39872"/>
                  <a:pt x="3073688" y="50767"/>
                  <a:pt x="3060249" y="50767"/>
                </a:cubicBezTo>
                <a:cubicBezTo>
                  <a:pt x="3046810" y="50767"/>
                  <a:pt x="3035915" y="39872"/>
                  <a:pt x="3035915" y="26433"/>
                </a:cubicBezTo>
                <a:cubicBezTo>
                  <a:pt x="3035915" y="12994"/>
                  <a:pt x="3046810" y="2099"/>
                  <a:pt x="3060249" y="2099"/>
                </a:cubicBezTo>
                <a:close/>
                <a:moveTo>
                  <a:pt x="2626616" y="2099"/>
                </a:moveTo>
                <a:cubicBezTo>
                  <a:pt x="2640055" y="2099"/>
                  <a:pt x="2650950" y="12994"/>
                  <a:pt x="2650950" y="26433"/>
                </a:cubicBezTo>
                <a:cubicBezTo>
                  <a:pt x="2650950" y="39872"/>
                  <a:pt x="2640055" y="50767"/>
                  <a:pt x="2626616" y="50767"/>
                </a:cubicBezTo>
                <a:cubicBezTo>
                  <a:pt x="2613177" y="50767"/>
                  <a:pt x="2602282" y="39872"/>
                  <a:pt x="2602282" y="26433"/>
                </a:cubicBezTo>
                <a:cubicBezTo>
                  <a:pt x="2602282" y="12994"/>
                  <a:pt x="2613177" y="2099"/>
                  <a:pt x="2626616" y="2099"/>
                </a:cubicBezTo>
                <a:close/>
                <a:moveTo>
                  <a:pt x="2192984" y="2099"/>
                </a:moveTo>
                <a:cubicBezTo>
                  <a:pt x="2206423" y="2099"/>
                  <a:pt x="2217318" y="12994"/>
                  <a:pt x="2217318" y="26433"/>
                </a:cubicBezTo>
                <a:cubicBezTo>
                  <a:pt x="2217318" y="39872"/>
                  <a:pt x="2206423" y="50767"/>
                  <a:pt x="2192984" y="50767"/>
                </a:cubicBezTo>
                <a:cubicBezTo>
                  <a:pt x="2179545" y="50767"/>
                  <a:pt x="2168650" y="39872"/>
                  <a:pt x="2168650" y="26433"/>
                </a:cubicBezTo>
                <a:cubicBezTo>
                  <a:pt x="2168650" y="12994"/>
                  <a:pt x="2179545" y="2099"/>
                  <a:pt x="2192984" y="2099"/>
                </a:cubicBezTo>
                <a:close/>
                <a:moveTo>
                  <a:pt x="1759351" y="2099"/>
                </a:moveTo>
                <a:cubicBezTo>
                  <a:pt x="1772790" y="2099"/>
                  <a:pt x="1783685" y="12994"/>
                  <a:pt x="1783685" y="26433"/>
                </a:cubicBezTo>
                <a:cubicBezTo>
                  <a:pt x="1783685" y="39872"/>
                  <a:pt x="1772790" y="50767"/>
                  <a:pt x="1759351" y="50767"/>
                </a:cubicBezTo>
                <a:cubicBezTo>
                  <a:pt x="1745912" y="50767"/>
                  <a:pt x="1735017" y="39872"/>
                  <a:pt x="1735017" y="26433"/>
                </a:cubicBezTo>
                <a:cubicBezTo>
                  <a:pt x="1735017" y="12994"/>
                  <a:pt x="1745912" y="2099"/>
                  <a:pt x="1759351" y="2099"/>
                </a:cubicBezTo>
                <a:close/>
                <a:moveTo>
                  <a:pt x="1325719" y="2099"/>
                </a:moveTo>
                <a:cubicBezTo>
                  <a:pt x="1339158" y="2099"/>
                  <a:pt x="1350053" y="12994"/>
                  <a:pt x="1350053" y="26433"/>
                </a:cubicBezTo>
                <a:cubicBezTo>
                  <a:pt x="1350053" y="39872"/>
                  <a:pt x="1339158" y="50767"/>
                  <a:pt x="1325719" y="50767"/>
                </a:cubicBezTo>
                <a:cubicBezTo>
                  <a:pt x="1312280" y="50767"/>
                  <a:pt x="1301385" y="39872"/>
                  <a:pt x="1301385" y="26433"/>
                </a:cubicBezTo>
                <a:cubicBezTo>
                  <a:pt x="1301385" y="12994"/>
                  <a:pt x="1312280" y="2099"/>
                  <a:pt x="1325719" y="2099"/>
                </a:cubicBezTo>
                <a:close/>
                <a:moveTo>
                  <a:pt x="891599" y="2099"/>
                </a:moveTo>
                <a:cubicBezTo>
                  <a:pt x="905038" y="2099"/>
                  <a:pt x="915933" y="12994"/>
                  <a:pt x="915933" y="26433"/>
                </a:cubicBezTo>
                <a:cubicBezTo>
                  <a:pt x="915933" y="39872"/>
                  <a:pt x="905038" y="50767"/>
                  <a:pt x="891599" y="50767"/>
                </a:cubicBezTo>
                <a:cubicBezTo>
                  <a:pt x="878160" y="50767"/>
                  <a:pt x="867265" y="39872"/>
                  <a:pt x="867265" y="26433"/>
                </a:cubicBezTo>
                <a:cubicBezTo>
                  <a:pt x="867265" y="12994"/>
                  <a:pt x="878160" y="2099"/>
                  <a:pt x="891599" y="2099"/>
                </a:cubicBezTo>
                <a:close/>
                <a:moveTo>
                  <a:pt x="457967" y="2099"/>
                </a:moveTo>
                <a:cubicBezTo>
                  <a:pt x="471406" y="2099"/>
                  <a:pt x="482301" y="12994"/>
                  <a:pt x="482301" y="26433"/>
                </a:cubicBezTo>
                <a:cubicBezTo>
                  <a:pt x="482301" y="39872"/>
                  <a:pt x="471406" y="50767"/>
                  <a:pt x="457967" y="50767"/>
                </a:cubicBezTo>
                <a:cubicBezTo>
                  <a:pt x="444528" y="50767"/>
                  <a:pt x="433633" y="39872"/>
                  <a:pt x="433633" y="26433"/>
                </a:cubicBezTo>
                <a:cubicBezTo>
                  <a:pt x="433633" y="12994"/>
                  <a:pt x="444528" y="2099"/>
                  <a:pt x="457967" y="2099"/>
                </a:cubicBezTo>
                <a:close/>
                <a:moveTo>
                  <a:pt x="24334" y="2099"/>
                </a:moveTo>
                <a:cubicBezTo>
                  <a:pt x="37773" y="2099"/>
                  <a:pt x="48668" y="12994"/>
                  <a:pt x="48668" y="26433"/>
                </a:cubicBezTo>
                <a:cubicBezTo>
                  <a:pt x="48668" y="39872"/>
                  <a:pt x="37773" y="50767"/>
                  <a:pt x="24334" y="50767"/>
                </a:cubicBezTo>
                <a:cubicBezTo>
                  <a:pt x="10895" y="50767"/>
                  <a:pt x="0" y="39872"/>
                  <a:pt x="0" y="26433"/>
                </a:cubicBezTo>
                <a:cubicBezTo>
                  <a:pt x="0" y="12994"/>
                  <a:pt x="10895" y="2099"/>
                  <a:pt x="24334" y="2099"/>
                </a:cubicBezTo>
                <a:close/>
                <a:moveTo>
                  <a:pt x="3493882" y="0"/>
                </a:moveTo>
                <a:cubicBezTo>
                  <a:pt x="3507321" y="0"/>
                  <a:pt x="3518216" y="10895"/>
                  <a:pt x="3518216" y="24334"/>
                </a:cubicBezTo>
                <a:cubicBezTo>
                  <a:pt x="3518216" y="37773"/>
                  <a:pt x="3507321" y="48668"/>
                  <a:pt x="3493882" y="48668"/>
                </a:cubicBezTo>
                <a:cubicBezTo>
                  <a:pt x="3480443" y="48668"/>
                  <a:pt x="3469548" y="37773"/>
                  <a:pt x="3469548" y="24334"/>
                </a:cubicBezTo>
                <a:cubicBezTo>
                  <a:pt x="3469548" y="10895"/>
                  <a:pt x="3480443" y="0"/>
                  <a:pt x="3493882" y="0"/>
                </a:cubicBezTo>
                <a:close/>
              </a:path>
            </a:pathLst>
          </a:custGeom>
          <a:solidFill>
            <a:schemeClr val="tx2">
              <a:lumMod val="75000"/>
              <a:alpha val="45000"/>
            </a:schemeClr>
          </a:solidFill>
          <a:ln w="486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PICTURE">
            <a:extLst>
              <a:ext uri="{FF2B5EF4-FFF2-40B4-BE49-F238E27FC236}">
                <a16:creationId xmlns:a16="http://schemas.microsoft.com/office/drawing/2014/main" id="{252A12C1-E76E-430F-9C10-EBA956111B05}"/>
              </a:ext>
            </a:extLst>
          </p:cNvPr>
          <p:cNvSpPr/>
          <p:nvPr/>
        </p:nvSpPr>
        <p:spPr>
          <a:xfrm>
            <a:off x="-595086" y="478973"/>
            <a:ext cx="9739086" cy="2862943"/>
          </a:xfrm>
          <a:prstGeom prst="rect">
            <a:avLst/>
          </a:prstGeom>
          <a:blipFill dpi="0" rotWithShape="1">
            <a:blip r:embed="rId6"/>
            <a:srcRect/>
            <a:stretch>
              <a:fillRect t="-65060" b="-29000"/>
            </a:stretch>
          </a:blipFill>
          <a:ln>
            <a:noFill/>
          </a:ln>
          <a:effectLst>
            <a:outerShdw blurRad="127000" dir="2700000" sx="101000" sy="101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-">
            <a:extLst>
              <a:ext uri="{FF2B5EF4-FFF2-40B4-BE49-F238E27FC236}">
                <a16:creationId xmlns:a16="http://schemas.microsoft.com/office/drawing/2014/main" id="{913171ED-6CB0-4EFF-9BB3-35152F2FF096}"/>
              </a:ext>
            </a:extLst>
          </p:cNvPr>
          <p:cNvSpPr/>
          <p:nvPr/>
        </p:nvSpPr>
        <p:spPr>
          <a:xfrm>
            <a:off x="-2075543" y="3058885"/>
            <a:ext cx="9739086" cy="9144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-">
            <a:extLst>
              <a:ext uri="{FF2B5EF4-FFF2-40B4-BE49-F238E27FC236}">
                <a16:creationId xmlns:a16="http://schemas.microsoft.com/office/drawing/2014/main" id="{B5418A02-7706-43EA-AE8E-DF4247A7B413}"/>
              </a:ext>
            </a:extLst>
          </p:cNvPr>
          <p:cNvSpPr/>
          <p:nvPr/>
        </p:nvSpPr>
        <p:spPr>
          <a:xfrm>
            <a:off x="-2206171" y="3058885"/>
            <a:ext cx="9739086" cy="9144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7016356-EEBC-4044-B414-6AA7D484BD6B}"/>
              </a:ext>
            </a:extLst>
          </p:cNvPr>
          <p:cNvSpPr txBox="1"/>
          <p:nvPr/>
        </p:nvSpPr>
        <p:spPr>
          <a:xfrm>
            <a:off x="460669" y="2188171"/>
            <a:ext cx="40911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spc="300" dirty="0">
                <a:solidFill>
                  <a:srgbClr val="92D050"/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Monument Extended Ultrabold" panose="00000900000000000000" pitchFamily="50" charset="0"/>
              </a:rPr>
              <a:t>MARKETING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148439D-6FE3-41D5-8C58-C2CC99F69983}"/>
              </a:ext>
            </a:extLst>
          </p:cNvPr>
          <p:cNvSpPr txBox="1"/>
          <p:nvPr/>
        </p:nvSpPr>
        <p:spPr>
          <a:xfrm>
            <a:off x="382122" y="2521716"/>
            <a:ext cx="482375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b="1" spc="3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Monument Extended Ultrabold" panose="00000900000000000000" pitchFamily="50" charset="0"/>
              </a:rPr>
              <a:t>SALES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C1393E4-8231-490E-B374-8EA06D41C09F}"/>
              </a:ext>
            </a:extLst>
          </p:cNvPr>
          <p:cNvSpPr txBox="1"/>
          <p:nvPr/>
        </p:nvSpPr>
        <p:spPr>
          <a:xfrm>
            <a:off x="460669" y="3455083"/>
            <a:ext cx="33842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spc="6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Monument Extended Ultrabold" panose="00000900000000000000" pitchFamily="50" charset="0"/>
              </a:rPr>
              <a:t>AGENCY.</a:t>
            </a:r>
          </a:p>
        </p:txBody>
      </p:sp>
      <p:cxnSp>
        <p:nvCxnSpPr>
          <p:cNvPr id="16" name="-">
            <a:extLst>
              <a:ext uri="{FF2B5EF4-FFF2-40B4-BE49-F238E27FC236}">
                <a16:creationId xmlns:a16="http://schemas.microsoft.com/office/drawing/2014/main" id="{2B1F41E3-DE8A-42BE-BCE2-59D243101607}"/>
              </a:ext>
            </a:extLst>
          </p:cNvPr>
          <p:cNvCxnSpPr>
            <a:cxnSpLocks/>
          </p:cNvCxnSpPr>
          <p:nvPr/>
        </p:nvCxnSpPr>
        <p:spPr>
          <a:xfrm>
            <a:off x="-1930403" y="6593844"/>
            <a:ext cx="9245600" cy="0"/>
          </a:xfrm>
          <a:prstGeom prst="line">
            <a:avLst/>
          </a:prstGeom>
          <a:ln w="3175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-">
            <a:extLst>
              <a:ext uri="{FF2B5EF4-FFF2-40B4-BE49-F238E27FC236}">
                <a16:creationId xmlns:a16="http://schemas.microsoft.com/office/drawing/2014/main" id="{5D7BC188-5A80-4F49-8C36-8E3BE3CA6325}"/>
              </a:ext>
            </a:extLst>
          </p:cNvPr>
          <p:cNvSpPr/>
          <p:nvPr/>
        </p:nvSpPr>
        <p:spPr>
          <a:xfrm>
            <a:off x="382546" y="5501159"/>
            <a:ext cx="2008586" cy="490078"/>
          </a:xfrm>
          <a:prstGeom prst="roundRect">
            <a:avLst>
              <a:gd name="adj" fmla="val 50000"/>
            </a:avLst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F1C1C13-22E9-4C78-B142-EAF914DB56E9}"/>
              </a:ext>
            </a:extLst>
          </p:cNvPr>
          <p:cNvSpPr txBox="1"/>
          <p:nvPr/>
        </p:nvSpPr>
        <p:spPr>
          <a:xfrm>
            <a:off x="514646" y="5561532"/>
            <a:ext cx="1744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JOIN NOW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8D20D2D-AA80-46DB-8AB2-7064DC515519}"/>
              </a:ext>
            </a:extLst>
          </p:cNvPr>
          <p:cNvSpPr txBox="1"/>
          <p:nvPr/>
        </p:nvSpPr>
        <p:spPr>
          <a:xfrm>
            <a:off x="9855376" y="478973"/>
            <a:ext cx="21114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30000"/>
                    </a:prstClr>
                  </a:outerShdw>
                </a:effectLst>
                <a:latin typeface="Monument Extended Ultrabold" panose="00000900000000000000" pitchFamily="50" charset="0"/>
                <a:cs typeface="Kanit Black" pitchFamily="2" charset="-34"/>
              </a:rPr>
              <a:t>YOUR </a:t>
            </a:r>
            <a:r>
              <a:rPr lang="en-US" sz="2000" dirty="0">
                <a:solidFill>
                  <a:srgbClr val="92D050"/>
                </a:solidFill>
                <a:effectLst>
                  <a:outerShdw blurRad="50800" dist="38100" dir="5400000" algn="t" rotWithShape="0">
                    <a:prstClr val="black">
                      <a:alpha val="30000"/>
                    </a:prstClr>
                  </a:outerShdw>
                </a:effectLst>
                <a:latin typeface="Monument Extended Ultrabold" panose="00000900000000000000" pitchFamily="50" charset="0"/>
                <a:cs typeface="Kanit Black" pitchFamily="2" charset="-34"/>
              </a:rPr>
              <a:t>LOGO</a:t>
            </a:r>
          </a:p>
        </p:txBody>
      </p:sp>
      <p:grpSp>
        <p:nvGrpSpPr>
          <p:cNvPr id="21" name="-">
            <a:extLst>
              <a:ext uri="{FF2B5EF4-FFF2-40B4-BE49-F238E27FC236}">
                <a16:creationId xmlns:a16="http://schemas.microsoft.com/office/drawing/2014/main" id="{8D77A3C2-3387-4C18-9B90-387189359E8B}"/>
              </a:ext>
            </a:extLst>
          </p:cNvPr>
          <p:cNvGrpSpPr/>
          <p:nvPr/>
        </p:nvGrpSpPr>
        <p:grpSpPr>
          <a:xfrm>
            <a:off x="10738321" y="6021907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2" name="-">
              <a:extLst>
                <a:ext uri="{FF2B5EF4-FFF2-40B4-BE49-F238E27FC236}">
                  <a16:creationId xmlns:a16="http://schemas.microsoft.com/office/drawing/2014/main" id="{2E973B73-7665-40FE-AC78-A016A7C8F8D6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rgbClr val="92D05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-">
              <a:extLst>
                <a:ext uri="{FF2B5EF4-FFF2-40B4-BE49-F238E27FC236}">
                  <a16:creationId xmlns:a16="http://schemas.microsoft.com/office/drawing/2014/main" id="{152B62FE-49F8-4CAE-9B87-ABFB07D0BC99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4" name="-">
            <a:extLst>
              <a:ext uri="{FF2B5EF4-FFF2-40B4-BE49-F238E27FC236}">
                <a16:creationId xmlns:a16="http://schemas.microsoft.com/office/drawing/2014/main" id="{29822010-A1DC-48E3-A82E-B6A7D923B5C3}"/>
              </a:ext>
            </a:extLst>
          </p:cNvPr>
          <p:cNvGrpSpPr/>
          <p:nvPr/>
        </p:nvGrpSpPr>
        <p:grpSpPr>
          <a:xfrm>
            <a:off x="11186310" y="6021907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5" name="-">
              <a:extLst>
                <a:ext uri="{FF2B5EF4-FFF2-40B4-BE49-F238E27FC236}">
                  <a16:creationId xmlns:a16="http://schemas.microsoft.com/office/drawing/2014/main" id="{7C549E55-E2F1-46C8-8712-0472BF429C2A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rgbClr val="92D05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6" name="Graphic 1069">
              <a:extLst>
                <a:ext uri="{FF2B5EF4-FFF2-40B4-BE49-F238E27FC236}">
                  <a16:creationId xmlns:a16="http://schemas.microsoft.com/office/drawing/2014/main" id="{D0800B7B-8645-4F8D-BAB2-8CABAF670016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27" name="-">
                <a:extLst>
                  <a:ext uri="{FF2B5EF4-FFF2-40B4-BE49-F238E27FC236}">
                    <a16:creationId xmlns:a16="http://schemas.microsoft.com/office/drawing/2014/main" id="{EA7BFF2F-1A78-4126-B5A6-5F70F9675025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-">
                <a:extLst>
                  <a:ext uri="{FF2B5EF4-FFF2-40B4-BE49-F238E27FC236}">
                    <a16:creationId xmlns:a16="http://schemas.microsoft.com/office/drawing/2014/main" id="{05A300B7-5A4A-4D7F-899F-F404905A512A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29" name="-">
            <a:extLst>
              <a:ext uri="{FF2B5EF4-FFF2-40B4-BE49-F238E27FC236}">
                <a16:creationId xmlns:a16="http://schemas.microsoft.com/office/drawing/2014/main" id="{C384BDE5-74E5-4296-94A5-EC6BAD7C2D37}"/>
              </a:ext>
            </a:extLst>
          </p:cNvPr>
          <p:cNvGrpSpPr/>
          <p:nvPr/>
        </p:nvGrpSpPr>
        <p:grpSpPr>
          <a:xfrm>
            <a:off x="11634300" y="6023002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0" name="-">
              <a:extLst>
                <a:ext uri="{FF2B5EF4-FFF2-40B4-BE49-F238E27FC236}">
                  <a16:creationId xmlns:a16="http://schemas.microsoft.com/office/drawing/2014/main" id="{60A7F55A-E088-4E69-BCAC-D859C5886D24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-">
              <a:extLst>
                <a:ext uri="{FF2B5EF4-FFF2-40B4-BE49-F238E27FC236}">
                  <a16:creationId xmlns:a16="http://schemas.microsoft.com/office/drawing/2014/main" id="{C0380316-1B7B-401D-AD78-FD506F88A836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rgbClr val="92D05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9E45777D-8138-472C-9645-B9516B80CA77}"/>
              </a:ext>
            </a:extLst>
          </p:cNvPr>
          <p:cNvSpPr txBox="1"/>
          <p:nvPr/>
        </p:nvSpPr>
        <p:spPr>
          <a:xfrm>
            <a:off x="7394330" y="6439956"/>
            <a:ext cx="46778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spc="600" dirty="0">
                <a:solidFill>
                  <a:schemeClr val="tx2">
                    <a:lumMod val="75000"/>
                  </a:schemeClr>
                </a:solidFill>
                <a:latin typeface="Monument Extended" panose="00000500000000000000" pitchFamily="50" charset="0"/>
                <a:cs typeface="Kanit Light" pitchFamily="2" charset="-34"/>
              </a:rPr>
              <a:t>WWW.YOURDOMAIN.COM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CFCD14A-38B1-46FD-8A92-B3315D3875BC}"/>
              </a:ext>
            </a:extLst>
          </p:cNvPr>
          <p:cNvSpPr txBox="1"/>
          <p:nvPr/>
        </p:nvSpPr>
        <p:spPr>
          <a:xfrm>
            <a:off x="298310" y="4097336"/>
            <a:ext cx="639344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Lorem ipsum dolor sit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amet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,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consectetur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adipiscing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elit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. Ut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posuere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,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est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et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ornare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dapibus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,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risus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odio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iaculis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leo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, sit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amet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euismod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arcu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ipsum at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leo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. In pharetra lacinia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metus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pulvinar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suscipit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.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Aenean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eu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metus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leo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.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Phasellus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lacinia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malesuada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massa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a tempus. Sed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rhoncus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est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dignissim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elit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mattis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,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eget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egestas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risus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accumsan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D194656-C499-4D1C-A374-0DF99D866CD4}"/>
              </a:ext>
            </a:extLst>
          </p:cNvPr>
          <p:cNvSpPr txBox="1"/>
          <p:nvPr/>
        </p:nvSpPr>
        <p:spPr>
          <a:xfrm>
            <a:off x="9186438" y="774769"/>
            <a:ext cx="278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Lorem ipsum dolor sit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amet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,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adipiscing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elit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. </a:t>
            </a:r>
            <a:endParaRPr lang="en-US" sz="1100" dirty="0">
              <a:solidFill>
                <a:schemeClr val="tx2">
                  <a:lumMod val="50000"/>
                </a:schemeClr>
              </a:solidFill>
              <a:latin typeface="Century Gothic" panose="020B0502020202020204" pitchFamily="34" charset="0"/>
              <a:cs typeface="Kanit Light" pitchFamily="2" charset="-34"/>
            </a:endParaRPr>
          </a:p>
        </p:txBody>
      </p:sp>
      <p:sp>
        <p:nvSpPr>
          <p:cNvPr id="6" name="-">
            <a:extLst>
              <a:ext uri="{FF2B5EF4-FFF2-40B4-BE49-F238E27FC236}">
                <a16:creationId xmlns:a16="http://schemas.microsoft.com/office/drawing/2014/main" id="{6FC5F035-3FA8-4302-B7AA-4308C3BA8BA5}"/>
              </a:ext>
            </a:extLst>
          </p:cNvPr>
          <p:cNvSpPr/>
          <p:nvPr/>
        </p:nvSpPr>
        <p:spPr>
          <a:xfrm>
            <a:off x="0" y="0"/>
            <a:ext cx="12192000" cy="1524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-">
            <a:extLst>
              <a:ext uri="{FF2B5EF4-FFF2-40B4-BE49-F238E27FC236}">
                <a16:creationId xmlns:a16="http://schemas.microsoft.com/office/drawing/2014/main" id="{6E505701-5404-4693-B7E4-E59FA9AC1A3B}"/>
              </a:ext>
            </a:extLst>
          </p:cNvPr>
          <p:cNvSpPr/>
          <p:nvPr/>
        </p:nvSpPr>
        <p:spPr>
          <a:xfrm>
            <a:off x="1386840" y="0"/>
            <a:ext cx="9418320" cy="1524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-">
            <a:extLst>
              <a:ext uri="{FF2B5EF4-FFF2-40B4-BE49-F238E27FC236}">
                <a16:creationId xmlns:a16="http://schemas.microsoft.com/office/drawing/2014/main" id="{6C95D8F9-966A-4152-B457-3EC7E74C21EE}"/>
              </a:ext>
            </a:extLst>
          </p:cNvPr>
          <p:cNvSpPr/>
          <p:nvPr/>
        </p:nvSpPr>
        <p:spPr>
          <a:xfrm>
            <a:off x="3581400" y="0"/>
            <a:ext cx="5029200" cy="1524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RANSITION">
            <a:extLst>
              <a:ext uri="{FF2B5EF4-FFF2-40B4-BE49-F238E27FC236}">
                <a16:creationId xmlns:a16="http://schemas.microsoft.com/office/drawing/2014/main" id="{EE24130E-C317-4D33-8FD3-E6CE78D7B73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27000" sx="101000" sy="101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RANSITION">
            <a:extLst>
              <a:ext uri="{FF2B5EF4-FFF2-40B4-BE49-F238E27FC236}">
                <a16:creationId xmlns:a16="http://schemas.microsoft.com/office/drawing/2014/main" id="{A7F3A90B-E161-462F-B318-E9A2A87B552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sx="101000" sy="101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8" name="MUSIC">
            <a:hlinkClick r:id="" action="ppaction://media"/>
            <a:extLst>
              <a:ext uri="{FF2B5EF4-FFF2-40B4-BE49-F238E27FC236}">
                <a16:creationId xmlns:a16="http://schemas.microsoft.com/office/drawing/2014/main" id="{2C7A1320-39E6-4A49-ABC4-46292223075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" out="1000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2169887" y="91509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7237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0 L 0.09688 0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44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" fill="hold"/>
                                        <p:tgtEl>
                                          <p:spTgt spid="6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decel="100000" fill="hold" grpId="2" nodeType="withEffect">
                                  <p:stCondLst>
                                    <p:cond delay="3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" fill="hold"/>
                                        <p:tgtEl>
                                          <p:spTgt spid="7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accel="50000" decel="50000" autoRev="1" fill="hold" grpId="3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20" dur="1875" fill="hold"/>
                                        <p:tgtEl>
                                          <p:spTgt spid="7"/>
                                        </p:tgtEl>
                                      </p:cBhvr>
                                      <p:by x="108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10" fill="hold"/>
                                        <p:tgtEl>
                                          <p:spTgt spid="8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35" presetClass="path" presetSubtype="0" accel="50000" decel="5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-1.11111E-6 L -0.05312 -1.11111E-6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6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3" presetClass="path" presetSubtype="0" accel="50000" decel="50000" fill="hold" grpId="4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5312 -1.11111E-6 L 0.04479 -1.11111E-6 " pathEditMode="relative" rAng="0" ptsTypes="AA">
                                      <p:cBhvr>
                                        <p:cTn id="30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96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5" presetClass="path" presetSubtype="0" accel="50000" decel="50000" fill="hold" grpId="5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0.04479 -1.11111E-6 L 0 -1.11111E-6 " pathEditMode="relative" rAng="0" ptsTypes="AA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6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4" presetClass="pat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2.70833E-6 -2.59259E-6 L 0.09817 0.00023 " pathEditMode="relative" rAng="0" ptsTypes="AA">
                                      <p:cBhvr>
                                        <p:cTn id="37" dur="49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09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10" fill="hold"/>
                                        <p:tgtEl>
                                          <p:spTgt spid="18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" dur="1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2" dur="10" fill="hold"/>
                                        <p:tgtEl>
                                          <p:spTgt spid="2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8" dur="10" fill="hold"/>
                                        <p:tgtEl>
                                          <p:spTgt spid="2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70" dur="1000" fill="hold"/>
                                        <p:tgtEl>
                                          <p:spTgt spid="2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2" presetClass="path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70833E-6 -4.07407E-6 L -0.11367 -4.07407E-6 " pathEditMode="relative" rAng="0" ptsTypes="AA">
                                      <p:cBhvr>
                                        <p:cTn id="75" dur="75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90" y="0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2" presetClass="entr" presetSubtype="8" accel="40000" decel="6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63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8.33333E-7 -2.22222E-6 L 0.02552 -2.22222E-6 " pathEditMode="relative" rAng="0" ptsTypes="AA">
                                      <p:cBhvr>
                                        <p:cTn id="85" dur="4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6" y="0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63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33333E-6 -1.48148E-6 L 0.00924 -1.48148E-6 " pathEditMode="relative" rAng="0" ptsTypes="AA">
                                      <p:cBhvr>
                                        <p:cTn id="91" dur="3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6" y="0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63" presetClass="path" presetSubtype="0" accel="50000" decel="5000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3.33333E-6 -1.48148E-6 L 0.00924 -1.48148E-6 " pathEditMode="relative" rAng="0" ptsTypes="AA">
                                      <p:cBhvr>
                                        <p:cTn id="97" dur="3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6" y="0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42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45833E-6 1.11111E-6 L -0.05039 1.11111E-6 " pathEditMode="relative" rAng="0" ptsTypes="AA">
                                      <p:cBhvr>
                                        <p:cTn id="114" dur="75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6" y="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08333E-6 2.22222E-6 L 0.05547 2.22222E-6 " pathEditMode="relative" rAng="0" ptsTypes="AA">
                                      <p:cBhvr>
                                        <p:cTn id="119" dur="10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73" y="0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2" presetClass="entr" presetSubtype="8" accel="10000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8" accel="10000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9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>
                <p:cTn id="1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</p:childTnLst>
        </p:cTn>
      </p:par>
    </p:tnLst>
    <p:bldLst>
      <p:bldP spid="4" grpId="0" animBg="1"/>
      <p:bldP spid="17" grpId="0" animBg="1"/>
      <p:bldP spid="17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/>
      <p:bldP spid="13" grpId="0"/>
      <p:bldP spid="14" grpId="0"/>
      <p:bldP spid="18" grpId="0" animBg="1"/>
      <p:bldP spid="18" grpId="1" animBg="1"/>
      <p:bldP spid="18" grpId="2" animBg="1"/>
      <p:bldP spid="19" grpId="0"/>
      <p:bldP spid="20" grpId="0"/>
      <p:bldP spid="32" grpId="0"/>
      <p:bldP spid="32" grpId="1"/>
      <p:bldP spid="33" grpId="0"/>
      <p:bldP spid="33" grpId="1"/>
      <p:bldP spid="35" grpId="0"/>
      <p:bldP spid="35" grpId="1"/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7" grpId="3" animBg="1"/>
      <p:bldP spid="8" grpId="0" animBg="1"/>
      <p:bldP spid="8" grpId="1" animBg="1"/>
      <p:bldP spid="8" grpId="2" animBg="1"/>
      <p:bldP spid="8" grpId="3" animBg="1"/>
      <p:bldP spid="8" grpId="4" animBg="1"/>
      <p:bldP spid="8" grpId="5" animBg="1"/>
      <p:bldP spid="36" grpId="0" animBg="1"/>
      <p:bldP spid="3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-">
            <a:extLst>
              <a:ext uri="{FF2B5EF4-FFF2-40B4-BE49-F238E27FC236}">
                <a16:creationId xmlns:a16="http://schemas.microsoft.com/office/drawing/2014/main" id="{6F133EEC-E14E-4991-9789-9104B2EC4060}"/>
              </a:ext>
            </a:extLst>
          </p:cNvPr>
          <p:cNvSpPr/>
          <p:nvPr/>
        </p:nvSpPr>
        <p:spPr>
          <a:xfrm>
            <a:off x="-2362200" y="0"/>
            <a:ext cx="14554200" cy="6858000"/>
          </a:xfrm>
          <a:prstGeom prst="rect">
            <a:avLst/>
          </a:prstGeom>
          <a:blipFill dpi="0" rotWithShape="1">
            <a:blip r:embed="rId2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t="-20835" b="-2083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-">
            <a:extLst>
              <a:ext uri="{FF2B5EF4-FFF2-40B4-BE49-F238E27FC236}">
                <a16:creationId xmlns:a16="http://schemas.microsoft.com/office/drawing/2014/main" id="{131C1FA0-5E6A-460D-863C-3917F2F22675}"/>
              </a:ext>
            </a:extLst>
          </p:cNvPr>
          <p:cNvSpPr/>
          <p:nvPr/>
        </p:nvSpPr>
        <p:spPr>
          <a:xfrm>
            <a:off x="6355298" y="1758360"/>
            <a:ext cx="6146952" cy="2984160"/>
          </a:xfrm>
          <a:custGeom>
            <a:avLst/>
            <a:gdLst>
              <a:gd name="connsiteX0" fmla="*/ 6530284 w 6554618"/>
              <a:gd name="connsiteY0" fmla="*/ 3133403 h 3182071"/>
              <a:gd name="connsiteX1" fmla="*/ 6554618 w 6554618"/>
              <a:gd name="connsiteY1" fmla="*/ 3157737 h 3182071"/>
              <a:gd name="connsiteX2" fmla="*/ 6530284 w 6554618"/>
              <a:gd name="connsiteY2" fmla="*/ 3182071 h 3182071"/>
              <a:gd name="connsiteX3" fmla="*/ 6505950 w 6554618"/>
              <a:gd name="connsiteY3" fmla="*/ 3157737 h 3182071"/>
              <a:gd name="connsiteX4" fmla="*/ 6530284 w 6554618"/>
              <a:gd name="connsiteY4" fmla="*/ 3133403 h 3182071"/>
              <a:gd name="connsiteX5" fmla="*/ 6096164 w 6554618"/>
              <a:gd name="connsiteY5" fmla="*/ 3133403 h 3182071"/>
              <a:gd name="connsiteX6" fmla="*/ 6120498 w 6554618"/>
              <a:gd name="connsiteY6" fmla="*/ 3157737 h 3182071"/>
              <a:gd name="connsiteX7" fmla="*/ 6096164 w 6554618"/>
              <a:gd name="connsiteY7" fmla="*/ 3182071 h 3182071"/>
              <a:gd name="connsiteX8" fmla="*/ 6071830 w 6554618"/>
              <a:gd name="connsiteY8" fmla="*/ 3157737 h 3182071"/>
              <a:gd name="connsiteX9" fmla="*/ 6096164 w 6554618"/>
              <a:gd name="connsiteY9" fmla="*/ 3133403 h 3182071"/>
              <a:gd name="connsiteX10" fmla="*/ 5662532 w 6554618"/>
              <a:gd name="connsiteY10" fmla="*/ 3133403 h 3182071"/>
              <a:gd name="connsiteX11" fmla="*/ 5686866 w 6554618"/>
              <a:gd name="connsiteY11" fmla="*/ 3157737 h 3182071"/>
              <a:gd name="connsiteX12" fmla="*/ 5662532 w 6554618"/>
              <a:gd name="connsiteY12" fmla="*/ 3182071 h 3182071"/>
              <a:gd name="connsiteX13" fmla="*/ 5638198 w 6554618"/>
              <a:gd name="connsiteY13" fmla="*/ 3157737 h 3182071"/>
              <a:gd name="connsiteX14" fmla="*/ 5662532 w 6554618"/>
              <a:gd name="connsiteY14" fmla="*/ 3133403 h 3182071"/>
              <a:gd name="connsiteX15" fmla="*/ 5228899 w 6554618"/>
              <a:gd name="connsiteY15" fmla="*/ 3133403 h 3182071"/>
              <a:gd name="connsiteX16" fmla="*/ 5253233 w 6554618"/>
              <a:gd name="connsiteY16" fmla="*/ 3157737 h 3182071"/>
              <a:gd name="connsiteX17" fmla="*/ 5228899 w 6554618"/>
              <a:gd name="connsiteY17" fmla="*/ 3182071 h 3182071"/>
              <a:gd name="connsiteX18" fmla="*/ 5204565 w 6554618"/>
              <a:gd name="connsiteY18" fmla="*/ 3157737 h 3182071"/>
              <a:gd name="connsiteX19" fmla="*/ 5228899 w 6554618"/>
              <a:gd name="connsiteY19" fmla="*/ 3133403 h 3182071"/>
              <a:gd name="connsiteX20" fmla="*/ 4795266 w 6554618"/>
              <a:gd name="connsiteY20" fmla="*/ 3133403 h 3182071"/>
              <a:gd name="connsiteX21" fmla="*/ 4819600 w 6554618"/>
              <a:gd name="connsiteY21" fmla="*/ 3157737 h 3182071"/>
              <a:gd name="connsiteX22" fmla="*/ 4795266 w 6554618"/>
              <a:gd name="connsiteY22" fmla="*/ 3182071 h 3182071"/>
              <a:gd name="connsiteX23" fmla="*/ 4770932 w 6554618"/>
              <a:gd name="connsiteY23" fmla="*/ 3157737 h 3182071"/>
              <a:gd name="connsiteX24" fmla="*/ 4795266 w 6554618"/>
              <a:gd name="connsiteY24" fmla="*/ 3133403 h 3182071"/>
              <a:gd name="connsiteX25" fmla="*/ 4361634 w 6554618"/>
              <a:gd name="connsiteY25" fmla="*/ 3133403 h 3182071"/>
              <a:gd name="connsiteX26" fmla="*/ 4385968 w 6554618"/>
              <a:gd name="connsiteY26" fmla="*/ 3157737 h 3182071"/>
              <a:gd name="connsiteX27" fmla="*/ 4361634 w 6554618"/>
              <a:gd name="connsiteY27" fmla="*/ 3182071 h 3182071"/>
              <a:gd name="connsiteX28" fmla="*/ 4337300 w 6554618"/>
              <a:gd name="connsiteY28" fmla="*/ 3157737 h 3182071"/>
              <a:gd name="connsiteX29" fmla="*/ 4361634 w 6554618"/>
              <a:gd name="connsiteY29" fmla="*/ 3133403 h 3182071"/>
              <a:gd name="connsiteX30" fmla="*/ 3928001 w 6554618"/>
              <a:gd name="connsiteY30" fmla="*/ 3133403 h 3182071"/>
              <a:gd name="connsiteX31" fmla="*/ 3952335 w 6554618"/>
              <a:gd name="connsiteY31" fmla="*/ 3157737 h 3182071"/>
              <a:gd name="connsiteX32" fmla="*/ 3928001 w 6554618"/>
              <a:gd name="connsiteY32" fmla="*/ 3182071 h 3182071"/>
              <a:gd name="connsiteX33" fmla="*/ 3903667 w 6554618"/>
              <a:gd name="connsiteY33" fmla="*/ 3157737 h 3182071"/>
              <a:gd name="connsiteX34" fmla="*/ 3928001 w 6554618"/>
              <a:gd name="connsiteY34" fmla="*/ 3133403 h 3182071"/>
              <a:gd name="connsiteX35" fmla="*/ 3493882 w 6554618"/>
              <a:gd name="connsiteY35" fmla="*/ 3133403 h 3182071"/>
              <a:gd name="connsiteX36" fmla="*/ 3518216 w 6554618"/>
              <a:gd name="connsiteY36" fmla="*/ 3157737 h 3182071"/>
              <a:gd name="connsiteX37" fmla="*/ 3493882 w 6554618"/>
              <a:gd name="connsiteY37" fmla="*/ 3182071 h 3182071"/>
              <a:gd name="connsiteX38" fmla="*/ 3469548 w 6554618"/>
              <a:gd name="connsiteY38" fmla="*/ 3157737 h 3182071"/>
              <a:gd name="connsiteX39" fmla="*/ 3493882 w 6554618"/>
              <a:gd name="connsiteY39" fmla="*/ 3133403 h 3182071"/>
              <a:gd name="connsiteX40" fmla="*/ 3060249 w 6554618"/>
              <a:gd name="connsiteY40" fmla="*/ 3133403 h 3182071"/>
              <a:gd name="connsiteX41" fmla="*/ 3084583 w 6554618"/>
              <a:gd name="connsiteY41" fmla="*/ 3157737 h 3182071"/>
              <a:gd name="connsiteX42" fmla="*/ 3060249 w 6554618"/>
              <a:gd name="connsiteY42" fmla="*/ 3182071 h 3182071"/>
              <a:gd name="connsiteX43" fmla="*/ 3035915 w 6554618"/>
              <a:gd name="connsiteY43" fmla="*/ 3157737 h 3182071"/>
              <a:gd name="connsiteX44" fmla="*/ 3060249 w 6554618"/>
              <a:gd name="connsiteY44" fmla="*/ 3133403 h 3182071"/>
              <a:gd name="connsiteX45" fmla="*/ 2626616 w 6554618"/>
              <a:gd name="connsiteY45" fmla="*/ 3133403 h 3182071"/>
              <a:gd name="connsiteX46" fmla="*/ 2650950 w 6554618"/>
              <a:gd name="connsiteY46" fmla="*/ 3157737 h 3182071"/>
              <a:gd name="connsiteX47" fmla="*/ 2626616 w 6554618"/>
              <a:gd name="connsiteY47" fmla="*/ 3182071 h 3182071"/>
              <a:gd name="connsiteX48" fmla="*/ 2602282 w 6554618"/>
              <a:gd name="connsiteY48" fmla="*/ 3157737 h 3182071"/>
              <a:gd name="connsiteX49" fmla="*/ 2626616 w 6554618"/>
              <a:gd name="connsiteY49" fmla="*/ 3133403 h 3182071"/>
              <a:gd name="connsiteX50" fmla="*/ 2192984 w 6554618"/>
              <a:gd name="connsiteY50" fmla="*/ 3133403 h 3182071"/>
              <a:gd name="connsiteX51" fmla="*/ 2217318 w 6554618"/>
              <a:gd name="connsiteY51" fmla="*/ 3157737 h 3182071"/>
              <a:gd name="connsiteX52" fmla="*/ 2192984 w 6554618"/>
              <a:gd name="connsiteY52" fmla="*/ 3182071 h 3182071"/>
              <a:gd name="connsiteX53" fmla="*/ 2168650 w 6554618"/>
              <a:gd name="connsiteY53" fmla="*/ 3157737 h 3182071"/>
              <a:gd name="connsiteX54" fmla="*/ 2192984 w 6554618"/>
              <a:gd name="connsiteY54" fmla="*/ 3133403 h 3182071"/>
              <a:gd name="connsiteX55" fmla="*/ 1759351 w 6554618"/>
              <a:gd name="connsiteY55" fmla="*/ 3133403 h 3182071"/>
              <a:gd name="connsiteX56" fmla="*/ 1783685 w 6554618"/>
              <a:gd name="connsiteY56" fmla="*/ 3157737 h 3182071"/>
              <a:gd name="connsiteX57" fmla="*/ 1759351 w 6554618"/>
              <a:gd name="connsiteY57" fmla="*/ 3182071 h 3182071"/>
              <a:gd name="connsiteX58" fmla="*/ 1735017 w 6554618"/>
              <a:gd name="connsiteY58" fmla="*/ 3157737 h 3182071"/>
              <a:gd name="connsiteX59" fmla="*/ 1759351 w 6554618"/>
              <a:gd name="connsiteY59" fmla="*/ 3133403 h 3182071"/>
              <a:gd name="connsiteX60" fmla="*/ 1325719 w 6554618"/>
              <a:gd name="connsiteY60" fmla="*/ 3133403 h 3182071"/>
              <a:gd name="connsiteX61" fmla="*/ 1350053 w 6554618"/>
              <a:gd name="connsiteY61" fmla="*/ 3157737 h 3182071"/>
              <a:gd name="connsiteX62" fmla="*/ 1325719 w 6554618"/>
              <a:gd name="connsiteY62" fmla="*/ 3182071 h 3182071"/>
              <a:gd name="connsiteX63" fmla="*/ 1301385 w 6554618"/>
              <a:gd name="connsiteY63" fmla="*/ 3157737 h 3182071"/>
              <a:gd name="connsiteX64" fmla="*/ 1325719 w 6554618"/>
              <a:gd name="connsiteY64" fmla="*/ 3133403 h 3182071"/>
              <a:gd name="connsiteX65" fmla="*/ 891599 w 6554618"/>
              <a:gd name="connsiteY65" fmla="*/ 3133403 h 3182071"/>
              <a:gd name="connsiteX66" fmla="*/ 915933 w 6554618"/>
              <a:gd name="connsiteY66" fmla="*/ 3157737 h 3182071"/>
              <a:gd name="connsiteX67" fmla="*/ 891599 w 6554618"/>
              <a:gd name="connsiteY67" fmla="*/ 3182071 h 3182071"/>
              <a:gd name="connsiteX68" fmla="*/ 867265 w 6554618"/>
              <a:gd name="connsiteY68" fmla="*/ 3157737 h 3182071"/>
              <a:gd name="connsiteX69" fmla="*/ 891599 w 6554618"/>
              <a:gd name="connsiteY69" fmla="*/ 3133403 h 3182071"/>
              <a:gd name="connsiteX70" fmla="*/ 457967 w 6554618"/>
              <a:gd name="connsiteY70" fmla="*/ 3133403 h 3182071"/>
              <a:gd name="connsiteX71" fmla="*/ 482301 w 6554618"/>
              <a:gd name="connsiteY71" fmla="*/ 3157737 h 3182071"/>
              <a:gd name="connsiteX72" fmla="*/ 457967 w 6554618"/>
              <a:gd name="connsiteY72" fmla="*/ 3182071 h 3182071"/>
              <a:gd name="connsiteX73" fmla="*/ 433633 w 6554618"/>
              <a:gd name="connsiteY73" fmla="*/ 3157737 h 3182071"/>
              <a:gd name="connsiteX74" fmla="*/ 457967 w 6554618"/>
              <a:gd name="connsiteY74" fmla="*/ 3133403 h 3182071"/>
              <a:gd name="connsiteX75" fmla="*/ 24334 w 6554618"/>
              <a:gd name="connsiteY75" fmla="*/ 3133403 h 3182071"/>
              <a:gd name="connsiteX76" fmla="*/ 48668 w 6554618"/>
              <a:gd name="connsiteY76" fmla="*/ 3157737 h 3182071"/>
              <a:gd name="connsiteX77" fmla="*/ 24334 w 6554618"/>
              <a:gd name="connsiteY77" fmla="*/ 3182071 h 3182071"/>
              <a:gd name="connsiteX78" fmla="*/ 0 w 6554618"/>
              <a:gd name="connsiteY78" fmla="*/ 3157737 h 3182071"/>
              <a:gd name="connsiteX79" fmla="*/ 24334 w 6554618"/>
              <a:gd name="connsiteY79" fmla="*/ 3133403 h 3182071"/>
              <a:gd name="connsiteX80" fmla="*/ 6530284 w 6554618"/>
              <a:gd name="connsiteY80" fmla="*/ 2785426 h 3182071"/>
              <a:gd name="connsiteX81" fmla="*/ 6554618 w 6554618"/>
              <a:gd name="connsiteY81" fmla="*/ 2809760 h 3182071"/>
              <a:gd name="connsiteX82" fmla="*/ 6530284 w 6554618"/>
              <a:gd name="connsiteY82" fmla="*/ 2834094 h 3182071"/>
              <a:gd name="connsiteX83" fmla="*/ 6505950 w 6554618"/>
              <a:gd name="connsiteY83" fmla="*/ 2809760 h 3182071"/>
              <a:gd name="connsiteX84" fmla="*/ 6530284 w 6554618"/>
              <a:gd name="connsiteY84" fmla="*/ 2785426 h 3182071"/>
              <a:gd name="connsiteX85" fmla="*/ 6096164 w 6554618"/>
              <a:gd name="connsiteY85" fmla="*/ 2785426 h 3182071"/>
              <a:gd name="connsiteX86" fmla="*/ 6120498 w 6554618"/>
              <a:gd name="connsiteY86" fmla="*/ 2809760 h 3182071"/>
              <a:gd name="connsiteX87" fmla="*/ 6096164 w 6554618"/>
              <a:gd name="connsiteY87" fmla="*/ 2834094 h 3182071"/>
              <a:gd name="connsiteX88" fmla="*/ 6071830 w 6554618"/>
              <a:gd name="connsiteY88" fmla="*/ 2809760 h 3182071"/>
              <a:gd name="connsiteX89" fmla="*/ 6096164 w 6554618"/>
              <a:gd name="connsiteY89" fmla="*/ 2785426 h 3182071"/>
              <a:gd name="connsiteX90" fmla="*/ 5662532 w 6554618"/>
              <a:gd name="connsiteY90" fmla="*/ 2785426 h 3182071"/>
              <a:gd name="connsiteX91" fmla="*/ 5686866 w 6554618"/>
              <a:gd name="connsiteY91" fmla="*/ 2809760 h 3182071"/>
              <a:gd name="connsiteX92" fmla="*/ 5662532 w 6554618"/>
              <a:gd name="connsiteY92" fmla="*/ 2834094 h 3182071"/>
              <a:gd name="connsiteX93" fmla="*/ 5638198 w 6554618"/>
              <a:gd name="connsiteY93" fmla="*/ 2809760 h 3182071"/>
              <a:gd name="connsiteX94" fmla="*/ 5662532 w 6554618"/>
              <a:gd name="connsiteY94" fmla="*/ 2785426 h 3182071"/>
              <a:gd name="connsiteX95" fmla="*/ 5228899 w 6554618"/>
              <a:gd name="connsiteY95" fmla="*/ 2785426 h 3182071"/>
              <a:gd name="connsiteX96" fmla="*/ 5253233 w 6554618"/>
              <a:gd name="connsiteY96" fmla="*/ 2809760 h 3182071"/>
              <a:gd name="connsiteX97" fmla="*/ 5228899 w 6554618"/>
              <a:gd name="connsiteY97" fmla="*/ 2834094 h 3182071"/>
              <a:gd name="connsiteX98" fmla="*/ 5204565 w 6554618"/>
              <a:gd name="connsiteY98" fmla="*/ 2809760 h 3182071"/>
              <a:gd name="connsiteX99" fmla="*/ 5228899 w 6554618"/>
              <a:gd name="connsiteY99" fmla="*/ 2785426 h 3182071"/>
              <a:gd name="connsiteX100" fmla="*/ 4795266 w 6554618"/>
              <a:gd name="connsiteY100" fmla="*/ 2785426 h 3182071"/>
              <a:gd name="connsiteX101" fmla="*/ 4819600 w 6554618"/>
              <a:gd name="connsiteY101" fmla="*/ 2809760 h 3182071"/>
              <a:gd name="connsiteX102" fmla="*/ 4795266 w 6554618"/>
              <a:gd name="connsiteY102" fmla="*/ 2834094 h 3182071"/>
              <a:gd name="connsiteX103" fmla="*/ 4770932 w 6554618"/>
              <a:gd name="connsiteY103" fmla="*/ 2809760 h 3182071"/>
              <a:gd name="connsiteX104" fmla="*/ 4795266 w 6554618"/>
              <a:gd name="connsiteY104" fmla="*/ 2785426 h 3182071"/>
              <a:gd name="connsiteX105" fmla="*/ 4361634 w 6554618"/>
              <a:gd name="connsiteY105" fmla="*/ 2785426 h 3182071"/>
              <a:gd name="connsiteX106" fmla="*/ 4385968 w 6554618"/>
              <a:gd name="connsiteY106" fmla="*/ 2809760 h 3182071"/>
              <a:gd name="connsiteX107" fmla="*/ 4361634 w 6554618"/>
              <a:gd name="connsiteY107" fmla="*/ 2834094 h 3182071"/>
              <a:gd name="connsiteX108" fmla="*/ 4337300 w 6554618"/>
              <a:gd name="connsiteY108" fmla="*/ 2809760 h 3182071"/>
              <a:gd name="connsiteX109" fmla="*/ 4361634 w 6554618"/>
              <a:gd name="connsiteY109" fmla="*/ 2785426 h 3182071"/>
              <a:gd name="connsiteX110" fmla="*/ 3928001 w 6554618"/>
              <a:gd name="connsiteY110" fmla="*/ 2785426 h 3182071"/>
              <a:gd name="connsiteX111" fmla="*/ 3952335 w 6554618"/>
              <a:gd name="connsiteY111" fmla="*/ 2809760 h 3182071"/>
              <a:gd name="connsiteX112" fmla="*/ 3928001 w 6554618"/>
              <a:gd name="connsiteY112" fmla="*/ 2834094 h 3182071"/>
              <a:gd name="connsiteX113" fmla="*/ 3903667 w 6554618"/>
              <a:gd name="connsiteY113" fmla="*/ 2809760 h 3182071"/>
              <a:gd name="connsiteX114" fmla="*/ 3928001 w 6554618"/>
              <a:gd name="connsiteY114" fmla="*/ 2785426 h 3182071"/>
              <a:gd name="connsiteX115" fmla="*/ 3493882 w 6554618"/>
              <a:gd name="connsiteY115" fmla="*/ 2785426 h 3182071"/>
              <a:gd name="connsiteX116" fmla="*/ 3518216 w 6554618"/>
              <a:gd name="connsiteY116" fmla="*/ 2809760 h 3182071"/>
              <a:gd name="connsiteX117" fmla="*/ 3493882 w 6554618"/>
              <a:gd name="connsiteY117" fmla="*/ 2834094 h 3182071"/>
              <a:gd name="connsiteX118" fmla="*/ 3469548 w 6554618"/>
              <a:gd name="connsiteY118" fmla="*/ 2809760 h 3182071"/>
              <a:gd name="connsiteX119" fmla="*/ 3493882 w 6554618"/>
              <a:gd name="connsiteY119" fmla="*/ 2785426 h 3182071"/>
              <a:gd name="connsiteX120" fmla="*/ 3060249 w 6554618"/>
              <a:gd name="connsiteY120" fmla="*/ 2785426 h 3182071"/>
              <a:gd name="connsiteX121" fmla="*/ 3084583 w 6554618"/>
              <a:gd name="connsiteY121" fmla="*/ 2809760 h 3182071"/>
              <a:gd name="connsiteX122" fmla="*/ 3060249 w 6554618"/>
              <a:gd name="connsiteY122" fmla="*/ 2834094 h 3182071"/>
              <a:gd name="connsiteX123" fmla="*/ 3035915 w 6554618"/>
              <a:gd name="connsiteY123" fmla="*/ 2809760 h 3182071"/>
              <a:gd name="connsiteX124" fmla="*/ 3060249 w 6554618"/>
              <a:gd name="connsiteY124" fmla="*/ 2785426 h 3182071"/>
              <a:gd name="connsiteX125" fmla="*/ 2626616 w 6554618"/>
              <a:gd name="connsiteY125" fmla="*/ 2785426 h 3182071"/>
              <a:gd name="connsiteX126" fmla="*/ 2650950 w 6554618"/>
              <a:gd name="connsiteY126" fmla="*/ 2809760 h 3182071"/>
              <a:gd name="connsiteX127" fmla="*/ 2626616 w 6554618"/>
              <a:gd name="connsiteY127" fmla="*/ 2834094 h 3182071"/>
              <a:gd name="connsiteX128" fmla="*/ 2602282 w 6554618"/>
              <a:gd name="connsiteY128" fmla="*/ 2809760 h 3182071"/>
              <a:gd name="connsiteX129" fmla="*/ 2626616 w 6554618"/>
              <a:gd name="connsiteY129" fmla="*/ 2785426 h 3182071"/>
              <a:gd name="connsiteX130" fmla="*/ 2192984 w 6554618"/>
              <a:gd name="connsiteY130" fmla="*/ 2785426 h 3182071"/>
              <a:gd name="connsiteX131" fmla="*/ 2217318 w 6554618"/>
              <a:gd name="connsiteY131" fmla="*/ 2809760 h 3182071"/>
              <a:gd name="connsiteX132" fmla="*/ 2192984 w 6554618"/>
              <a:gd name="connsiteY132" fmla="*/ 2834094 h 3182071"/>
              <a:gd name="connsiteX133" fmla="*/ 2168650 w 6554618"/>
              <a:gd name="connsiteY133" fmla="*/ 2809760 h 3182071"/>
              <a:gd name="connsiteX134" fmla="*/ 2192984 w 6554618"/>
              <a:gd name="connsiteY134" fmla="*/ 2785426 h 3182071"/>
              <a:gd name="connsiteX135" fmla="*/ 1759351 w 6554618"/>
              <a:gd name="connsiteY135" fmla="*/ 2785426 h 3182071"/>
              <a:gd name="connsiteX136" fmla="*/ 1783685 w 6554618"/>
              <a:gd name="connsiteY136" fmla="*/ 2809760 h 3182071"/>
              <a:gd name="connsiteX137" fmla="*/ 1759351 w 6554618"/>
              <a:gd name="connsiteY137" fmla="*/ 2834094 h 3182071"/>
              <a:gd name="connsiteX138" fmla="*/ 1735017 w 6554618"/>
              <a:gd name="connsiteY138" fmla="*/ 2809760 h 3182071"/>
              <a:gd name="connsiteX139" fmla="*/ 1759351 w 6554618"/>
              <a:gd name="connsiteY139" fmla="*/ 2785426 h 3182071"/>
              <a:gd name="connsiteX140" fmla="*/ 1325719 w 6554618"/>
              <a:gd name="connsiteY140" fmla="*/ 2785426 h 3182071"/>
              <a:gd name="connsiteX141" fmla="*/ 1350053 w 6554618"/>
              <a:gd name="connsiteY141" fmla="*/ 2809760 h 3182071"/>
              <a:gd name="connsiteX142" fmla="*/ 1325719 w 6554618"/>
              <a:gd name="connsiteY142" fmla="*/ 2834094 h 3182071"/>
              <a:gd name="connsiteX143" fmla="*/ 1301385 w 6554618"/>
              <a:gd name="connsiteY143" fmla="*/ 2809760 h 3182071"/>
              <a:gd name="connsiteX144" fmla="*/ 1325719 w 6554618"/>
              <a:gd name="connsiteY144" fmla="*/ 2785426 h 3182071"/>
              <a:gd name="connsiteX145" fmla="*/ 891599 w 6554618"/>
              <a:gd name="connsiteY145" fmla="*/ 2785426 h 3182071"/>
              <a:gd name="connsiteX146" fmla="*/ 915933 w 6554618"/>
              <a:gd name="connsiteY146" fmla="*/ 2809760 h 3182071"/>
              <a:gd name="connsiteX147" fmla="*/ 891599 w 6554618"/>
              <a:gd name="connsiteY147" fmla="*/ 2834094 h 3182071"/>
              <a:gd name="connsiteX148" fmla="*/ 867265 w 6554618"/>
              <a:gd name="connsiteY148" fmla="*/ 2809760 h 3182071"/>
              <a:gd name="connsiteX149" fmla="*/ 891599 w 6554618"/>
              <a:gd name="connsiteY149" fmla="*/ 2785426 h 3182071"/>
              <a:gd name="connsiteX150" fmla="*/ 457967 w 6554618"/>
              <a:gd name="connsiteY150" fmla="*/ 2785426 h 3182071"/>
              <a:gd name="connsiteX151" fmla="*/ 482301 w 6554618"/>
              <a:gd name="connsiteY151" fmla="*/ 2809760 h 3182071"/>
              <a:gd name="connsiteX152" fmla="*/ 457967 w 6554618"/>
              <a:gd name="connsiteY152" fmla="*/ 2834094 h 3182071"/>
              <a:gd name="connsiteX153" fmla="*/ 433633 w 6554618"/>
              <a:gd name="connsiteY153" fmla="*/ 2809760 h 3182071"/>
              <a:gd name="connsiteX154" fmla="*/ 457967 w 6554618"/>
              <a:gd name="connsiteY154" fmla="*/ 2785426 h 3182071"/>
              <a:gd name="connsiteX155" fmla="*/ 24334 w 6554618"/>
              <a:gd name="connsiteY155" fmla="*/ 2785426 h 3182071"/>
              <a:gd name="connsiteX156" fmla="*/ 48668 w 6554618"/>
              <a:gd name="connsiteY156" fmla="*/ 2809760 h 3182071"/>
              <a:gd name="connsiteX157" fmla="*/ 24334 w 6554618"/>
              <a:gd name="connsiteY157" fmla="*/ 2834094 h 3182071"/>
              <a:gd name="connsiteX158" fmla="*/ 0 w 6554618"/>
              <a:gd name="connsiteY158" fmla="*/ 2809760 h 3182071"/>
              <a:gd name="connsiteX159" fmla="*/ 24334 w 6554618"/>
              <a:gd name="connsiteY159" fmla="*/ 2785426 h 3182071"/>
              <a:gd name="connsiteX160" fmla="*/ 6530284 w 6554618"/>
              <a:gd name="connsiteY160" fmla="*/ 2437449 h 3182071"/>
              <a:gd name="connsiteX161" fmla="*/ 6554618 w 6554618"/>
              <a:gd name="connsiteY161" fmla="*/ 2461783 h 3182071"/>
              <a:gd name="connsiteX162" fmla="*/ 6530284 w 6554618"/>
              <a:gd name="connsiteY162" fmla="*/ 2486117 h 3182071"/>
              <a:gd name="connsiteX163" fmla="*/ 6505950 w 6554618"/>
              <a:gd name="connsiteY163" fmla="*/ 2461783 h 3182071"/>
              <a:gd name="connsiteX164" fmla="*/ 6530284 w 6554618"/>
              <a:gd name="connsiteY164" fmla="*/ 2437449 h 3182071"/>
              <a:gd name="connsiteX165" fmla="*/ 6096164 w 6554618"/>
              <a:gd name="connsiteY165" fmla="*/ 2437449 h 3182071"/>
              <a:gd name="connsiteX166" fmla="*/ 6120498 w 6554618"/>
              <a:gd name="connsiteY166" fmla="*/ 2461783 h 3182071"/>
              <a:gd name="connsiteX167" fmla="*/ 6096164 w 6554618"/>
              <a:gd name="connsiteY167" fmla="*/ 2486117 h 3182071"/>
              <a:gd name="connsiteX168" fmla="*/ 6071830 w 6554618"/>
              <a:gd name="connsiteY168" fmla="*/ 2461783 h 3182071"/>
              <a:gd name="connsiteX169" fmla="*/ 6096164 w 6554618"/>
              <a:gd name="connsiteY169" fmla="*/ 2437449 h 3182071"/>
              <a:gd name="connsiteX170" fmla="*/ 5662532 w 6554618"/>
              <a:gd name="connsiteY170" fmla="*/ 2437449 h 3182071"/>
              <a:gd name="connsiteX171" fmla="*/ 5686866 w 6554618"/>
              <a:gd name="connsiteY171" fmla="*/ 2461783 h 3182071"/>
              <a:gd name="connsiteX172" fmla="*/ 5662532 w 6554618"/>
              <a:gd name="connsiteY172" fmla="*/ 2486117 h 3182071"/>
              <a:gd name="connsiteX173" fmla="*/ 5638198 w 6554618"/>
              <a:gd name="connsiteY173" fmla="*/ 2461783 h 3182071"/>
              <a:gd name="connsiteX174" fmla="*/ 5662532 w 6554618"/>
              <a:gd name="connsiteY174" fmla="*/ 2437449 h 3182071"/>
              <a:gd name="connsiteX175" fmla="*/ 5228899 w 6554618"/>
              <a:gd name="connsiteY175" fmla="*/ 2437449 h 3182071"/>
              <a:gd name="connsiteX176" fmla="*/ 5253233 w 6554618"/>
              <a:gd name="connsiteY176" fmla="*/ 2461783 h 3182071"/>
              <a:gd name="connsiteX177" fmla="*/ 5228899 w 6554618"/>
              <a:gd name="connsiteY177" fmla="*/ 2486117 h 3182071"/>
              <a:gd name="connsiteX178" fmla="*/ 5204565 w 6554618"/>
              <a:gd name="connsiteY178" fmla="*/ 2461783 h 3182071"/>
              <a:gd name="connsiteX179" fmla="*/ 5228899 w 6554618"/>
              <a:gd name="connsiteY179" fmla="*/ 2437449 h 3182071"/>
              <a:gd name="connsiteX180" fmla="*/ 4795266 w 6554618"/>
              <a:gd name="connsiteY180" fmla="*/ 2437449 h 3182071"/>
              <a:gd name="connsiteX181" fmla="*/ 4819600 w 6554618"/>
              <a:gd name="connsiteY181" fmla="*/ 2461783 h 3182071"/>
              <a:gd name="connsiteX182" fmla="*/ 4795266 w 6554618"/>
              <a:gd name="connsiteY182" fmla="*/ 2486117 h 3182071"/>
              <a:gd name="connsiteX183" fmla="*/ 4770932 w 6554618"/>
              <a:gd name="connsiteY183" fmla="*/ 2461783 h 3182071"/>
              <a:gd name="connsiteX184" fmla="*/ 4795266 w 6554618"/>
              <a:gd name="connsiteY184" fmla="*/ 2437449 h 3182071"/>
              <a:gd name="connsiteX185" fmla="*/ 4361634 w 6554618"/>
              <a:gd name="connsiteY185" fmla="*/ 2437449 h 3182071"/>
              <a:gd name="connsiteX186" fmla="*/ 4385968 w 6554618"/>
              <a:gd name="connsiteY186" fmla="*/ 2461783 h 3182071"/>
              <a:gd name="connsiteX187" fmla="*/ 4361634 w 6554618"/>
              <a:gd name="connsiteY187" fmla="*/ 2486117 h 3182071"/>
              <a:gd name="connsiteX188" fmla="*/ 4337300 w 6554618"/>
              <a:gd name="connsiteY188" fmla="*/ 2461783 h 3182071"/>
              <a:gd name="connsiteX189" fmla="*/ 4361634 w 6554618"/>
              <a:gd name="connsiteY189" fmla="*/ 2437449 h 3182071"/>
              <a:gd name="connsiteX190" fmla="*/ 3928001 w 6554618"/>
              <a:gd name="connsiteY190" fmla="*/ 2437449 h 3182071"/>
              <a:gd name="connsiteX191" fmla="*/ 3952335 w 6554618"/>
              <a:gd name="connsiteY191" fmla="*/ 2461783 h 3182071"/>
              <a:gd name="connsiteX192" fmla="*/ 3928001 w 6554618"/>
              <a:gd name="connsiteY192" fmla="*/ 2486117 h 3182071"/>
              <a:gd name="connsiteX193" fmla="*/ 3903667 w 6554618"/>
              <a:gd name="connsiteY193" fmla="*/ 2461783 h 3182071"/>
              <a:gd name="connsiteX194" fmla="*/ 3928001 w 6554618"/>
              <a:gd name="connsiteY194" fmla="*/ 2437449 h 3182071"/>
              <a:gd name="connsiteX195" fmla="*/ 3493882 w 6554618"/>
              <a:gd name="connsiteY195" fmla="*/ 2437449 h 3182071"/>
              <a:gd name="connsiteX196" fmla="*/ 3518216 w 6554618"/>
              <a:gd name="connsiteY196" fmla="*/ 2461783 h 3182071"/>
              <a:gd name="connsiteX197" fmla="*/ 3493882 w 6554618"/>
              <a:gd name="connsiteY197" fmla="*/ 2486117 h 3182071"/>
              <a:gd name="connsiteX198" fmla="*/ 3469548 w 6554618"/>
              <a:gd name="connsiteY198" fmla="*/ 2461783 h 3182071"/>
              <a:gd name="connsiteX199" fmla="*/ 3493882 w 6554618"/>
              <a:gd name="connsiteY199" fmla="*/ 2437449 h 3182071"/>
              <a:gd name="connsiteX200" fmla="*/ 3060249 w 6554618"/>
              <a:gd name="connsiteY200" fmla="*/ 2437449 h 3182071"/>
              <a:gd name="connsiteX201" fmla="*/ 3084583 w 6554618"/>
              <a:gd name="connsiteY201" fmla="*/ 2461783 h 3182071"/>
              <a:gd name="connsiteX202" fmla="*/ 3060249 w 6554618"/>
              <a:gd name="connsiteY202" fmla="*/ 2486117 h 3182071"/>
              <a:gd name="connsiteX203" fmla="*/ 3035915 w 6554618"/>
              <a:gd name="connsiteY203" fmla="*/ 2461783 h 3182071"/>
              <a:gd name="connsiteX204" fmla="*/ 3060249 w 6554618"/>
              <a:gd name="connsiteY204" fmla="*/ 2437449 h 3182071"/>
              <a:gd name="connsiteX205" fmla="*/ 2626616 w 6554618"/>
              <a:gd name="connsiteY205" fmla="*/ 2437449 h 3182071"/>
              <a:gd name="connsiteX206" fmla="*/ 2650950 w 6554618"/>
              <a:gd name="connsiteY206" fmla="*/ 2461783 h 3182071"/>
              <a:gd name="connsiteX207" fmla="*/ 2626616 w 6554618"/>
              <a:gd name="connsiteY207" fmla="*/ 2486117 h 3182071"/>
              <a:gd name="connsiteX208" fmla="*/ 2602282 w 6554618"/>
              <a:gd name="connsiteY208" fmla="*/ 2461783 h 3182071"/>
              <a:gd name="connsiteX209" fmla="*/ 2626616 w 6554618"/>
              <a:gd name="connsiteY209" fmla="*/ 2437449 h 3182071"/>
              <a:gd name="connsiteX210" fmla="*/ 2192984 w 6554618"/>
              <a:gd name="connsiteY210" fmla="*/ 2437449 h 3182071"/>
              <a:gd name="connsiteX211" fmla="*/ 2217318 w 6554618"/>
              <a:gd name="connsiteY211" fmla="*/ 2461783 h 3182071"/>
              <a:gd name="connsiteX212" fmla="*/ 2192984 w 6554618"/>
              <a:gd name="connsiteY212" fmla="*/ 2486117 h 3182071"/>
              <a:gd name="connsiteX213" fmla="*/ 2168650 w 6554618"/>
              <a:gd name="connsiteY213" fmla="*/ 2461783 h 3182071"/>
              <a:gd name="connsiteX214" fmla="*/ 2192984 w 6554618"/>
              <a:gd name="connsiteY214" fmla="*/ 2437449 h 3182071"/>
              <a:gd name="connsiteX215" fmla="*/ 1759351 w 6554618"/>
              <a:gd name="connsiteY215" fmla="*/ 2437449 h 3182071"/>
              <a:gd name="connsiteX216" fmla="*/ 1783685 w 6554618"/>
              <a:gd name="connsiteY216" fmla="*/ 2461783 h 3182071"/>
              <a:gd name="connsiteX217" fmla="*/ 1759351 w 6554618"/>
              <a:gd name="connsiteY217" fmla="*/ 2486117 h 3182071"/>
              <a:gd name="connsiteX218" fmla="*/ 1735017 w 6554618"/>
              <a:gd name="connsiteY218" fmla="*/ 2461783 h 3182071"/>
              <a:gd name="connsiteX219" fmla="*/ 1759351 w 6554618"/>
              <a:gd name="connsiteY219" fmla="*/ 2437449 h 3182071"/>
              <a:gd name="connsiteX220" fmla="*/ 1325719 w 6554618"/>
              <a:gd name="connsiteY220" fmla="*/ 2437449 h 3182071"/>
              <a:gd name="connsiteX221" fmla="*/ 1350053 w 6554618"/>
              <a:gd name="connsiteY221" fmla="*/ 2461783 h 3182071"/>
              <a:gd name="connsiteX222" fmla="*/ 1325719 w 6554618"/>
              <a:gd name="connsiteY222" fmla="*/ 2486117 h 3182071"/>
              <a:gd name="connsiteX223" fmla="*/ 1301385 w 6554618"/>
              <a:gd name="connsiteY223" fmla="*/ 2461783 h 3182071"/>
              <a:gd name="connsiteX224" fmla="*/ 1325719 w 6554618"/>
              <a:gd name="connsiteY224" fmla="*/ 2437449 h 3182071"/>
              <a:gd name="connsiteX225" fmla="*/ 891599 w 6554618"/>
              <a:gd name="connsiteY225" fmla="*/ 2437449 h 3182071"/>
              <a:gd name="connsiteX226" fmla="*/ 915933 w 6554618"/>
              <a:gd name="connsiteY226" fmla="*/ 2461783 h 3182071"/>
              <a:gd name="connsiteX227" fmla="*/ 891599 w 6554618"/>
              <a:gd name="connsiteY227" fmla="*/ 2486117 h 3182071"/>
              <a:gd name="connsiteX228" fmla="*/ 867265 w 6554618"/>
              <a:gd name="connsiteY228" fmla="*/ 2461783 h 3182071"/>
              <a:gd name="connsiteX229" fmla="*/ 891599 w 6554618"/>
              <a:gd name="connsiteY229" fmla="*/ 2437449 h 3182071"/>
              <a:gd name="connsiteX230" fmla="*/ 457967 w 6554618"/>
              <a:gd name="connsiteY230" fmla="*/ 2437449 h 3182071"/>
              <a:gd name="connsiteX231" fmla="*/ 482301 w 6554618"/>
              <a:gd name="connsiteY231" fmla="*/ 2461783 h 3182071"/>
              <a:gd name="connsiteX232" fmla="*/ 457967 w 6554618"/>
              <a:gd name="connsiteY232" fmla="*/ 2486117 h 3182071"/>
              <a:gd name="connsiteX233" fmla="*/ 433633 w 6554618"/>
              <a:gd name="connsiteY233" fmla="*/ 2461783 h 3182071"/>
              <a:gd name="connsiteX234" fmla="*/ 457967 w 6554618"/>
              <a:gd name="connsiteY234" fmla="*/ 2437449 h 3182071"/>
              <a:gd name="connsiteX235" fmla="*/ 24334 w 6554618"/>
              <a:gd name="connsiteY235" fmla="*/ 2437449 h 3182071"/>
              <a:gd name="connsiteX236" fmla="*/ 48668 w 6554618"/>
              <a:gd name="connsiteY236" fmla="*/ 2461783 h 3182071"/>
              <a:gd name="connsiteX237" fmla="*/ 24334 w 6554618"/>
              <a:gd name="connsiteY237" fmla="*/ 2486117 h 3182071"/>
              <a:gd name="connsiteX238" fmla="*/ 0 w 6554618"/>
              <a:gd name="connsiteY238" fmla="*/ 2461783 h 3182071"/>
              <a:gd name="connsiteX239" fmla="*/ 24334 w 6554618"/>
              <a:gd name="connsiteY239" fmla="*/ 2437449 h 3182071"/>
              <a:gd name="connsiteX240" fmla="*/ 6530284 w 6554618"/>
              <a:gd name="connsiteY240" fmla="*/ 2089473 h 3182071"/>
              <a:gd name="connsiteX241" fmla="*/ 6554618 w 6554618"/>
              <a:gd name="connsiteY241" fmla="*/ 2113807 h 3182071"/>
              <a:gd name="connsiteX242" fmla="*/ 6530284 w 6554618"/>
              <a:gd name="connsiteY242" fmla="*/ 2138141 h 3182071"/>
              <a:gd name="connsiteX243" fmla="*/ 6505950 w 6554618"/>
              <a:gd name="connsiteY243" fmla="*/ 2113807 h 3182071"/>
              <a:gd name="connsiteX244" fmla="*/ 6530284 w 6554618"/>
              <a:gd name="connsiteY244" fmla="*/ 2089473 h 3182071"/>
              <a:gd name="connsiteX245" fmla="*/ 6096164 w 6554618"/>
              <a:gd name="connsiteY245" fmla="*/ 2089473 h 3182071"/>
              <a:gd name="connsiteX246" fmla="*/ 6120498 w 6554618"/>
              <a:gd name="connsiteY246" fmla="*/ 2113807 h 3182071"/>
              <a:gd name="connsiteX247" fmla="*/ 6096164 w 6554618"/>
              <a:gd name="connsiteY247" fmla="*/ 2138141 h 3182071"/>
              <a:gd name="connsiteX248" fmla="*/ 6071830 w 6554618"/>
              <a:gd name="connsiteY248" fmla="*/ 2113807 h 3182071"/>
              <a:gd name="connsiteX249" fmla="*/ 6096164 w 6554618"/>
              <a:gd name="connsiteY249" fmla="*/ 2089473 h 3182071"/>
              <a:gd name="connsiteX250" fmla="*/ 5662532 w 6554618"/>
              <a:gd name="connsiteY250" fmla="*/ 2089473 h 3182071"/>
              <a:gd name="connsiteX251" fmla="*/ 5686866 w 6554618"/>
              <a:gd name="connsiteY251" fmla="*/ 2113807 h 3182071"/>
              <a:gd name="connsiteX252" fmla="*/ 5662532 w 6554618"/>
              <a:gd name="connsiteY252" fmla="*/ 2138141 h 3182071"/>
              <a:gd name="connsiteX253" fmla="*/ 5638198 w 6554618"/>
              <a:gd name="connsiteY253" fmla="*/ 2113807 h 3182071"/>
              <a:gd name="connsiteX254" fmla="*/ 5662532 w 6554618"/>
              <a:gd name="connsiteY254" fmla="*/ 2089473 h 3182071"/>
              <a:gd name="connsiteX255" fmla="*/ 5228899 w 6554618"/>
              <a:gd name="connsiteY255" fmla="*/ 2089473 h 3182071"/>
              <a:gd name="connsiteX256" fmla="*/ 5253233 w 6554618"/>
              <a:gd name="connsiteY256" fmla="*/ 2113807 h 3182071"/>
              <a:gd name="connsiteX257" fmla="*/ 5228899 w 6554618"/>
              <a:gd name="connsiteY257" fmla="*/ 2138141 h 3182071"/>
              <a:gd name="connsiteX258" fmla="*/ 5204565 w 6554618"/>
              <a:gd name="connsiteY258" fmla="*/ 2113807 h 3182071"/>
              <a:gd name="connsiteX259" fmla="*/ 5228899 w 6554618"/>
              <a:gd name="connsiteY259" fmla="*/ 2089473 h 3182071"/>
              <a:gd name="connsiteX260" fmla="*/ 4795266 w 6554618"/>
              <a:gd name="connsiteY260" fmla="*/ 2089473 h 3182071"/>
              <a:gd name="connsiteX261" fmla="*/ 4819600 w 6554618"/>
              <a:gd name="connsiteY261" fmla="*/ 2113807 h 3182071"/>
              <a:gd name="connsiteX262" fmla="*/ 4795266 w 6554618"/>
              <a:gd name="connsiteY262" fmla="*/ 2138141 h 3182071"/>
              <a:gd name="connsiteX263" fmla="*/ 4770932 w 6554618"/>
              <a:gd name="connsiteY263" fmla="*/ 2113807 h 3182071"/>
              <a:gd name="connsiteX264" fmla="*/ 4795266 w 6554618"/>
              <a:gd name="connsiteY264" fmla="*/ 2089473 h 3182071"/>
              <a:gd name="connsiteX265" fmla="*/ 4361634 w 6554618"/>
              <a:gd name="connsiteY265" fmla="*/ 2089473 h 3182071"/>
              <a:gd name="connsiteX266" fmla="*/ 4385968 w 6554618"/>
              <a:gd name="connsiteY266" fmla="*/ 2113807 h 3182071"/>
              <a:gd name="connsiteX267" fmla="*/ 4361634 w 6554618"/>
              <a:gd name="connsiteY267" fmla="*/ 2138141 h 3182071"/>
              <a:gd name="connsiteX268" fmla="*/ 4337300 w 6554618"/>
              <a:gd name="connsiteY268" fmla="*/ 2113807 h 3182071"/>
              <a:gd name="connsiteX269" fmla="*/ 4361634 w 6554618"/>
              <a:gd name="connsiteY269" fmla="*/ 2089473 h 3182071"/>
              <a:gd name="connsiteX270" fmla="*/ 3928001 w 6554618"/>
              <a:gd name="connsiteY270" fmla="*/ 2089473 h 3182071"/>
              <a:gd name="connsiteX271" fmla="*/ 3952335 w 6554618"/>
              <a:gd name="connsiteY271" fmla="*/ 2113807 h 3182071"/>
              <a:gd name="connsiteX272" fmla="*/ 3928001 w 6554618"/>
              <a:gd name="connsiteY272" fmla="*/ 2138141 h 3182071"/>
              <a:gd name="connsiteX273" fmla="*/ 3903667 w 6554618"/>
              <a:gd name="connsiteY273" fmla="*/ 2113807 h 3182071"/>
              <a:gd name="connsiteX274" fmla="*/ 3928001 w 6554618"/>
              <a:gd name="connsiteY274" fmla="*/ 2089473 h 3182071"/>
              <a:gd name="connsiteX275" fmla="*/ 3493882 w 6554618"/>
              <a:gd name="connsiteY275" fmla="*/ 2089473 h 3182071"/>
              <a:gd name="connsiteX276" fmla="*/ 3518216 w 6554618"/>
              <a:gd name="connsiteY276" fmla="*/ 2113807 h 3182071"/>
              <a:gd name="connsiteX277" fmla="*/ 3493882 w 6554618"/>
              <a:gd name="connsiteY277" fmla="*/ 2138141 h 3182071"/>
              <a:gd name="connsiteX278" fmla="*/ 3469548 w 6554618"/>
              <a:gd name="connsiteY278" fmla="*/ 2113807 h 3182071"/>
              <a:gd name="connsiteX279" fmla="*/ 3493882 w 6554618"/>
              <a:gd name="connsiteY279" fmla="*/ 2089473 h 3182071"/>
              <a:gd name="connsiteX280" fmla="*/ 3060249 w 6554618"/>
              <a:gd name="connsiteY280" fmla="*/ 2089473 h 3182071"/>
              <a:gd name="connsiteX281" fmla="*/ 3084583 w 6554618"/>
              <a:gd name="connsiteY281" fmla="*/ 2113807 h 3182071"/>
              <a:gd name="connsiteX282" fmla="*/ 3060249 w 6554618"/>
              <a:gd name="connsiteY282" fmla="*/ 2138141 h 3182071"/>
              <a:gd name="connsiteX283" fmla="*/ 3035915 w 6554618"/>
              <a:gd name="connsiteY283" fmla="*/ 2113807 h 3182071"/>
              <a:gd name="connsiteX284" fmla="*/ 3060249 w 6554618"/>
              <a:gd name="connsiteY284" fmla="*/ 2089473 h 3182071"/>
              <a:gd name="connsiteX285" fmla="*/ 2626616 w 6554618"/>
              <a:gd name="connsiteY285" fmla="*/ 2089473 h 3182071"/>
              <a:gd name="connsiteX286" fmla="*/ 2650950 w 6554618"/>
              <a:gd name="connsiteY286" fmla="*/ 2113807 h 3182071"/>
              <a:gd name="connsiteX287" fmla="*/ 2626616 w 6554618"/>
              <a:gd name="connsiteY287" fmla="*/ 2138141 h 3182071"/>
              <a:gd name="connsiteX288" fmla="*/ 2602282 w 6554618"/>
              <a:gd name="connsiteY288" fmla="*/ 2113807 h 3182071"/>
              <a:gd name="connsiteX289" fmla="*/ 2626616 w 6554618"/>
              <a:gd name="connsiteY289" fmla="*/ 2089473 h 3182071"/>
              <a:gd name="connsiteX290" fmla="*/ 2192984 w 6554618"/>
              <a:gd name="connsiteY290" fmla="*/ 2089473 h 3182071"/>
              <a:gd name="connsiteX291" fmla="*/ 2217318 w 6554618"/>
              <a:gd name="connsiteY291" fmla="*/ 2113807 h 3182071"/>
              <a:gd name="connsiteX292" fmla="*/ 2192984 w 6554618"/>
              <a:gd name="connsiteY292" fmla="*/ 2138141 h 3182071"/>
              <a:gd name="connsiteX293" fmla="*/ 2168650 w 6554618"/>
              <a:gd name="connsiteY293" fmla="*/ 2113807 h 3182071"/>
              <a:gd name="connsiteX294" fmla="*/ 2192984 w 6554618"/>
              <a:gd name="connsiteY294" fmla="*/ 2089473 h 3182071"/>
              <a:gd name="connsiteX295" fmla="*/ 1759351 w 6554618"/>
              <a:gd name="connsiteY295" fmla="*/ 2089473 h 3182071"/>
              <a:gd name="connsiteX296" fmla="*/ 1783685 w 6554618"/>
              <a:gd name="connsiteY296" fmla="*/ 2113807 h 3182071"/>
              <a:gd name="connsiteX297" fmla="*/ 1759351 w 6554618"/>
              <a:gd name="connsiteY297" fmla="*/ 2138141 h 3182071"/>
              <a:gd name="connsiteX298" fmla="*/ 1735017 w 6554618"/>
              <a:gd name="connsiteY298" fmla="*/ 2113807 h 3182071"/>
              <a:gd name="connsiteX299" fmla="*/ 1759351 w 6554618"/>
              <a:gd name="connsiteY299" fmla="*/ 2089473 h 3182071"/>
              <a:gd name="connsiteX300" fmla="*/ 1325719 w 6554618"/>
              <a:gd name="connsiteY300" fmla="*/ 2089473 h 3182071"/>
              <a:gd name="connsiteX301" fmla="*/ 1350053 w 6554618"/>
              <a:gd name="connsiteY301" fmla="*/ 2113807 h 3182071"/>
              <a:gd name="connsiteX302" fmla="*/ 1325719 w 6554618"/>
              <a:gd name="connsiteY302" fmla="*/ 2138141 h 3182071"/>
              <a:gd name="connsiteX303" fmla="*/ 1301385 w 6554618"/>
              <a:gd name="connsiteY303" fmla="*/ 2113807 h 3182071"/>
              <a:gd name="connsiteX304" fmla="*/ 1325719 w 6554618"/>
              <a:gd name="connsiteY304" fmla="*/ 2089473 h 3182071"/>
              <a:gd name="connsiteX305" fmla="*/ 891599 w 6554618"/>
              <a:gd name="connsiteY305" fmla="*/ 2089473 h 3182071"/>
              <a:gd name="connsiteX306" fmla="*/ 915933 w 6554618"/>
              <a:gd name="connsiteY306" fmla="*/ 2113807 h 3182071"/>
              <a:gd name="connsiteX307" fmla="*/ 891599 w 6554618"/>
              <a:gd name="connsiteY307" fmla="*/ 2138141 h 3182071"/>
              <a:gd name="connsiteX308" fmla="*/ 867265 w 6554618"/>
              <a:gd name="connsiteY308" fmla="*/ 2113807 h 3182071"/>
              <a:gd name="connsiteX309" fmla="*/ 891599 w 6554618"/>
              <a:gd name="connsiteY309" fmla="*/ 2089473 h 3182071"/>
              <a:gd name="connsiteX310" fmla="*/ 457967 w 6554618"/>
              <a:gd name="connsiteY310" fmla="*/ 2089473 h 3182071"/>
              <a:gd name="connsiteX311" fmla="*/ 482301 w 6554618"/>
              <a:gd name="connsiteY311" fmla="*/ 2113807 h 3182071"/>
              <a:gd name="connsiteX312" fmla="*/ 457967 w 6554618"/>
              <a:gd name="connsiteY312" fmla="*/ 2138141 h 3182071"/>
              <a:gd name="connsiteX313" fmla="*/ 433633 w 6554618"/>
              <a:gd name="connsiteY313" fmla="*/ 2113807 h 3182071"/>
              <a:gd name="connsiteX314" fmla="*/ 457967 w 6554618"/>
              <a:gd name="connsiteY314" fmla="*/ 2089473 h 3182071"/>
              <a:gd name="connsiteX315" fmla="*/ 24334 w 6554618"/>
              <a:gd name="connsiteY315" fmla="*/ 2089473 h 3182071"/>
              <a:gd name="connsiteX316" fmla="*/ 48668 w 6554618"/>
              <a:gd name="connsiteY316" fmla="*/ 2113807 h 3182071"/>
              <a:gd name="connsiteX317" fmla="*/ 24334 w 6554618"/>
              <a:gd name="connsiteY317" fmla="*/ 2138141 h 3182071"/>
              <a:gd name="connsiteX318" fmla="*/ 0 w 6554618"/>
              <a:gd name="connsiteY318" fmla="*/ 2113807 h 3182071"/>
              <a:gd name="connsiteX319" fmla="*/ 24334 w 6554618"/>
              <a:gd name="connsiteY319" fmla="*/ 2089473 h 3182071"/>
              <a:gd name="connsiteX320" fmla="*/ 24334 w 6554618"/>
              <a:gd name="connsiteY320" fmla="*/ 1741739 h 3182071"/>
              <a:gd name="connsiteX321" fmla="*/ 48668 w 6554618"/>
              <a:gd name="connsiteY321" fmla="*/ 1766073 h 3182071"/>
              <a:gd name="connsiteX322" fmla="*/ 24334 w 6554618"/>
              <a:gd name="connsiteY322" fmla="*/ 1790407 h 3182071"/>
              <a:gd name="connsiteX323" fmla="*/ 0 w 6554618"/>
              <a:gd name="connsiteY323" fmla="*/ 1766073 h 3182071"/>
              <a:gd name="connsiteX324" fmla="*/ 24334 w 6554618"/>
              <a:gd name="connsiteY324" fmla="*/ 1741739 h 3182071"/>
              <a:gd name="connsiteX325" fmla="*/ 6530284 w 6554618"/>
              <a:gd name="connsiteY325" fmla="*/ 1741496 h 3182071"/>
              <a:gd name="connsiteX326" fmla="*/ 6554618 w 6554618"/>
              <a:gd name="connsiteY326" fmla="*/ 1765830 h 3182071"/>
              <a:gd name="connsiteX327" fmla="*/ 6530284 w 6554618"/>
              <a:gd name="connsiteY327" fmla="*/ 1790164 h 3182071"/>
              <a:gd name="connsiteX328" fmla="*/ 6505950 w 6554618"/>
              <a:gd name="connsiteY328" fmla="*/ 1765830 h 3182071"/>
              <a:gd name="connsiteX329" fmla="*/ 6530284 w 6554618"/>
              <a:gd name="connsiteY329" fmla="*/ 1741496 h 3182071"/>
              <a:gd name="connsiteX330" fmla="*/ 6096164 w 6554618"/>
              <a:gd name="connsiteY330" fmla="*/ 1741496 h 3182071"/>
              <a:gd name="connsiteX331" fmla="*/ 6120498 w 6554618"/>
              <a:gd name="connsiteY331" fmla="*/ 1765830 h 3182071"/>
              <a:gd name="connsiteX332" fmla="*/ 6096164 w 6554618"/>
              <a:gd name="connsiteY332" fmla="*/ 1790164 h 3182071"/>
              <a:gd name="connsiteX333" fmla="*/ 6071830 w 6554618"/>
              <a:gd name="connsiteY333" fmla="*/ 1765830 h 3182071"/>
              <a:gd name="connsiteX334" fmla="*/ 6096164 w 6554618"/>
              <a:gd name="connsiteY334" fmla="*/ 1741496 h 3182071"/>
              <a:gd name="connsiteX335" fmla="*/ 5662532 w 6554618"/>
              <a:gd name="connsiteY335" fmla="*/ 1741496 h 3182071"/>
              <a:gd name="connsiteX336" fmla="*/ 5686866 w 6554618"/>
              <a:gd name="connsiteY336" fmla="*/ 1765830 h 3182071"/>
              <a:gd name="connsiteX337" fmla="*/ 5662532 w 6554618"/>
              <a:gd name="connsiteY337" fmla="*/ 1790164 h 3182071"/>
              <a:gd name="connsiteX338" fmla="*/ 5638198 w 6554618"/>
              <a:gd name="connsiteY338" fmla="*/ 1765830 h 3182071"/>
              <a:gd name="connsiteX339" fmla="*/ 5662532 w 6554618"/>
              <a:gd name="connsiteY339" fmla="*/ 1741496 h 3182071"/>
              <a:gd name="connsiteX340" fmla="*/ 5228899 w 6554618"/>
              <a:gd name="connsiteY340" fmla="*/ 1741496 h 3182071"/>
              <a:gd name="connsiteX341" fmla="*/ 5253233 w 6554618"/>
              <a:gd name="connsiteY341" fmla="*/ 1765830 h 3182071"/>
              <a:gd name="connsiteX342" fmla="*/ 5228899 w 6554618"/>
              <a:gd name="connsiteY342" fmla="*/ 1790164 h 3182071"/>
              <a:gd name="connsiteX343" fmla="*/ 5204565 w 6554618"/>
              <a:gd name="connsiteY343" fmla="*/ 1765830 h 3182071"/>
              <a:gd name="connsiteX344" fmla="*/ 5228899 w 6554618"/>
              <a:gd name="connsiteY344" fmla="*/ 1741496 h 3182071"/>
              <a:gd name="connsiteX345" fmla="*/ 4795266 w 6554618"/>
              <a:gd name="connsiteY345" fmla="*/ 1741496 h 3182071"/>
              <a:gd name="connsiteX346" fmla="*/ 4819600 w 6554618"/>
              <a:gd name="connsiteY346" fmla="*/ 1765830 h 3182071"/>
              <a:gd name="connsiteX347" fmla="*/ 4795266 w 6554618"/>
              <a:gd name="connsiteY347" fmla="*/ 1790164 h 3182071"/>
              <a:gd name="connsiteX348" fmla="*/ 4770932 w 6554618"/>
              <a:gd name="connsiteY348" fmla="*/ 1765830 h 3182071"/>
              <a:gd name="connsiteX349" fmla="*/ 4795266 w 6554618"/>
              <a:gd name="connsiteY349" fmla="*/ 1741496 h 3182071"/>
              <a:gd name="connsiteX350" fmla="*/ 4361634 w 6554618"/>
              <a:gd name="connsiteY350" fmla="*/ 1741496 h 3182071"/>
              <a:gd name="connsiteX351" fmla="*/ 4385968 w 6554618"/>
              <a:gd name="connsiteY351" fmla="*/ 1765830 h 3182071"/>
              <a:gd name="connsiteX352" fmla="*/ 4361634 w 6554618"/>
              <a:gd name="connsiteY352" fmla="*/ 1790164 h 3182071"/>
              <a:gd name="connsiteX353" fmla="*/ 4337300 w 6554618"/>
              <a:gd name="connsiteY353" fmla="*/ 1765830 h 3182071"/>
              <a:gd name="connsiteX354" fmla="*/ 4361634 w 6554618"/>
              <a:gd name="connsiteY354" fmla="*/ 1741496 h 3182071"/>
              <a:gd name="connsiteX355" fmla="*/ 3928001 w 6554618"/>
              <a:gd name="connsiteY355" fmla="*/ 1741496 h 3182071"/>
              <a:gd name="connsiteX356" fmla="*/ 3952335 w 6554618"/>
              <a:gd name="connsiteY356" fmla="*/ 1765830 h 3182071"/>
              <a:gd name="connsiteX357" fmla="*/ 3928001 w 6554618"/>
              <a:gd name="connsiteY357" fmla="*/ 1790164 h 3182071"/>
              <a:gd name="connsiteX358" fmla="*/ 3903667 w 6554618"/>
              <a:gd name="connsiteY358" fmla="*/ 1765830 h 3182071"/>
              <a:gd name="connsiteX359" fmla="*/ 3928001 w 6554618"/>
              <a:gd name="connsiteY359" fmla="*/ 1741496 h 3182071"/>
              <a:gd name="connsiteX360" fmla="*/ 3493882 w 6554618"/>
              <a:gd name="connsiteY360" fmla="*/ 1741496 h 3182071"/>
              <a:gd name="connsiteX361" fmla="*/ 3518216 w 6554618"/>
              <a:gd name="connsiteY361" fmla="*/ 1765830 h 3182071"/>
              <a:gd name="connsiteX362" fmla="*/ 3493882 w 6554618"/>
              <a:gd name="connsiteY362" fmla="*/ 1790164 h 3182071"/>
              <a:gd name="connsiteX363" fmla="*/ 3469548 w 6554618"/>
              <a:gd name="connsiteY363" fmla="*/ 1765830 h 3182071"/>
              <a:gd name="connsiteX364" fmla="*/ 3493882 w 6554618"/>
              <a:gd name="connsiteY364" fmla="*/ 1741496 h 3182071"/>
              <a:gd name="connsiteX365" fmla="*/ 3060249 w 6554618"/>
              <a:gd name="connsiteY365" fmla="*/ 1741496 h 3182071"/>
              <a:gd name="connsiteX366" fmla="*/ 3084583 w 6554618"/>
              <a:gd name="connsiteY366" fmla="*/ 1765830 h 3182071"/>
              <a:gd name="connsiteX367" fmla="*/ 3060249 w 6554618"/>
              <a:gd name="connsiteY367" fmla="*/ 1790164 h 3182071"/>
              <a:gd name="connsiteX368" fmla="*/ 3035915 w 6554618"/>
              <a:gd name="connsiteY368" fmla="*/ 1765830 h 3182071"/>
              <a:gd name="connsiteX369" fmla="*/ 3060249 w 6554618"/>
              <a:gd name="connsiteY369" fmla="*/ 1741496 h 3182071"/>
              <a:gd name="connsiteX370" fmla="*/ 2626616 w 6554618"/>
              <a:gd name="connsiteY370" fmla="*/ 1741496 h 3182071"/>
              <a:gd name="connsiteX371" fmla="*/ 2650950 w 6554618"/>
              <a:gd name="connsiteY371" fmla="*/ 1765830 h 3182071"/>
              <a:gd name="connsiteX372" fmla="*/ 2626616 w 6554618"/>
              <a:gd name="connsiteY372" fmla="*/ 1790164 h 3182071"/>
              <a:gd name="connsiteX373" fmla="*/ 2602282 w 6554618"/>
              <a:gd name="connsiteY373" fmla="*/ 1765830 h 3182071"/>
              <a:gd name="connsiteX374" fmla="*/ 2626616 w 6554618"/>
              <a:gd name="connsiteY374" fmla="*/ 1741496 h 3182071"/>
              <a:gd name="connsiteX375" fmla="*/ 2192984 w 6554618"/>
              <a:gd name="connsiteY375" fmla="*/ 1741496 h 3182071"/>
              <a:gd name="connsiteX376" fmla="*/ 2217318 w 6554618"/>
              <a:gd name="connsiteY376" fmla="*/ 1765830 h 3182071"/>
              <a:gd name="connsiteX377" fmla="*/ 2192984 w 6554618"/>
              <a:gd name="connsiteY377" fmla="*/ 1790164 h 3182071"/>
              <a:gd name="connsiteX378" fmla="*/ 2168650 w 6554618"/>
              <a:gd name="connsiteY378" fmla="*/ 1765830 h 3182071"/>
              <a:gd name="connsiteX379" fmla="*/ 2192984 w 6554618"/>
              <a:gd name="connsiteY379" fmla="*/ 1741496 h 3182071"/>
              <a:gd name="connsiteX380" fmla="*/ 1759351 w 6554618"/>
              <a:gd name="connsiteY380" fmla="*/ 1741496 h 3182071"/>
              <a:gd name="connsiteX381" fmla="*/ 1783685 w 6554618"/>
              <a:gd name="connsiteY381" fmla="*/ 1765830 h 3182071"/>
              <a:gd name="connsiteX382" fmla="*/ 1759351 w 6554618"/>
              <a:gd name="connsiteY382" fmla="*/ 1790164 h 3182071"/>
              <a:gd name="connsiteX383" fmla="*/ 1735017 w 6554618"/>
              <a:gd name="connsiteY383" fmla="*/ 1765830 h 3182071"/>
              <a:gd name="connsiteX384" fmla="*/ 1759351 w 6554618"/>
              <a:gd name="connsiteY384" fmla="*/ 1741496 h 3182071"/>
              <a:gd name="connsiteX385" fmla="*/ 1325719 w 6554618"/>
              <a:gd name="connsiteY385" fmla="*/ 1741496 h 3182071"/>
              <a:gd name="connsiteX386" fmla="*/ 1350053 w 6554618"/>
              <a:gd name="connsiteY386" fmla="*/ 1765830 h 3182071"/>
              <a:gd name="connsiteX387" fmla="*/ 1325719 w 6554618"/>
              <a:gd name="connsiteY387" fmla="*/ 1790164 h 3182071"/>
              <a:gd name="connsiteX388" fmla="*/ 1301385 w 6554618"/>
              <a:gd name="connsiteY388" fmla="*/ 1765830 h 3182071"/>
              <a:gd name="connsiteX389" fmla="*/ 1325719 w 6554618"/>
              <a:gd name="connsiteY389" fmla="*/ 1741496 h 3182071"/>
              <a:gd name="connsiteX390" fmla="*/ 891599 w 6554618"/>
              <a:gd name="connsiteY390" fmla="*/ 1741496 h 3182071"/>
              <a:gd name="connsiteX391" fmla="*/ 915933 w 6554618"/>
              <a:gd name="connsiteY391" fmla="*/ 1765830 h 3182071"/>
              <a:gd name="connsiteX392" fmla="*/ 891599 w 6554618"/>
              <a:gd name="connsiteY392" fmla="*/ 1790164 h 3182071"/>
              <a:gd name="connsiteX393" fmla="*/ 867265 w 6554618"/>
              <a:gd name="connsiteY393" fmla="*/ 1765830 h 3182071"/>
              <a:gd name="connsiteX394" fmla="*/ 891599 w 6554618"/>
              <a:gd name="connsiteY394" fmla="*/ 1741496 h 3182071"/>
              <a:gd name="connsiteX395" fmla="*/ 457967 w 6554618"/>
              <a:gd name="connsiteY395" fmla="*/ 1741496 h 3182071"/>
              <a:gd name="connsiteX396" fmla="*/ 482301 w 6554618"/>
              <a:gd name="connsiteY396" fmla="*/ 1765830 h 3182071"/>
              <a:gd name="connsiteX397" fmla="*/ 457967 w 6554618"/>
              <a:gd name="connsiteY397" fmla="*/ 1790164 h 3182071"/>
              <a:gd name="connsiteX398" fmla="*/ 433633 w 6554618"/>
              <a:gd name="connsiteY398" fmla="*/ 1765830 h 3182071"/>
              <a:gd name="connsiteX399" fmla="*/ 457967 w 6554618"/>
              <a:gd name="connsiteY399" fmla="*/ 1741496 h 3182071"/>
              <a:gd name="connsiteX400" fmla="*/ 6530284 w 6554618"/>
              <a:gd name="connsiteY400" fmla="*/ 1393519 h 3182071"/>
              <a:gd name="connsiteX401" fmla="*/ 6554618 w 6554618"/>
              <a:gd name="connsiteY401" fmla="*/ 1417853 h 3182071"/>
              <a:gd name="connsiteX402" fmla="*/ 6530284 w 6554618"/>
              <a:gd name="connsiteY402" fmla="*/ 1442187 h 3182071"/>
              <a:gd name="connsiteX403" fmla="*/ 6505950 w 6554618"/>
              <a:gd name="connsiteY403" fmla="*/ 1417853 h 3182071"/>
              <a:gd name="connsiteX404" fmla="*/ 6530284 w 6554618"/>
              <a:gd name="connsiteY404" fmla="*/ 1393519 h 3182071"/>
              <a:gd name="connsiteX405" fmla="*/ 6096164 w 6554618"/>
              <a:gd name="connsiteY405" fmla="*/ 1393519 h 3182071"/>
              <a:gd name="connsiteX406" fmla="*/ 6120498 w 6554618"/>
              <a:gd name="connsiteY406" fmla="*/ 1417853 h 3182071"/>
              <a:gd name="connsiteX407" fmla="*/ 6096164 w 6554618"/>
              <a:gd name="connsiteY407" fmla="*/ 1442187 h 3182071"/>
              <a:gd name="connsiteX408" fmla="*/ 6071830 w 6554618"/>
              <a:gd name="connsiteY408" fmla="*/ 1417853 h 3182071"/>
              <a:gd name="connsiteX409" fmla="*/ 6096164 w 6554618"/>
              <a:gd name="connsiteY409" fmla="*/ 1393519 h 3182071"/>
              <a:gd name="connsiteX410" fmla="*/ 5662532 w 6554618"/>
              <a:gd name="connsiteY410" fmla="*/ 1393519 h 3182071"/>
              <a:gd name="connsiteX411" fmla="*/ 5686866 w 6554618"/>
              <a:gd name="connsiteY411" fmla="*/ 1417853 h 3182071"/>
              <a:gd name="connsiteX412" fmla="*/ 5662532 w 6554618"/>
              <a:gd name="connsiteY412" fmla="*/ 1442187 h 3182071"/>
              <a:gd name="connsiteX413" fmla="*/ 5638198 w 6554618"/>
              <a:gd name="connsiteY413" fmla="*/ 1417853 h 3182071"/>
              <a:gd name="connsiteX414" fmla="*/ 5662532 w 6554618"/>
              <a:gd name="connsiteY414" fmla="*/ 1393519 h 3182071"/>
              <a:gd name="connsiteX415" fmla="*/ 5228899 w 6554618"/>
              <a:gd name="connsiteY415" fmla="*/ 1393519 h 3182071"/>
              <a:gd name="connsiteX416" fmla="*/ 5253233 w 6554618"/>
              <a:gd name="connsiteY416" fmla="*/ 1417853 h 3182071"/>
              <a:gd name="connsiteX417" fmla="*/ 5228899 w 6554618"/>
              <a:gd name="connsiteY417" fmla="*/ 1442187 h 3182071"/>
              <a:gd name="connsiteX418" fmla="*/ 5204565 w 6554618"/>
              <a:gd name="connsiteY418" fmla="*/ 1417853 h 3182071"/>
              <a:gd name="connsiteX419" fmla="*/ 5228899 w 6554618"/>
              <a:gd name="connsiteY419" fmla="*/ 1393519 h 3182071"/>
              <a:gd name="connsiteX420" fmla="*/ 4795266 w 6554618"/>
              <a:gd name="connsiteY420" fmla="*/ 1393519 h 3182071"/>
              <a:gd name="connsiteX421" fmla="*/ 4819600 w 6554618"/>
              <a:gd name="connsiteY421" fmla="*/ 1417853 h 3182071"/>
              <a:gd name="connsiteX422" fmla="*/ 4795266 w 6554618"/>
              <a:gd name="connsiteY422" fmla="*/ 1442187 h 3182071"/>
              <a:gd name="connsiteX423" fmla="*/ 4770932 w 6554618"/>
              <a:gd name="connsiteY423" fmla="*/ 1417853 h 3182071"/>
              <a:gd name="connsiteX424" fmla="*/ 4795266 w 6554618"/>
              <a:gd name="connsiteY424" fmla="*/ 1393519 h 3182071"/>
              <a:gd name="connsiteX425" fmla="*/ 4361634 w 6554618"/>
              <a:gd name="connsiteY425" fmla="*/ 1393519 h 3182071"/>
              <a:gd name="connsiteX426" fmla="*/ 4385968 w 6554618"/>
              <a:gd name="connsiteY426" fmla="*/ 1417853 h 3182071"/>
              <a:gd name="connsiteX427" fmla="*/ 4361634 w 6554618"/>
              <a:gd name="connsiteY427" fmla="*/ 1442187 h 3182071"/>
              <a:gd name="connsiteX428" fmla="*/ 4337300 w 6554618"/>
              <a:gd name="connsiteY428" fmla="*/ 1417853 h 3182071"/>
              <a:gd name="connsiteX429" fmla="*/ 4361634 w 6554618"/>
              <a:gd name="connsiteY429" fmla="*/ 1393519 h 3182071"/>
              <a:gd name="connsiteX430" fmla="*/ 3928001 w 6554618"/>
              <a:gd name="connsiteY430" fmla="*/ 1393519 h 3182071"/>
              <a:gd name="connsiteX431" fmla="*/ 3952335 w 6554618"/>
              <a:gd name="connsiteY431" fmla="*/ 1417853 h 3182071"/>
              <a:gd name="connsiteX432" fmla="*/ 3928001 w 6554618"/>
              <a:gd name="connsiteY432" fmla="*/ 1442187 h 3182071"/>
              <a:gd name="connsiteX433" fmla="*/ 3903667 w 6554618"/>
              <a:gd name="connsiteY433" fmla="*/ 1417853 h 3182071"/>
              <a:gd name="connsiteX434" fmla="*/ 3928001 w 6554618"/>
              <a:gd name="connsiteY434" fmla="*/ 1393519 h 3182071"/>
              <a:gd name="connsiteX435" fmla="*/ 3493882 w 6554618"/>
              <a:gd name="connsiteY435" fmla="*/ 1393519 h 3182071"/>
              <a:gd name="connsiteX436" fmla="*/ 3518216 w 6554618"/>
              <a:gd name="connsiteY436" fmla="*/ 1417853 h 3182071"/>
              <a:gd name="connsiteX437" fmla="*/ 3493882 w 6554618"/>
              <a:gd name="connsiteY437" fmla="*/ 1442187 h 3182071"/>
              <a:gd name="connsiteX438" fmla="*/ 3469548 w 6554618"/>
              <a:gd name="connsiteY438" fmla="*/ 1417853 h 3182071"/>
              <a:gd name="connsiteX439" fmla="*/ 3493882 w 6554618"/>
              <a:gd name="connsiteY439" fmla="*/ 1393519 h 3182071"/>
              <a:gd name="connsiteX440" fmla="*/ 3060249 w 6554618"/>
              <a:gd name="connsiteY440" fmla="*/ 1393519 h 3182071"/>
              <a:gd name="connsiteX441" fmla="*/ 3084583 w 6554618"/>
              <a:gd name="connsiteY441" fmla="*/ 1417853 h 3182071"/>
              <a:gd name="connsiteX442" fmla="*/ 3060249 w 6554618"/>
              <a:gd name="connsiteY442" fmla="*/ 1442187 h 3182071"/>
              <a:gd name="connsiteX443" fmla="*/ 3035915 w 6554618"/>
              <a:gd name="connsiteY443" fmla="*/ 1417853 h 3182071"/>
              <a:gd name="connsiteX444" fmla="*/ 3060249 w 6554618"/>
              <a:gd name="connsiteY444" fmla="*/ 1393519 h 3182071"/>
              <a:gd name="connsiteX445" fmla="*/ 2626616 w 6554618"/>
              <a:gd name="connsiteY445" fmla="*/ 1393519 h 3182071"/>
              <a:gd name="connsiteX446" fmla="*/ 2650950 w 6554618"/>
              <a:gd name="connsiteY446" fmla="*/ 1417853 h 3182071"/>
              <a:gd name="connsiteX447" fmla="*/ 2626616 w 6554618"/>
              <a:gd name="connsiteY447" fmla="*/ 1442187 h 3182071"/>
              <a:gd name="connsiteX448" fmla="*/ 2602282 w 6554618"/>
              <a:gd name="connsiteY448" fmla="*/ 1417853 h 3182071"/>
              <a:gd name="connsiteX449" fmla="*/ 2626616 w 6554618"/>
              <a:gd name="connsiteY449" fmla="*/ 1393519 h 3182071"/>
              <a:gd name="connsiteX450" fmla="*/ 2192984 w 6554618"/>
              <a:gd name="connsiteY450" fmla="*/ 1393519 h 3182071"/>
              <a:gd name="connsiteX451" fmla="*/ 2217318 w 6554618"/>
              <a:gd name="connsiteY451" fmla="*/ 1417853 h 3182071"/>
              <a:gd name="connsiteX452" fmla="*/ 2192984 w 6554618"/>
              <a:gd name="connsiteY452" fmla="*/ 1442187 h 3182071"/>
              <a:gd name="connsiteX453" fmla="*/ 2168650 w 6554618"/>
              <a:gd name="connsiteY453" fmla="*/ 1417853 h 3182071"/>
              <a:gd name="connsiteX454" fmla="*/ 2192984 w 6554618"/>
              <a:gd name="connsiteY454" fmla="*/ 1393519 h 3182071"/>
              <a:gd name="connsiteX455" fmla="*/ 1759351 w 6554618"/>
              <a:gd name="connsiteY455" fmla="*/ 1393519 h 3182071"/>
              <a:gd name="connsiteX456" fmla="*/ 1783685 w 6554618"/>
              <a:gd name="connsiteY456" fmla="*/ 1417853 h 3182071"/>
              <a:gd name="connsiteX457" fmla="*/ 1759351 w 6554618"/>
              <a:gd name="connsiteY457" fmla="*/ 1442187 h 3182071"/>
              <a:gd name="connsiteX458" fmla="*/ 1735017 w 6554618"/>
              <a:gd name="connsiteY458" fmla="*/ 1417853 h 3182071"/>
              <a:gd name="connsiteX459" fmla="*/ 1759351 w 6554618"/>
              <a:gd name="connsiteY459" fmla="*/ 1393519 h 3182071"/>
              <a:gd name="connsiteX460" fmla="*/ 1325719 w 6554618"/>
              <a:gd name="connsiteY460" fmla="*/ 1393519 h 3182071"/>
              <a:gd name="connsiteX461" fmla="*/ 1350053 w 6554618"/>
              <a:gd name="connsiteY461" fmla="*/ 1417853 h 3182071"/>
              <a:gd name="connsiteX462" fmla="*/ 1325719 w 6554618"/>
              <a:gd name="connsiteY462" fmla="*/ 1442187 h 3182071"/>
              <a:gd name="connsiteX463" fmla="*/ 1301385 w 6554618"/>
              <a:gd name="connsiteY463" fmla="*/ 1417853 h 3182071"/>
              <a:gd name="connsiteX464" fmla="*/ 1325719 w 6554618"/>
              <a:gd name="connsiteY464" fmla="*/ 1393519 h 3182071"/>
              <a:gd name="connsiteX465" fmla="*/ 891599 w 6554618"/>
              <a:gd name="connsiteY465" fmla="*/ 1393519 h 3182071"/>
              <a:gd name="connsiteX466" fmla="*/ 915933 w 6554618"/>
              <a:gd name="connsiteY466" fmla="*/ 1417853 h 3182071"/>
              <a:gd name="connsiteX467" fmla="*/ 891599 w 6554618"/>
              <a:gd name="connsiteY467" fmla="*/ 1442187 h 3182071"/>
              <a:gd name="connsiteX468" fmla="*/ 867265 w 6554618"/>
              <a:gd name="connsiteY468" fmla="*/ 1417853 h 3182071"/>
              <a:gd name="connsiteX469" fmla="*/ 891599 w 6554618"/>
              <a:gd name="connsiteY469" fmla="*/ 1393519 h 3182071"/>
              <a:gd name="connsiteX470" fmla="*/ 457967 w 6554618"/>
              <a:gd name="connsiteY470" fmla="*/ 1393519 h 3182071"/>
              <a:gd name="connsiteX471" fmla="*/ 482301 w 6554618"/>
              <a:gd name="connsiteY471" fmla="*/ 1417853 h 3182071"/>
              <a:gd name="connsiteX472" fmla="*/ 457967 w 6554618"/>
              <a:gd name="connsiteY472" fmla="*/ 1442187 h 3182071"/>
              <a:gd name="connsiteX473" fmla="*/ 433633 w 6554618"/>
              <a:gd name="connsiteY473" fmla="*/ 1417853 h 3182071"/>
              <a:gd name="connsiteX474" fmla="*/ 457967 w 6554618"/>
              <a:gd name="connsiteY474" fmla="*/ 1393519 h 3182071"/>
              <a:gd name="connsiteX475" fmla="*/ 24334 w 6554618"/>
              <a:gd name="connsiteY475" fmla="*/ 1393519 h 3182071"/>
              <a:gd name="connsiteX476" fmla="*/ 48668 w 6554618"/>
              <a:gd name="connsiteY476" fmla="*/ 1417853 h 3182071"/>
              <a:gd name="connsiteX477" fmla="*/ 24334 w 6554618"/>
              <a:gd name="connsiteY477" fmla="*/ 1442187 h 3182071"/>
              <a:gd name="connsiteX478" fmla="*/ 0 w 6554618"/>
              <a:gd name="connsiteY478" fmla="*/ 1417853 h 3182071"/>
              <a:gd name="connsiteX479" fmla="*/ 24334 w 6554618"/>
              <a:gd name="connsiteY479" fmla="*/ 1393519 h 3182071"/>
              <a:gd name="connsiteX480" fmla="*/ 6530284 w 6554618"/>
              <a:gd name="connsiteY480" fmla="*/ 1046029 h 3182071"/>
              <a:gd name="connsiteX481" fmla="*/ 6554618 w 6554618"/>
              <a:gd name="connsiteY481" fmla="*/ 1070363 h 3182071"/>
              <a:gd name="connsiteX482" fmla="*/ 6530284 w 6554618"/>
              <a:gd name="connsiteY482" fmla="*/ 1094697 h 3182071"/>
              <a:gd name="connsiteX483" fmla="*/ 6505950 w 6554618"/>
              <a:gd name="connsiteY483" fmla="*/ 1070363 h 3182071"/>
              <a:gd name="connsiteX484" fmla="*/ 6530284 w 6554618"/>
              <a:gd name="connsiteY484" fmla="*/ 1046029 h 3182071"/>
              <a:gd name="connsiteX485" fmla="*/ 6096164 w 6554618"/>
              <a:gd name="connsiteY485" fmla="*/ 1046029 h 3182071"/>
              <a:gd name="connsiteX486" fmla="*/ 6120498 w 6554618"/>
              <a:gd name="connsiteY486" fmla="*/ 1070363 h 3182071"/>
              <a:gd name="connsiteX487" fmla="*/ 6096164 w 6554618"/>
              <a:gd name="connsiteY487" fmla="*/ 1094697 h 3182071"/>
              <a:gd name="connsiteX488" fmla="*/ 6071830 w 6554618"/>
              <a:gd name="connsiteY488" fmla="*/ 1070363 h 3182071"/>
              <a:gd name="connsiteX489" fmla="*/ 6096164 w 6554618"/>
              <a:gd name="connsiteY489" fmla="*/ 1046029 h 3182071"/>
              <a:gd name="connsiteX490" fmla="*/ 5662532 w 6554618"/>
              <a:gd name="connsiteY490" fmla="*/ 1046029 h 3182071"/>
              <a:gd name="connsiteX491" fmla="*/ 5686866 w 6554618"/>
              <a:gd name="connsiteY491" fmla="*/ 1070363 h 3182071"/>
              <a:gd name="connsiteX492" fmla="*/ 5662532 w 6554618"/>
              <a:gd name="connsiteY492" fmla="*/ 1094697 h 3182071"/>
              <a:gd name="connsiteX493" fmla="*/ 5638198 w 6554618"/>
              <a:gd name="connsiteY493" fmla="*/ 1070363 h 3182071"/>
              <a:gd name="connsiteX494" fmla="*/ 5662532 w 6554618"/>
              <a:gd name="connsiteY494" fmla="*/ 1046029 h 3182071"/>
              <a:gd name="connsiteX495" fmla="*/ 5228899 w 6554618"/>
              <a:gd name="connsiteY495" fmla="*/ 1046029 h 3182071"/>
              <a:gd name="connsiteX496" fmla="*/ 5253233 w 6554618"/>
              <a:gd name="connsiteY496" fmla="*/ 1070363 h 3182071"/>
              <a:gd name="connsiteX497" fmla="*/ 5228899 w 6554618"/>
              <a:gd name="connsiteY497" fmla="*/ 1094697 h 3182071"/>
              <a:gd name="connsiteX498" fmla="*/ 5204565 w 6554618"/>
              <a:gd name="connsiteY498" fmla="*/ 1070363 h 3182071"/>
              <a:gd name="connsiteX499" fmla="*/ 5228899 w 6554618"/>
              <a:gd name="connsiteY499" fmla="*/ 1046029 h 3182071"/>
              <a:gd name="connsiteX500" fmla="*/ 4795266 w 6554618"/>
              <a:gd name="connsiteY500" fmla="*/ 1046029 h 3182071"/>
              <a:gd name="connsiteX501" fmla="*/ 4819600 w 6554618"/>
              <a:gd name="connsiteY501" fmla="*/ 1070363 h 3182071"/>
              <a:gd name="connsiteX502" fmla="*/ 4795266 w 6554618"/>
              <a:gd name="connsiteY502" fmla="*/ 1094697 h 3182071"/>
              <a:gd name="connsiteX503" fmla="*/ 4770932 w 6554618"/>
              <a:gd name="connsiteY503" fmla="*/ 1070363 h 3182071"/>
              <a:gd name="connsiteX504" fmla="*/ 4795266 w 6554618"/>
              <a:gd name="connsiteY504" fmla="*/ 1046029 h 3182071"/>
              <a:gd name="connsiteX505" fmla="*/ 4361634 w 6554618"/>
              <a:gd name="connsiteY505" fmla="*/ 1046029 h 3182071"/>
              <a:gd name="connsiteX506" fmla="*/ 4385968 w 6554618"/>
              <a:gd name="connsiteY506" fmla="*/ 1070363 h 3182071"/>
              <a:gd name="connsiteX507" fmla="*/ 4361634 w 6554618"/>
              <a:gd name="connsiteY507" fmla="*/ 1094697 h 3182071"/>
              <a:gd name="connsiteX508" fmla="*/ 4337300 w 6554618"/>
              <a:gd name="connsiteY508" fmla="*/ 1070363 h 3182071"/>
              <a:gd name="connsiteX509" fmla="*/ 4361634 w 6554618"/>
              <a:gd name="connsiteY509" fmla="*/ 1046029 h 3182071"/>
              <a:gd name="connsiteX510" fmla="*/ 3928001 w 6554618"/>
              <a:gd name="connsiteY510" fmla="*/ 1046029 h 3182071"/>
              <a:gd name="connsiteX511" fmla="*/ 3952335 w 6554618"/>
              <a:gd name="connsiteY511" fmla="*/ 1070363 h 3182071"/>
              <a:gd name="connsiteX512" fmla="*/ 3928001 w 6554618"/>
              <a:gd name="connsiteY512" fmla="*/ 1094697 h 3182071"/>
              <a:gd name="connsiteX513" fmla="*/ 3903667 w 6554618"/>
              <a:gd name="connsiteY513" fmla="*/ 1070363 h 3182071"/>
              <a:gd name="connsiteX514" fmla="*/ 3928001 w 6554618"/>
              <a:gd name="connsiteY514" fmla="*/ 1046029 h 3182071"/>
              <a:gd name="connsiteX515" fmla="*/ 3493882 w 6554618"/>
              <a:gd name="connsiteY515" fmla="*/ 1046029 h 3182071"/>
              <a:gd name="connsiteX516" fmla="*/ 3518216 w 6554618"/>
              <a:gd name="connsiteY516" fmla="*/ 1070363 h 3182071"/>
              <a:gd name="connsiteX517" fmla="*/ 3493882 w 6554618"/>
              <a:gd name="connsiteY517" fmla="*/ 1094697 h 3182071"/>
              <a:gd name="connsiteX518" fmla="*/ 3469548 w 6554618"/>
              <a:gd name="connsiteY518" fmla="*/ 1070363 h 3182071"/>
              <a:gd name="connsiteX519" fmla="*/ 3493882 w 6554618"/>
              <a:gd name="connsiteY519" fmla="*/ 1046029 h 3182071"/>
              <a:gd name="connsiteX520" fmla="*/ 3060249 w 6554618"/>
              <a:gd name="connsiteY520" fmla="*/ 1046029 h 3182071"/>
              <a:gd name="connsiteX521" fmla="*/ 3084583 w 6554618"/>
              <a:gd name="connsiteY521" fmla="*/ 1070363 h 3182071"/>
              <a:gd name="connsiteX522" fmla="*/ 3060249 w 6554618"/>
              <a:gd name="connsiteY522" fmla="*/ 1094697 h 3182071"/>
              <a:gd name="connsiteX523" fmla="*/ 3035915 w 6554618"/>
              <a:gd name="connsiteY523" fmla="*/ 1070363 h 3182071"/>
              <a:gd name="connsiteX524" fmla="*/ 3060249 w 6554618"/>
              <a:gd name="connsiteY524" fmla="*/ 1046029 h 3182071"/>
              <a:gd name="connsiteX525" fmla="*/ 2626616 w 6554618"/>
              <a:gd name="connsiteY525" fmla="*/ 1046029 h 3182071"/>
              <a:gd name="connsiteX526" fmla="*/ 2650950 w 6554618"/>
              <a:gd name="connsiteY526" fmla="*/ 1070363 h 3182071"/>
              <a:gd name="connsiteX527" fmla="*/ 2626616 w 6554618"/>
              <a:gd name="connsiteY527" fmla="*/ 1094697 h 3182071"/>
              <a:gd name="connsiteX528" fmla="*/ 2602282 w 6554618"/>
              <a:gd name="connsiteY528" fmla="*/ 1070363 h 3182071"/>
              <a:gd name="connsiteX529" fmla="*/ 2626616 w 6554618"/>
              <a:gd name="connsiteY529" fmla="*/ 1046029 h 3182071"/>
              <a:gd name="connsiteX530" fmla="*/ 2192984 w 6554618"/>
              <a:gd name="connsiteY530" fmla="*/ 1046029 h 3182071"/>
              <a:gd name="connsiteX531" fmla="*/ 2217318 w 6554618"/>
              <a:gd name="connsiteY531" fmla="*/ 1070363 h 3182071"/>
              <a:gd name="connsiteX532" fmla="*/ 2192984 w 6554618"/>
              <a:gd name="connsiteY532" fmla="*/ 1094697 h 3182071"/>
              <a:gd name="connsiteX533" fmla="*/ 2168650 w 6554618"/>
              <a:gd name="connsiteY533" fmla="*/ 1070363 h 3182071"/>
              <a:gd name="connsiteX534" fmla="*/ 2192984 w 6554618"/>
              <a:gd name="connsiteY534" fmla="*/ 1046029 h 3182071"/>
              <a:gd name="connsiteX535" fmla="*/ 1759351 w 6554618"/>
              <a:gd name="connsiteY535" fmla="*/ 1046029 h 3182071"/>
              <a:gd name="connsiteX536" fmla="*/ 1783685 w 6554618"/>
              <a:gd name="connsiteY536" fmla="*/ 1070363 h 3182071"/>
              <a:gd name="connsiteX537" fmla="*/ 1759351 w 6554618"/>
              <a:gd name="connsiteY537" fmla="*/ 1094697 h 3182071"/>
              <a:gd name="connsiteX538" fmla="*/ 1735017 w 6554618"/>
              <a:gd name="connsiteY538" fmla="*/ 1070363 h 3182071"/>
              <a:gd name="connsiteX539" fmla="*/ 1759351 w 6554618"/>
              <a:gd name="connsiteY539" fmla="*/ 1046029 h 3182071"/>
              <a:gd name="connsiteX540" fmla="*/ 1325719 w 6554618"/>
              <a:gd name="connsiteY540" fmla="*/ 1046029 h 3182071"/>
              <a:gd name="connsiteX541" fmla="*/ 1350053 w 6554618"/>
              <a:gd name="connsiteY541" fmla="*/ 1070363 h 3182071"/>
              <a:gd name="connsiteX542" fmla="*/ 1325719 w 6554618"/>
              <a:gd name="connsiteY542" fmla="*/ 1094697 h 3182071"/>
              <a:gd name="connsiteX543" fmla="*/ 1301385 w 6554618"/>
              <a:gd name="connsiteY543" fmla="*/ 1070363 h 3182071"/>
              <a:gd name="connsiteX544" fmla="*/ 1325719 w 6554618"/>
              <a:gd name="connsiteY544" fmla="*/ 1046029 h 3182071"/>
              <a:gd name="connsiteX545" fmla="*/ 891599 w 6554618"/>
              <a:gd name="connsiteY545" fmla="*/ 1046029 h 3182071"/>
              <a:gd name="connsiteX546" fmla="*/ 915933 w 6554618"/>
              <a:gd name="connsiteY546" fmla="*/ 1070363 h 3182071"/>
              <a:gd name="connsiteX547" fmla="*/ 891599 w 6554618"/>
              <a:gd name="connsiteY547" fmla="*/ 1094697 h 3182071"/>
              <a:gd name="connsiteX548" fmla="*/ 867265 w 6554618"/>
              <a:gd name="connsiteY548" fmla="*/ 1070363 h 3182071"/>
              <a:gd name="connsiteX549" fmla="*/ 891599 w 6554618"/>
              <a:gd name="connsiteY549" fmla="*/ 1046029 h 3182071"/>
              <a:gd name="connsiteX550" fmla="*/ 457967 w 6554618"/>
              <a:gd name="connsiteY550" fmla="*/ 1046029 h 3182071"/>
              <a:gd name="connsiteX551" fmla="*/ 482301 w 6554618"/>
              <a:gd name="connsiteY551" fmla="*/ 1070363 h 3182071"/>
              <a:gd name="connsiteX552" fmla="*/ 457967 w 6554618"/>
              <a:gd name="connsiteY552" fmla="*/ 1094697 h 3182071"/>
              <a:gd name="connsiteX553" fmla="*/ 433633 w 6554618"/>
              <a:gd name="connsiteY553" fmla="*/ 1070363 h 3182071"/>
              <a:gd name="connsiteX554" fmla="*/ 457967 w 6554618"/>
              <a:gd name="connsiteY554" fmla="*/ 1046029 h 3182071"/>
              <a:gd name="connsiteX555" fmla="*/ 24334 w 6554618"/>
              <a:gd name="connsiteY555" fmla="*/ 1046029 h 3182071"/>
              <a:gd name="connsiteX556" fmla="*/ 48668 w 6554618"/>
              <a:gd name="connsiteY556" fmla="*/ 1070363 h 3182071"/>
              <a:gd name="connsiteX557" fmla="*/ 24334 w 6554618"/>
              <a:gd name="connsiteY557" fmla="*/ 1094697 h 3182071"/>
              <a:gd name="connsiteX558" fmla="*/ 0 w 6554618"/>
              <a:gd name="connsiteY558" fmla="*/ 1070363 h 3182071"/>
              <a:gd name="connsiteX559" fmla="*/ 24334 w 6554618"/>
              <a:gd name="connsiteY559" fmla="*/ 1046029 h 3182071"/>
              <a:gd name="connsiteX560" fmla="*/ 6530284 w 6554618"/>
              <a:gd name="connsiteY560" fmla="*/ 698052 h 3182071"/>
              <a:gd name="connsiteX561" fmla="*/ 6554618 w 6554618"/>
              <a:gd name="connsiteY561" fmla="*/ 722386 h 3182071"/>
              <a:gd name="connsiteX562" fmla="*/ 6530284 w 6554618"/>
              <a:gd name="connsiteY562" fmla="*/ 746720 h 3182071"/>
              <a:gd name="connsiteX563" fmla="*/ 6505950 w 6554618"/>
              <a:gd name="connsiteY563" fmla="*/ 722386 h 3182071"/>
              <a:gd name="connsiteX564" fmla="*/ 6530284 w 6554618"/>
              <a:gd name="connsiteY564" fmla="*/ 698052 h 3182071"/>
              <a:gd name="connsiteX565" fmla="*/ 6096164 w 6554618"/>
              <a:gd name="connsiteY565" fmla="*/ 698052 h 3182071"/>
              <a:gd name="connsiteX566" fmla="*/ 6120498 w 6554618"/>
              <a:gd name="connsiteY566" fmla="*/ 722386 h 3182071"/>
              <a:gd name="connsiteX567" fmla="*/ 6096164 w 6554618"/>
              <a:gd name="connsiteY567" fmla="*/ 746720 h 3182071"/>
              <a:gd name="connsiteX568" fmla="*/ 6071830 w 6554618"/>
              <a:gd name="connsiteY568" fmla="*/ 722386 h 3182071"/>
              <a:gd name="connsiteX569" fmla="*/ 6096164 w 6554618"/>
              <a:gd name="connsiteY569" fmla="*/ 698052 h 3182071"/>
              <a:gd name="connsiteX570" fmla="*/ 5662532 w 6554618"/>
              <a:gd name="connsiteY570" fmla="*/ 698052 h 3182071"/>
              <a:gd name="connsiteX571" fmla="*/ 5686866 w 6554618"/>
              <a:gd name="connsiteY571" fmla="*/ 722386 h 3182071"/>
              <a:gd name="connsiteX572" fmla="*/ 5662532 w 6554618"/>
              <a:gd name="connsiteY572" fmla="*/ 746720 h 3182071"/>
              <a:gd name="connsiteX573" fmla="*/ 5638198 w 6554618"/>
              <a:gd name="connsiteY573" fmla="*/ 722386 h 3182071"/>
              <a:gd name="connsiteX574" fmla="*/ 5662532 w 6554618"/>
              <a:gd name="connsiteY574" fmla="*/ 698052 h 3182071"/>
              <a:gd name="connsiteX575" fmla="*/ 5228899 w 6554618"/>
              <a:gd name="connsiteY575" fmla="*/ 698052 h 3182071"/>
              <a:gd name="connsiteX576" fmla="*/ 5253233 w 6554618"/>
              <a:gd name="connsiteY576" fmla="*/ 722386 h 3182071"/>
              <a:gd name="connsiteX577" fmla="*/ 5228899 w 6554618"/>
              <a:gd name="connsiteY577" fmla="*/ 746720 h 3182071"/>
              <a:gd name="connsiteX578" fmla="*/ 5204565 w 6554618"/>
              <a:gd name="connsiteY578" fmla="*/ 722386 h 3182071"/>
              <a:gd name="connsiteX579" fmla="*/ 5228899 w 6554618"/>
              <a:gd name="connsiteY579" fmla="*/ 698052 h 3182071"/>
              <a:gd name="connsiteX580" fmla="*/ 4795266 w 6554618"/>
              <a:gd name="connsiteY580" fmla="*/ 698052 h 3182071"/>
              <a:gd name="connsiteX581" fmla="*/ 4819600 w 6554618"/>
              <a:gd name="connsiteY581" fmla="*/ 722386 h 3182071"/>
              <a:gd name="connsiteX582" fmla="*/ 4795266 w 6554618"/>
              <a:gd name="connsiteY582" fmla="*/ 746720 h 3182071"/>
              <a:gd name="connsiteX583" fmla="*/ 4770932 w 6554618"/>
              <a:gd name="connsiteY583" fmla="*/ 722386 h 3182071"/>
              <a:gd name="connsiteX584" fmla="*/ 4795266 w 6554618"/>
              <a:gd name="connsiteY584" fmla="*/ 698052 h 3182071"/>
              <a:gd name="connsiteX585" fmla="*/ 4361634 w 6554618"/>
              <a:gd name="connsiteY585" fmla="*/ 698052 h 3182071"/>
              <a:gd name="connsiteX586" fmla="*/ 4385968 w 6554618"/>
              <a:gd name="connsiteY586" fmla="*/ 722386 h 3182071"/>
              <a:gd name="connsiteX587" fmla="*/ 4361634 w 6554618"/>
              <a:gd name="connsiteY587" fmla="*/ 746720 h 3182071"/>
              <a:gd name="connsiteX588" fmla="*/ 4337300 w 6554618"/>
              <a:gd name="connsiteY588" fmla="*/ 722386 h 3182071"/>
              <a:gd name="connsiteX589" fmla="*/ 4361634 w 6554618"/>
              <a:gd name="connsiteY589" fmla="*/ 698052 h 3182071"/>
              <a:gd name="connsiteX590" fmla="*/ 3928001 w 6554618"/>
              <a:gd name="connsiteY590" fmla="*/ 698052 h 3182071"/>
              <a:gd name="connsiteX591" fmla="*/ 3952335 w 6554618"/>
              <a:gd name="connsiteY591" fmla="*/ 722386 h 3182071"/>
              <a:gd name="connsiteX592" fmla="*/ 3928001 w 6554618"/>
              <a:gd name="connsiteY592" fmla="*/ 746720 h 3182071"/>
              <a:gd name="connsiteX593" fmla="*/ 3903667 w 6554618"/>
              <a:gd name="connsiteY593" fmla="*/ 722386 h 3182071"/>
              <a:gd name="connsiteX594" fmla="*/ 3928001 w 6554618"/>
              <a:gd name="connsiteY594" fmla="*/ 698052 h 3182071"/>
              <a:gd name="connsiteX595" fmla="*/ 3493882 w 6554618"/>
              <a:gd name="connsiteY595" fmla="*/ 698052 h 3182071"/>
              <a:gd name="connsiteX596" fmla="*/ 3518216 w 6554618"/>
              <a:gd name="connsiteY596" fmla="*/ 722386 h 3182071"/>
              <a:gd name="connsiteX597" fmla="*/ 3493882 w 6554618"/>
              <a:gd name="connsiteY597" fmla="*/ 746720 h 3182071"/>
              <a:gd name="connsiteX598" fmla="*/ 3469548 w 6554618"/>
              <a:gd name="connsiteY598" fmla="*/ 722386 h 3182071"/>
              <a:gd name="connsiteX599" fmla="*/ 3493882 w 6554618"/>
              <a:gd name="connsiteY599" fmla="*/ 698052 h 3182071"/>
              <a:gd name="connsiteX600" fmla="*/ 3060249 w 6554618"/>
              <a:gd name="connsiteY600" fmla="*/ 698052 h 3182071"/>
              <a:gd name="connsiteX601" fmla="*/ 3084583 w 6554618"/>
              <a:gd name="connsiteY601" fmla="*/ 722386 h 3182071"/>
              <a:gd name="connsiteX602" fmla="*/ 3060249 w 6554618"/>
              <a:gd name="connsiteY602" fmla="*/ 746720 h 3182071"/>
              <a:gd name="connsiteX603" fmla="*/ 3035915 w 6554618"/>
              <a:gd name="connsiteY603" fmla="*/ 722386 h 3182071"/>
              <a:gd name="connsiteX604" fmla="*/ 3060249 w 6554618"/>
              <a:gd name="connsiteY604" fmla="*/ 698052 h 3182071"/>
              <a:gd name="connsiteX605" fmla="*/ 2626616 w 6554618"/>
              <a:gd name="connsiteY605" fmla="*/ 698052 h 3182071"/>
              <a:gd name="connsiteX606" fmla="*/ 2650950 w 6554618"/>
              <a:gd name="connsiteY606" fmla="*/ 722386 h 3182071"/>
              <a:gd name="connsiteX607" fmla="*/ 2626616 w 6554618"/>
              <a:gd name="connsiteY607" fmla="*/ 746720 h 3182071"/>
              <a:gd name="connsiteX608" fmla="*/ 2602282 w 6554618"/>
              <a:gd name="connsiteY608" fmla="*/ 722386 h 3182071"/>
              <a:gd name="connsiteX609" fmla="*/ 2626616 w 6554618"/>
              <a:gd name="connsiteY609" fmla="*/ 698052 h 3182071"/>
              <a:gd name="connsiteX610" fmla="*/ 2192984 w 6554618"/>
              <a:gd name="connsiteY610" fmla="*/ 698052 h 3182071"/>
              <a:gd name="connsiteX611" fmla="*/ 2217318 w 6554618"/>
              <a:gd name="connsiteY611" fmla="*/ 722386 h 3182071"/>
              <a:gd name="connsiteX612" fmla="*/ 2192984 w 6554618"/>
              <a:gd name="connsiteY612" fmla="*/ 746720 h 3182071"/>
              <a:gd name="connsiteX613" fmla="*/ 2168650 w 6554618"/>
              <a:gd name="connsiteY613" fmla="*/ 722386 h 3182071"/>
              <a:gd name="connsiteX614" fmla="*/ 2192984 w 6554618"/>
              <a:gd name="connsiteY614" fmla="*/ 698052 h 3182071"/>
              <a:gd name="connsiteX615" fmla="*/ 1759351 w 6554618"/>
              <a:gd name="connsiteY615" fmla="*/ 698052 h 3182071"/>
              <a:gd name="connsiteX616" fmla="*/ 1783685 w 6554618"/>
              <a:gd name="connsiteY616" fmla="*/ 722386 h 3182071"/>
              <a:gd name="connsiteX617" fmla="*/ 1759351 w 6554618"/>
              <a:gd name="connsiteY617" fmla="*/ 746720 h 3182071"/>
              <a:gd name="connsiteX618" fmla="*/ 1735017 w 6554618"/>
              <a:gd name="connsiteY618" fmla="*/ 722386 h 3182071"/>
              <a:gd name="connsiteX619" fmla="*/ 1759351 w 6554618"/>
              <a:gd name="connsiteY619" fmla="*/ 698052 h 3182071"/>
              <a:gd name="connsiteX620" fmla="*/ 1325719 w 6554618"/>
              <a:gd name="connsiteY620" fmla="*/ 698052 h 3182071"/>
              <a:gd name="connsiteX621" fmla="*/ 1350053 w 6554618"/>
              <a:gd name="connsiteY621" fmla="*/ 722386 h 3182071"/>
              <a:gd name="connsiteX622" fmla="*/ 1325719 w 6554618"/>
              <a:gd name="connsiteY622" fmla="*/ 746720 h 3182071"/>
              <a:gd name="connsiteX623" fmla="*/ 1301385 w 6554618"/>
              <a:gd name="connsiteY623" fmla="*/ 722386 h 3182071"/>
              <a:gd name="connsiteX624" fmla="*/ 1325719 w 6554618"/>
              <a:gd name="connsiteY624" fmla="*/ 698052 h 3182071"/>
              <a:gd name="connsiteX625" fmla="*/ 891599 w 6554618"/>
              <a:gd name="connsiteY625" fmla="*/ 698052 h 3182071"/>
              <a:gd name="connsiteX626" fmla="*/ 915933 w 6554618"/>
              <a:gd name="connsiteY626" fmla="*/ 722386 h 3182071"/>
              <a:gd name="connsiteX627" fmla="*/ 891599 w 6554618"/>
              <a:gd name="connsiteY627" fmla="*/ 746720 h 3182071"/>
              <a:gd name="connsiteX628" fmla="*/ 867265 w 6554618"/>
              <a:gd name="connsiteY628" fmla="*/ 722386 h 3182071"/>
              <a:gd name="connsiteX629" fmla="*/ 891599 w 6554618"/>
              <a:gd name="connsiteY629" fmla="*/ 698052 h 3182071"/>
              <a:gd name="connsiteX630" fmla="*/ 457967 w 6554618"/>
              <a:gd name="connsiteY630" fmla="*/ 698052 h 3182071"/>
              <a:gd name="connsiteX631" fmla="*/ 482301 w 6554618"/>
              <a:gd name="connsiteY631" fmla="*/ 722386 h 3182071"/>
              <a:gd name="connsiteX632" fmla="*/ 457967 w 6554618"/>
              <a:gd name="connsiteY632" fmla="*/ 746720 h 3182071"/>
              <a:gd name="connsiteX633" fmla="*/ 433633 w 6554618"/>
              <a:gd name="connsiteY633" fmla="*/ 722386 h 3182071"/>
              <a:gd name="connsiteX634" fmla="*/ 457967 w 6554618"/>
              <a:gd name="connsiteY634" fmla="*/ 698052 h 3182071"/>
              <a:gd name="connsiteX635" fmla="*/ 24334 w 6554618"/>
              <a:gd name="connsiteY635" fmla="*/ 698052 h 3182071"/>
              <a:gd name="connsiteX636" fmla="*/ 48668 w 6554618"/>
              <a:gd name="connsiteY636" fmla="*/ 722386 h 3182071"/>
              <a:gd name="connsiteX637" fmla="*/ 24334 w 6554618"/>
              <a:gd name="connsiteY637" fmla="*/ 746720 h 3182071"/>
              <a:gd name="connsiteX638" fmla="*/ 0 w 6554618"/>
              <a:gd name="connsiteY638" fmla="*/ 722386 h 3182071"/>
              <a:gd name="connsiteX639" fmla="*/ 24334 w 6554618"/>
              <a:gd name="connsiteY639" fmla="*/ 698052 h 3182071"/>
              <a:gd name="connsiteX640" fmla="*/ 6530284 w 6554618"/>
              <a:gd name="connsiteY640" fmla="*/ 350076 h 3182071"/>
              <a:gd name="connsiteX641" fmla="*/ 6554618 w 6554618"/>
              <a:gd name="connsiteY641" fmla="*/ 374410 h 3182071"/>
              <a:gd name="connsiteX642" fmla="*/ 6530284 w 6554618"/>
              <a:gd name="connsiteY642" fmla="*/ 398744 h 3182071"/>
              <a:gd name="connsiteX643" fmla="*/ 6505950 w 6554618"/>
              <a:gd name="connsiteY643" fmla="*/ 374410 h 3182071"/>
              <a:gd name="connsiteX644" fmla="*/ 6530284 w 6554618"/>
              <a:gd name="connsiteY644" fmla="*/ 350076 h 3182071"/>
              <a:gd name="connsiteX645" fmla="*/ 6096164 w 6554618"/>
              <a:gd name="connsiteY645" fmla="*/ 350076 h 3182071"/>
              <a:gd name="connsiteX646" fmla="*/ 6120498 w 6554618"/>
              <a:gd name="connsiteY646" fmla="*/ 374410 h 3182071"/>
              <a:gd name="connsiteX647" fmla="*/ 6096164 w 6554618"/>
              <a:gd name="connsiteY647" fmla="*/ 398744 h 3182071"/>
              <a:gd name="connsiteX648" fmla="*/ 6071830 w 6554618"/>
              <a:gd name="connsiteY648" fmla="*/ 374410 h 3182071"/>
              <a:gd name="connsiteX649" fmla="*/ 6096164 w 6554618"/>
              <a:gd name="connsiteY649" fmla="*/ 350076 h 3182071"/>
              <a:gd name="connsiteX650" fmla="*/ 5662532 w 6554618"/>
              <a:gd name="connsiteY650" fmla="*/ 350076 h 3182071"/>
              <a:gd name="connsiteX651" fmla="*/ 5686866 w 6554618"/>
              <a:gd name="connsiteY651" fmla="*/ 374410 h 3182071"/>
              <a:gd name="connsiteX652" fmla="*/ 5662532 w 6554618"/>
              <a:gd name="connsiteY652" fmla="*/ 398744 h 3182071"/>
              <a:gd name="connsiteX653" fmla="*/ 5638198 w 6554618"/>
              <a:gd name="connsiteY653" fmla="*/ 374410 h 3182071"/>
              <a:gd name="connsiteX654" fmla="*/ 5662532 w 6554618"/>
              <a:gd name="connsiteY654" fmla="*/ 350076 h 3182071"/>
              <a:gd name="connsiteX655" fmla="*/ 5228899 w 6554618"/>
              <a:gd name="connsiteY655" fmla="*/ 350076 h 3182071"/>
              <a:gd name="connsiteX656" fmla="*/ 5253233 w 6554618"/>
              <a:gd name="connsiteY656" fmla="*/ 374410 h 3182071"/>
              <a:gd name="connsiteX657" fmla="*/ 5228899 w 6554618"/>
              <a:gd name="connsiteY657" fmla="*/ 398744 h 3182071"/>
              <a:gd name="connsiteX658" fmla="*/ 5204565 w 6554618"/>
              <a:gd name="connsiteY658" fmla="*/ 374410 h 3182071"/>
              <a:gd name="connsiteX659" fmla="*/ 5228899 w 6554618"/>
              <a:gd name="connsiteY659" fmla="*/ 350076 h 3182071"/>
              <a:gd name="connsiteX660" fmla="*/ 4795266 w 6554618"/>
              <a:gd name="connsiteY660" fmla="*/ 350076 h 3182071"/>
              <a:gd name="connsiteX661" fmla="*/ 4819600 w 6554618"/>
              <a:gd name="connsiteY661" fmla="*/ 374410 h 3182071"/>
              <a:gd name="connsiteX662" fmla="*/ 4795266 w 6554618"/>
              <a:gd name="connsiteY662" fmla="*/ 398744 h 3182071"/>
              <a:gd name="connsiteX663" fmla="*/ 4770932 w 6554618"/>
              <a:gd name="connsiteY663" fmla="*/ 374410 h 3182071"/>
              <a:gd name="connsiteX664" fmla="*/ 4795266 w 6554618"/>
              <a:gd name="connsiteY664" fmla="*/ 350076 h 3182071"/>
              <a:gd name="connsiteX665" fmla="*/ 4361634 w 6554618"/>
              <a:gd name="connsiteY665" fmla="*/ 350076 h 3182071"/>
              <a:gd name="connsiteX666" fmla="*/ 4385968 w 6554618"/>
              <a:gd name="connsiteY666" fmla="*/ 374410 h 3182071"/>
              <a:gd name="connsiteX667" fmla="*/ 4361634 w 6554618"/>
              <a:gd name="connsiteY667" fmla="*/ 398744 h 3182071"/>
              <a:gd name="connsiteX668" fmla="*/ 4337300 w 6554618"/>
              <a:gd name="connsiteY668" fmla="*/ 374410 h 3182071"/>
              <a:gd name="connsiteX669" fmla="*/ 4361634 w 6554618"/>
              <a:gd name="connsiteY669" fmla="*/ 350076 h 3182071"/>
              <a:gd name="connsiteX670" fmla="*/ 3928001 w 6554618"/>
              <a:gd name="connsiteY670" fmla="*/ 350076 h 3182071"/>
              <a:gd name="connsiteX671" fmla="*/ 3952335 w 6554618"/>
              <a:gd name="connsiteY671" fmla="*/ 374410 h 3182071"/>
              <a:gd name="connsiteX672" fmla="*/ 3928001 w 6554618"/>
              <a:gd name="connsiteY672" fmla="*/ 398744 h 3182071"/>
              <a:gd name="connsiteX673" fmla="*/ 3903667 w 6554618"/>
              <a:gd name="connsiteY673" fmla="*/ 374410 h 3182071"/>
              <a:gd name="connsiteX674" fmla="*/ 3928001 w 6554618"/>
              <a:gd name="connsiteY674" fmla="*/ 350076 h 3182071"/>
              <a:gd name="connsiteX675" fmla="*/ 3060249 w 6554618"/>
              <a:gd name="connsiteY675" fmla="*/ 350076 h 3182071"/>
              <a:gd name="connsiteX676" fmla="*/ 3084583 w 6554618"/>
              <a:gd name="connsiteY676" fmla="*/ 374410 h 3182071"/>
              <a:gd name="connsiteX677" fmla="*/ 3060249 w 6554618"/>
              <a:gd name="connsiteY677" fmla="*/ 398744 h 3182071"/>
              <a:gd name="connsiteX678" fmla="*/ 3035915 w 6554618"/>
              <a:gd name="connsiteY678" fmla="*/ 374410 h 3182071"/>
              <a:gd name="connsiteX679" fmla="*/ 3060249 w 6554618"/>
              <a:gd name="connsiteY679" fmla="*/ 350076 h 3182071"/>
              <a:gd name="connsiteX680" fmla="*/ 2626616 w 6554618"/>
              <a:gd name="connsiteY680" fmla="*/ 350076 h 3182071"/>
              <a:gd name="connsiteX681" fmla="*/ 2650950 w 6554618"/>
              <a:gd name="connsiteY681" fmla="*/ 374410 h 3182071"/>
              <a:gd name="connsiteX682" fmla="*/ 2626616 w 6554618"/>
              <a:gd name="connsiteY682" fmla="*/ 398744 h 3182071"/>
              <a:gd name="connsiteX683" fmla="*/ 2602282 w 6554618"/>
              <a:gd name="connsiteY683" fmla="*/ 374410 h 3182071"/>
              <a:gd name="connsiteX684" fmla="*/ 2626616 w 6554618"/>
              <a:gd name="connsiteY684" fmla="*/ 350076 h 3182071"/>
              <a:gd name="connsiteX685" fmla="*/ 2192984 w 6554618"/>
              <a:gd name="connsiteY685" fmla="*/ 350076 h 3182071"/>
              <a:gd name="connsiteX686" fmla="*/ 2217318 w 6554618"/>
              <a:gd name="connsiteY686" fmla="*/ 374410 h 3182071"/>
              <a:gd name="connsiteX687" fmla="*/ 2192984 w 6554618"/>
              <a:gd name="connsiteY687" fmla="*/ 398744 h 3182071"/>
              <a:gd name="connsiteX688" fmla="*/ 2168650 w 6554618"/>
              <a:gd name="connsiteY688" fmla="*/ 374410 h 3182071"/>
              <a:gd name="connsiteX689" fmla="*/ 2192984 w 6554618"/>
              <a:gd name="connsiteY689" fmla="*/ 350076 h 3182071"/>
              <a:gd name="connsiteX690" fmla="*/ 1759351 w 6554618"/>
              <a:gd name="connsiteY690" fmla="*/ 350076 h 3182071"/>
              <a:gd name="connsiteX691" fmla="*/ 1783685 w 6554618"/>
              <a:gd name="connsiteY691" fmla="*/ 374410 h 3182071"/>
              <a:gd name="connsiteX692" fmla="*/ 1759351 w 6554618"/>
              <a:gd name="connsiteY692" fmla="*/ 398744 h 3182071"/>
              <a:gd name="connsiteX693" fmla="*/ 1735017 w 6554618"/>
              <a:gd name="connsiteY693" fmla="*/ 374410 h 3182071"/>
              <a:gd name="connsiteX694" fmla="*/ 1759351 w 6554618"/>
              <a:gd name="connsiteY694" fmla="*/ 350076 h 3182071"/>
              <a:gd name="connsiteX695" fmla="*/ 1325719 w 6554618"/>
              <a:gd name="connsiteY695" fmla="*/ 350076 h 3182071"/>
              <a:gd name="connsiteX696" fmla="*/ 1350053 w 6554618"/>
              <a:gd name="connsiteY696" fmla="*/ 374410 h 3182071"/>
              <a:gd name="connsiteX697" fmla="*/ 1325719 w 6554618"/>
              <a:gd name="connsiteY697" fmla="*/ 398744 h 3182071"/>
              <a:gd name="connsiteX698" fmla="*/ 1301385 w 6554618"/>
              <a:gd name="connsiteY698" fmla="*/ 374410 h 3182071"/>
              <a:gd name="connsiteX699" fmla="*/ 1325719 w 6554618"/>
              <a:gd name="connsiteY699" fmla="*/ 350076 h 3182071"/>
              <a:gd name="connsiteX700" fmla="*/ 891599 w 6554618"/>
              <a:gd name="connsiteY700" fmla="*/ 350076 h 3182071"/>
              <a:gd name="connsiteX701" fmla="*/ 915933 w 6554618"/>
              <a:gd name="connsiteY701" fmla="*/ 374410 h 3182071"/>
              <a:gd name="connsiteX702" fmla="*/ 891599 w 6554618"/>
              <a:gd name="connsiteY702" fmla="*/ 398744 h 3182071"/>
              <a:gd name="connsiteX703" fmla="*/ 867265 w 6554618"/>
              <a:gd name="connsiteY703" fmla="*/ 374410 h 3182071"/>
              <a:gd name="connsiteX704" fmla="*/ 891599 w 6554618"/>
              <a:gd name="connsiteY704" fmla="*/ 350076 h 3182071"/>
              <a:gd name="connsiteX705" fmla="*/ 457967 w 6554618"/>
              <a:gd name="connsiteY705" fmla="*/ 350076 h 3182071"/>
              <a:gd name="connsiteX706" fmla="*/ 482301 w 6554618"/>
              <a:gd name="connsiteY706" fmla="*/ 374410 h 3182071"/>
              <a:gd name="connsiteX707" fmla="*/ 457967 w 6554618"/>
              <a:gd name="connsiteY707" fmla="*/ 398744 h 3182071"/>
              <a:gd name="connsiteX708" fmla="*/ 433633 w 6554618"/>
              <a:gd name="connsiteY708" fmla="*/ 374410 h 3182071"/>
              <a:gd name="connsiteX709" fmla="*/ 457967 w 6554618"/>
              <a:gd name="connsiteY709" fmla="*/ 350076 h 3182071"/>
              <a:gd name="connsiteX710" fmla="*/ 24334 w 6554618"/>
              <a:gd name="connsiteY710" fmla="*/ 350076 h 3182071"/>
              <a:gd name="connsiteX711" fmla="*/ 48668 w 6554618"/>
              <a:gd name="connsiteY711" fmla="*/ 374410 h 3182071"/>
              <a:gd name="connsiteX712" fmla="*/ 24334 w 6554618"/>
              <a:gd name="connsiteY712" fmla="*/ 398744 h 3182071"/>
              <a:gd name="connsiteX713" fmla="*/ 0 w 6554618"/>
              <a:gd name="connsiteY713" fmla="*/ 374410 h 3182071"/>
              <a:gd name="connsiteX714" fmla="*/ 24334 w 6554618"/>
              <a:gd name="connsiteY714" fmla="*/ 350076 h 3182071"/>
              <a:gd name="connsiteX715" fmla="*/ 3493882 w 6554618"/>
              <a:gd name="connsiteY715" fmla="*/ 349026 h 3182071"/>
              <a:gd name="connsiteX716" fmla="*/ 3518216 w 6554618"/>
              <a:gd name="connsiteY716" fmla="*/ 373360 h 3182071"/>
              <a:gd name="connsiteX717" fmla="*/ 3493882 w 6554618"/>
              <a:gd name="connsiteY717" fmla="*/ 397694 h 3182071"/>
              <a:gd name="connsiteX718" fmla="*/ 3469548 w 6554618"/>
              <a:gd name="connsiteY718" fmla="*/ 373360 h 3182071"/>
              <a:gd name="connsiteX719" fmla="*/ 3493882 w 6554618"/>
              <a:gd name="connsiteY719" fmla="*/ 349026 h 3182071"/>
              <a:gd name="connsiteX720" fmla="*/ 6530284 w 6554618"/>
              <a:gd name="connsiteY720" fmla="*/ 2099 h 3182071"/>
              <a:gd name="connsiteX721" fmla="*/ 6554618 w 6554618"/>
              <a:gd name="connsiteY721" fmla="*/ 26433 h 3182071"/>
              <a:gd name="connsiteX722" fmla="*/ 6530284 w 6554618"/>
              <a:gd name="connsiteY722" fmla="*/ 50767 h 3182071"/>
              <a:gd name="connsiteX723" fmla="*/ 6505950 w 6554618"/>
              <a:gd name="connsiteY723" fmla="*/ 26433 h 3182071"/>
              <a:gd name="connsiteX724" fmla="*/ 6530284 w 6554618"/>
              <a:gd name="connsiteY724" fmla="*/ 2099 h 3182071"/>
              <a:gd name="connsiteX725" fmla="*/ 6096164 w 6554618"/>
              <a:gd name="connsiteY725" fmla="*/ 2099 h 3182071"/>
              <a:gd name="connsiteX726" fmla="*/ 6120498 w 6554618"/>
              <a:gd name="connsiteY726" fmla="*/ 26433 h 3182071"/>
              <a:gd name="connsiteX727" fmla="*/ 6096164 w 6554618"/>
              <a:gd name="connsiteY727" fmla="*/ 50767 h 3182071"/>
              <a:gd name="connsiteX728" fmla="*/ 6071830 w 6554618"/>
              <a:gd name="connsiteY728" fmla="*/ 26433 h 3182071"/>
              <a:gd name="connsiteX729" fmla="*/ 6096164 w 6554618"/>
              <a:gd name="connsiteY729" fmla="*/ 2099 h 3182071"/>
              <a:gd name="connsiteX730" fmla="*/ 5662532 w 6554618"/>
              <a:gd name="connsiteY730" fmla="*/ 2099 h 3182071"/>
              <a:gd name="connsiteX731" fmla="*/ 5686866 w 6554618"/>
              <a:gd name="connsiteY731" fmla="*/ 26433 h 3182071"/>
              <a:gd name="connsiteX732" fmla="*/ 5662532 w 6554618"/>
              <a:gd name="connsiteY732" fmla="*/ 50767 h 3182071"/>
              <a:gd name="connsiteX733" fmla="*/ 5638198 w 6554618"/>
              <a:gd name="connsiteY733" fmla="*/ 26433 h 3182071"/>
              <a:gd name="connsiteX734" fmla="*/ 5662532 w 6554618"/>
              <a:gd name="connsiteY734" fmla="*/ 2099 h 3182071"/>
              <a:gd name="connsiteX735" fmla="*/ 5228899 w 6554618"/>
              <a:gd name="connsiteY735" fmla="*/ 2099 h 3182071"/>
              <a:gd name="connsiteX736" fmla="*/ 5253233 w 6554618"/>
              <a:gd name="connsiteY736" fmla="*/ 26433 h 3182071"/>
              <a:gd name="connsiteX737" fmla="*/ 5228899 w 6554618"/>
              <a:gd name="connsiteY737" fmla="*/ 50767 h 3182071"/>
              <a:gd name="connsiteX738" fmla="*/ 5204565 w 6554618"/>
              <a:gd name="connsiteY738" fmla="*/ 26433 h 3182071"/>
              <a:gd name="connsiteX739" fmla="*/ 5228899 w 6554618"/>
              <a:gd name="connsiteY739" fmla="*/ 2099 h 3182071"/>
              <a:gd name="connsiteX740" fmla="*/ 4795266 w 6554618"/>
              <a:gd name="connsiteY740" fmla="*/ 2099 h 3182071"/>
              <a:gd name="connsiteX741" fmla="*/ 4819600 w 6554618"/>
              <a:gd name="connsiteY741" fmla="*/ 26433 h 3182071"/>
              <a:gd name="connsiteX742" fmla="*/ 4795266 w 6554618"/>
              <a:gd name="connsiteY742" fmla="*/ 50767 h 3182071"/>
              <a:gd name="connsiteX743" fmla="*/ 4770932 w 6554618"/>
              <a:gd name="connsiteY743" fmla="*/ 26433 h 3182071"/>
              <a:gd name="connsiteX744" fmla="*/ 4795266 w 6554618"/>
              <a:gd name="connsiteY744" fmla="*/ 2099 h 3182071"/>
              <a:gd name="connsiteX745" fmla="*/ 4361634 w 6554618"/>
              <a:gd name="connsiteY745" fmla="*/ 2099 h 3182071"/>
              <a:gd name="connsiteX746" fmla="*/ 4385968 w 6554618"/>
              <a:gd name="connsiteY746" fmla="*/ 26433 h 3182071"/>
              <a:gd name="connsiteX747" fmla="*/ 4361634 w 6554618"/>
              <a:gd name="connsiteY747" fmla="*/ 50767 h 3182071"/>
              <a:gd name="connsiteX748" fmla="*/ 4337300 w 6554618"/>
              <a:gd name="connsiteY748" fmla="*/ 26433 h 3182071"/>
              <a:gd name="connsiteX749" fmla="*/ 4361634 w 6554618"/>
              <a:gd name="connsiteY749" fmla="*/ 2099 h 3182071"/>
              <a:gd name="connsiteX750" fmla="*/ 3928001 w 6554618"/>
              <a:gd name="connsiteY750" fmla="*/ 2099 h 3182071"/>
              <a:gd name="connsiteX751" fmla="*/ 3952335 w 6554618"/>
              <a:gd name="connsiteY751" fmla="*/ 26433 h 3182071"/>
              <a:gd name="connsiteX752" fmla="*/ 3928001 w 6554618"/>
              <a:gd name="connsiteY752" fmla="*/ 50767 h 3182071"/>
              <a:gd name="connsiteX753" fmla="*/ 3903667 w 6554618"/>
              <a:gd name="connsiteY753" fmla="*/ 26433 h 3182071"/>
              <a:gd name="connsiteX754" fmla="*/ 3928001 w 6554618"/>
              <a:gd name="connsiteY754" fmla="*/ 2099 h 3182071"/>
              <a:gd name="connsiteX755" fmla="*/ 3060249 w 6554618"/>
              <a:gd name="connsiteY755" fmla="*/ 2099 h 3182071"/>
              <a:gd name="connsiteX756" fmla="*/ 3084583 w 6554618"/>
              <a:gd name="connsiteY756" fmla="*/ 26433 h 3182071"/>
              <a:gd name="connsiteX757" fmla="*/ 3060249 w 6554618"/>
              <a:gd name="connsiteY757" fmla="*/ 50767 h 3182071"/>
              <a:gd name="connsiteX758" fmla="*/ 3035915 w 6554618"/>
              <a:gd name="connsiteY758" fmla="*/ 26433 h 3182071"/>
              <a:gd name="connsiteX759" fmla="*/ 3060249 w 6554618"/>
              <a:gd name="connsiteY759" fmla="*/ 2099 h 3182071"/>
              <a:gd name="connsiteX760" fmla="*/ 2626616 w 6554618"/>
              <a:gd name="connsiteY760" fmla="*/ 2099 h 3182071"/>
              <a:gd name="connsiteX761" fmla="*/ 2650950 w 6554618"/>
              <a:gd name="connsiteY761" fmla="*/ 26433 h 3182071"/>
              <a:gd name="connsiteX762" fmla="*/ 2626616 w 6554618"/>
              <a:gd name="connsiteY762" fmla="*/ 50767 h 3182071"/>
              <a:gd name="connsiteX763" fmla="*/ 2602282 w 6554618"/>
              <a:gd name="connsiteY763" fmla="*/ 26433 h 3182071"/>
              <a:gd name="connsiteX764" fmla="*/ 2626616 w 6554618"/>
              <a:gd name="connsiteY764" fmla="*/ 2099 h 3182071"/>
              <a:gd name="connsiteX765" fmla="*/ 2192984 w 6554618"/>
              <a:gd name="connsiteY765" fmla="*/ 2099 h 3182071"/>
              <a:gd name="connsiteX766" fmla="*/ 2217318 w 6554618"/>
              <a:gd name="connsiteY766" fmla="*/ 26433 h 3182071"/>
              <a:gd name="connsiteX767" fmla="*/ 2192984 w 6554618"/>
              <a:gd name="connsiteY767" fmla="*/ 50767 h 3182071"/>
              <a:gd name="connsiteX768" fmla="*/ 2168650 w 6554618"/>
              <a:gd name="connsiteY768" fmla="*/ 26433 h 3182071"/>
              <a:gd name="connsiteX769" fmla="*/ 2192984 w 6554618"/>
              <a:gd name="connsiteY769" fmla="*/ 2099 h 3182071"/>
              <a:gd name="connsiteX770" fmla="*/ 1759351 w 6554618"/>
              <a:gd name="connsiteY770" fmla="*/ 2099 h 3182071"/>
              <a:gd name="connsiteX771" fmla="*/ 1783685 w 6554618"/>
              <a:gd name="connsiteY771" fmla="*/ 26433 h 3182071"/>
              <a:gd name="connsiteX772" fmla="*/ 1759351 w 6554618"/>
              <a:gd name="connsiteY772" fmla="*/ 50767 h 3182071"/>
              <a:gd name="connsiteX773" fmla="*/ 1735017 w 6554618"/>
              <a:gd name="connsiteY773" fmla="*/ 26433 h 3182071"/>
              <a:gd name="connsiteX774" fmla="*/ 1759351 w 6554618"/>
              <a:gd name="connsiteY774" fmla="*/ 2099 h 3182071"/>
              <a:gd name="connsiteX775" fmla="*/ 1325719 w 6554618"/>
              <a:gd name="connsiteY775" fmla="*/ 2099 h 3182071"/>
              <a:gd name="connsiteX776" fmla="*/ 1350053 w 6554618"/>
              <a:gd name="connsiteY776" fmla="*/ 26433 h 3182071"/>
              <a:gd name="connsiteX777" fmla="*/ 1325719 w 6554618"/>
              <a:gd name="connsiteY777" fmla="*/ 50767 h 3182071"/>
              <a:gd name="connsiteX778" fmla="*/ 1301385 w 6554618"/>
              <a:gd name="connsiteY778" fmla="*/ 26433 h 3182071"/>
              <a:gd name="connsiteX779" fmla="*/ 1325719 w 6554618"/>
              <a:gd name="connsiteY779" fmla="*/ 2099 h 3182071"/>
              <a:gd name="connsiteX780" fmla="*/ 891599 w 6554618"/>
              <a:gd name="connsiteY780" fmla="*/ 2099 h 3182071"/>
              <a:gd name="connsiteX781" fmla="*/ 915933 w 6554618"/>
              <a:gd name="connsiteY781" fmla="*/ 26433 h 3182071"/>
              <a:gd name="connsiteX782" fmla="*/ 891599 w 6554618"/>
              <a:gd name="connsiteY782" fmla="*/ 50767 h 3182071"/>
              <a:gd name="connsiteX783" fmla="*/ 867265 w 6554618"/>
              <a:gd name="connsiteY783" fmla="*/ 26433 h 3182071"/>
              <a:gd name="connsiteX784" fmla="*/ 891599 w 6554618"/>
              <a:gd name="connsiteY784" fmla="*/ 2099 h 3182071"/>
              <a:gd name="connsiteX785" fmla="*/ 457967 w 6554618"/>
              <a:gd name="connsiteY785" fmla="*/ 2099 h 3182071"/>
              <a:gd name="connsiteX786" fmla="*/ 482301 w 6554618"/>
              <a:gd name="connsiteY786" fmla="*/ 26433 h 3182071"/>
              <a:gd name="connsiteX787" fmla="*/ 457967 w 6554618"/>
              <a:gd name="connsiteY787" fmla="*/ 50767 h 3182071"/>
              <a:gd name="connsiteX788" fmla="*/ 433633 w 6554618"/>
              <a:gd name="connsiteY788" fmla="*/ 26433 h 3182071"/>
              <a:gd name="connsiteX789" fmla="*/ 457967 w 6554618"/>
              <a:gd name="connsiteY789" fmla="*/ 2099 h 3182071"/>
              <a:gd name="connsiteX790" fmla="*/ 24334 w 6554618"/>
              <a:gd name="connsiteY790" fmla="*/ 2099 h 3182071"/>
              <a:gd name="connsiteX791" fmla="*/ 48668 w 6554618"/>
              <a:gd name="connsiteY791" fmla="*/ 26433 h 3182071"/>
              <a:gd name="connsiteX792" fmla="*/ 24334 w 6554618"/>
              <a:gd name="connsiteY792" fmla="*/ 50767 h 3182071"/>
              <a:gd name="connsiteX793" fmla="*/ 0 w 6554618"/>
              <a:gd name="connsiteY793" fmla="*/ 26433 h 3182071"/>
              <a:gd name="connsiteX794" fmla="*/ 24334 w 6554618"/>
              <a:gd name="connsiteY794" fmla="*/ 2099 h 3182071"/>
              <a:gd name="connsiteX795" fmla="*/ 3493882 w 6554618"/>
              <a:gd name="connsiteY795" fmla="*/ 0 h 3182071"/>
              <a:gd name="connsiteX796" fmla="*/ 3518216 w 6554618"/>
              <a:gd name="connsiteY796" fmla="*/ 24334 h 3182071"/>
              <a:gd name="connsiteX797" fmla="*/ 3493882 w 6554618"/>
              <a:gd name="connsiteY797" fmla="*/ 48668 h 3182071"/>
              <a:gd name="connsiteX798" fmla="*/ 3469548 w 6554618"/>
              <a:gd name="connsiteY798" fmla="*/ 24334 h 3182071"/>
              <a:gd name="connsiteX799" fmla="*/ 3493882 w 6554618"/>
              <a:gd name="connsiteY799" fmla="*/ 0 h 3182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</a:cxnLst>
            <a:rect l="l" t="t" r="r" b="b"/>
            <a:pathLst>
              <a:path w="6554618" h="3182071">
                <a:moveTo>
                  <a:pt x="6530284" y="3133403"/>
                </a:moveTo>
                <a:cubicBezTo>
                  <a:pt x="6543724" y="3133403"/>
                  <a:pt x="6554618" y="3144298"/>
                  <a:pt x="6554618" y="3157737"/>
                </a:cubicBezTo>
                <a:cubicBezTo>
                  <a:pt x="6554618" y="3171176"/>
                  <a:pt x="6543724" y="3182071"/>
                  <a:pt x="6530284" y="3182071"/>
                </a:cubicBezTo>
                <a:cubicBezTo>
                  <a:pt x="6516845" y="3182071"/>
                  <a:pt x="6505950" y="3171176"/>
                  <a:pt x="6505950" y="3157737"/>
                </a:cubicBezTo>
                <a:cubicBezTo>
                  <a:pt x="6505950" y="3144298"/>
                  <a:pt x="6516845" y="3133403"/>
                  <a:pt x="6530284" y="3133403"/>
                </a:cubicBezTo>
                <a:close/>
                <a:moveTo>
                  <a:pt x="6096164" y="3133403"/>
                </a:moveTo>
                <a:cubicBezTo>
                  <a:pt x="6109603" y="3133403"/>
                  <a:pt x="6120498" y="3144298"/>
                  <a:pt x="6120498" y="3157737"/>
                </a:cubicBezTo>
                <a:cubicBezTo>
                  <a:pt x="6120498" y="3171176"/>
                  <a:pt x="6109603" y="3182071"/>
                  <a:pt x="6096164" y="3182071"/>
                </a:cubicBezTo>
                <a:cubicBezTo>
                  <a:pt x="6082724" y="3182071"/>
                  <a:pt x="6071830" y="3171176"/>
                  <a:pt x="6071830" y="3157737"/>
                </a:cubicBezTo>
                <a:cubicBezTo>
                  <a:pt x="6071830" y="3144298"/>
                  <a:pt x="6082724" y="3133403"/>
                  <a:pt x="6096164" y="3133403"/>
                </a:cubicBezTo>
                <a:close/>
                <a:moveTo>
                  <a:pt x="5662532" y="3133403"/>
                </a:moveTo>
                <a:cubicBezTo>
                  <a:pt x="5675972" y="3133403"/>
                  <a:pt x="5686866" y="3144298"/>
                  <a:pt x="5686866" y="3157737"/>
                </a:cubicBezTo>
                <a:cubicBezTo>
                  <a:pt x="5686866" y="3171176"/>
                  <a:pt x="5675972" y="3182071"/>
                  <a:pt x="5662532" y="3182071"/>
                </a:cubicBezTo>
                <a:cubicBezTo>
                  <a:pt x="5649092" y="3182071"/>
                  <a:pt x="5638198" y="3171176"/>
                  <a:pt x="5638198" y="3157737"/>
                </a:cubicBezTo>
                <a:cubicBezTo>
                  <a:pt x="5638198" y="3144298"/>
                  <a:pt x="5649092" y="3133403"/>
                  <a:pt x="5662532" y="3133403"/>
                </a:cubicBezTo>
                <a:close/>
                <a:moveTo>
                  <a:pt x="5228899" y="3133403"/>
                </a:moveTo>
                <a:cubicBezTo>
                  <a:pt x="5242339" y="3133403"/>
                  <a:pt x="5253233" y="3144298"/>
                  <a:pt x="5253233" y="3157737"/>
                </a:cubicBezTo>
                <a:cubicBezTo>
                  <a:pt x="5253233" y="3171176"/>
                  <a:pt x="5242339" y="3182071"/>
                  <a:pt x="5228899" y="3182071"/>
                </a:cubicBezTo>
                <a:cubicBezTo>
                  <a:pt x="5215460" y="3182071"/>
                  <a:pt x="5204565" y="3171176"/>
                  <a:pt x="5204565" y="3157737"/>
                </a:cubicBezTo>
                <a:cubicBezTo>
                  <a:pt x="5204565" y="3144298"/>
                  <a:pt x="5215460" y="3133403"/>
                  <a:pt x="5228899" y="3133403"/>
                </a:cubicBezTo>
                <a:close/>
                <a:moveTo>
                  <a:pt x="4795266" y="3133403"/>
                </a:moveTo>
                <a:cubicBezTo>
                  <a:pt x="4808705" y="3133403"/>
                  <a:pt x="4819600" y="3144298"/>
                  <a:pt x="4819600" y="3157737"/>
                </a:cubicBezTo>
                <a:cubicBezTo>
                  <a:pt x="4819600" y="3171176"/>
                  <a:pt x="4808705" y="3182071"/>
                  <a:pt x="4795266" y="3182071"/>
                </a:cubicBezTo>
                <a:cubicBezTo>
                  <a:pt x="4781827" y="3182071"/>
                  <a:pt x="4770932" y="3171176"/>
                  <a:pt x="4770932" y="3157737"/>
                </a:cubicBezTo>
                <a:cubicBezTo>
                  <a:pt x="4770932" y="3144298"/>
                  <a:pt x="4781827" y="3133403"/>
                  <a:pt x="4795266" y="3133403"/>
                </a:cubicBezTo>
                <a:close/>
                <a:moveTo>
                  <a:pt x="4361634" y="3133403"/>
                </a:moveTo>
                <a:cubicBezTo>
                  <a:pt x="4375073" y="3133403"/>
                  <a:pt x="4385968" y="3144298"/>
                  <a:pt x="4385968" y="3157737"/>
                </a:cubicBezTo>
                <a:cubicBezTo>
                  <a:pt x="4385968" y="3171176"/>
                  <a:pt x="4375073" y="3182071"/>
                  <a:pt x="4361634" y="3182071"/>
                </a:cubicBezTo>
                <a:cubicBezTo>
                  <a:pt x="4348195" y="3182071"/>
                  <a:pt x="4337300" y="3171176"/>
                  <a:pt x="4337300" y="3157737"/>
                </a:cubicBezTo>
                <a:cubicBezTo>
                  <a:pt x="4337300" y="3144298"/>
                  <a:pt x="4348195" y="3133403"/>
                  <a:pt x="4361634" y="3133403"/>
                </a:cubicBezTo>
                <a:close/>
                <a:moveTo>
                  <a:pt x="3928001" y="3133403"/>
                </a:moveTo>
                <a:cubicBezTo>
                  <a:pt x="3941440" y="3133403"/>
                  <a:pt x="3952335" y="3144298"/>
                  <a:pt x="3952335" y="3157737"/>
                </a:cubicBezTo>
                <a:cubicBezTo>
                  <a:pt x="3952335" y="3171176"/>
                  <a:pt x="3941440" y="3182071"/>
                  <a:pt x="3928001" y="3182071"/>
                </a:cubicBezTo>
                <a:cubicBezTo>
                  <a:pt x="3914562" y="3182071"/>
                  <a:pt x="3903667" y="3171176"/>
                  <a:pt x="3903667" y="3157737"/>
                </a:cubicBezTo>
                <a:cubicBezTo>
                  <a:pt x="3903667" y="3144298"/>
                  <a:pt x="3914562" y="3133403"/>
                  <a:pt x="3928001" y="3133403"/>
                </a:cubicBezTo>
                <a:close/>
                <a:moveTo>
                  <a:pt x="3493882" y="3133403"/>
                </a:moveTo>
                <a:cubicBezTo>
                  <a:pt x="3507321" y="3133403"/>
                  <a:pt x="3518216" y="3144298"/>
                  <a:pt x="3518216" y="3157737"/>
                </a:cubicBezTo>
                <a:cubicBezTo>
                  <a:pt x="3518216" y="3171176"/>
                  <a:pt x="3507321" y="3182071"/>
                  <a:pt x="3493882" y="3182071"/>
                </a:cubicBezTo>
                <a:cubicBezTo>
                  <a:pt x="3480443" y="3182071"/>
                  <a:pt x="3469548" y="3171176"/>
                  <a:pt x="3469548" y="3157737"/>
                </a:cubicBezTo>
                <a:cubicBezTo>
                  <a:pt x="3469548" y="3144298"/>
                  <a:pt x="3480443" y="3133403"/>
                  <a:pt x="3493882" y="3133403"/>
                </a:cubicBezTo>
                <a:close/>
                <a:moveTo>
                  <a:pt x="3060249" y="3133403"/>
                </a:moveTo>
                <a:cubicBezTo>
                  <a:pt x="3073688" y="3133403"/>
                  <a:pt x="3084583" y="3144298"/>
                  <a:pt x="3084583" y="3157737"/>
                </a:cubicBezTo>
                <a:cubicBezTo>
                  <a:pt x="3084583" y="3171176"/>
                  <a:pt x="3073688" y="3182071"/>
                  <a:pt x="3060249" y="3182071"/>
                </a:cubicBezTo>
                <a:cubicBezTo>
                  <a:pt x="3046810" y="3182071"/>
                  <a:pt x="3035915" y="3171176"/>
                  <a:pt x="3035915" y="3157737"/>
                </a:cubicBezTo>
                <a:cubicBezTo>
                  <a:pt x="3035915" y="3144298"/>
                  <a:pt x="3046810" y="3133403"/>
                  <a:pt x="3060249" y="3133403"/>
                </a:cubicBezTo>
                <a:close/>
                <a:moveTo>
                  <a:pt x="2626616" y="3133403"/>
                </a:moveTo>
                <a:cubicBezTo>
                  <a:pt x="2640055" y="3133403"/>
                  <a:pt x="2650950" y="3144298"/>
                  <a:pt x="2650950" y="3157737"/>
                </a:cubicBezTo>
                <a:cubicBezTo>
                  <a:pt x="2650950" y="3171176"/>
                  <a:pt x="2640055" y="3182071"/>
                  <a:pt x="2626616" y="3182071"/>
                </a:cubicBezTo>
                <a:cubicBezTo>
                  <a:pt x="2613177" y="3182071"/>
                  <a:pt x="2602282" y="3171176"/>
                  <a:pt x="2602282" y="3157737"/>
                </a:cubicBezTo>
                <a:cubicBezTo>
                  <a:pt x="2602282" y="3144298"/>
                  <a:pt x="2613177" y="3133403"/>
                  <a:pt x="2626616" y="3133403"/>
                </a:cubicBezTo>
                <a:close/>
                <a:moveTo>
                  <a:pt x="2192984" y="3133403"/>
                </a:moveTo>
                <a:cubicBezTo>
                  <a:pt x="2206423" y="3133403"/>
                  <a:pt x="2217318" y="3144298"/>
                  <a:pt x="2217318" y="3157737"/>
                </a:cubicBezTo>
                <a:cubicBezTo>
                  <a:pt x="2217318" y="3171176"/>
                  <a:pt x="2206423" y="3182071"/>
                  <a:pt x="2192984" y="3182071"/>
                </a:cubicBezTo>
                <a:cubicBezTo>
                  <a:pt x="2179545" y="3182071"/>
                  <a:pt x="2168650" y="3171176"/>
                  <a:pt x="2168650" y="3157737"/>
                </a:cubicBezTo>
                <a:cubicBezTo>
                  <a:pt x="2168650" y="3144298"/>
                  <a:pt x="2179545" y="3133403"/>
                  <a:pt x="2192984" y="3133403"/>
                </a:cubicBezTo>
                <a:close/>
                <a:moveTo>
                  <a:pt x="1759351" y="3133403"/>
                </a:moveTo>
                <a:cubicBezTo>
                  <a:pt x="1772790" y="3133403"/>
                  <a:pt x="1783685" y="3144298"/>
                  <a:pt x="1783685" y="3157737"/>
                </a:cubicBezTo>
                <a:cubicBezTo>
                  <a:pt x="1783685" y="3171176"/>
                  <a:pt x="1772790" y="3182071"/>
                  <a:pt x="1759351" y="3182071"/>
                </a:cubicBezTo>
                <a:cubicBezTo>
                  <a:pt x="1745912" y="3182071"/>
                  <a:pt x="1735017" y="3171176"/>
                  <a:pt x="1735017" y="3157737"/>
                </a:cubicBezTo>
                <a:cubicBezTo>
                  <a:pt x="1735017" y="3144298"/>
                  <a:pt x="1745912" y="3133403"/>
                  <a:pt x="1759351" y="3133403"/>
                </a:cubicBezTo>
                <a:close/>
                <a:moveTo>
                  <a:pt x="1325719" y="3133403"/>
                </a:moveTo>
                <a:cubicBezTo>
                  <a:pt x="1339158" y="3133403"/>
                  <a:pt x="1350053" y="3144298"/>
                  <a:pt x="1350053" y="3157737"/>
                </a:cubicBezTo>
                <a:cubicBezTo>
                  <a:pt x="1350053" y="3171176"/>
                  <a:pt x="1339158" y="3182071"/>
                  <a:pt x="1325719" y="3182071"/>
                </a:cubicBezTo>
                <a:cubicBezTo>
                  <a:pt x="1312280" y="3182071"/>
                  <a:pt x="1301385" y="3171176"/>
                  <a:pt x="1301385" y="3157737"/>
                </a:cubicBezTo>
                <a:cubicBezTo>
                  <a:pt x="1301385" y="3144298"/>
                  <a:pt x="1312280" y="3133403"/>
                  <a:pt x="1325719" y="3133403"/>
                </a:cubicBezTo>
                <a:close/>
                <a:moveTo>
                  <a:pt x="891599" y="3133403"/>
                </a:moveTo>
                <a:cubicBezTo>
                  <a:pt x="905038" y="3133403"/>
                  <a:pt x="915933" y="3144298"/>
                  <a:pt x="915933" y="3157737"/>
                </a:cubicBezTo>
                <a:cubicBezTo>
                  <a:pt x="915933" y="3171176"/>
                  <a:pt x="905038" y="3182071"/>
                  <a:pt x="891599" y="3182071"/>
                </a:cubicBezTo>
                <a:cubicBezTo>
                  <a:pt x="878160" y="3182071"/>
                  <a:pt x="867265" y="3171176"/>
                  <a:pt x="867265" y="3157737"/>
                </a:cubicBezTo>
                <a:cubicBezTo>
                  <a:pt x="867265" y="3144298"/>
                  <a:pt x="878160" y="3133403"/>
                  <a:pt x="891599" y="3133403"/>
                </a:cubicBezTo>
                <a:close/>
                <a:moveTo>
                  <a:pt x="457967" y="3133403"/>
                </a:moveTo>
                <a:cubicBezTo>
                  <a:pt x="471406" y="3133403"/>
                  <a:pt x="482301" y="3144298"/>
                  <a:pt x="482301" y="3157737"/>
                </a:cubicBezTo>
                <a:cubicBezTo>
                  <a:pt x="482301" y="3171176"/>
                  <a:pt x="471406" y="3182071"/>
                  <a:pt x="457967" y="3182071"/>
                </a:cubicBezTo>
                <a:cubicBezTo>
                  <a:pt x="444528" y="3182071"/>
                  <a:pt x="433633" y="3171176"/>
                  <a:pt x="433633" y="3157737"/>
                </a:cubicBezTo>
                <a:cubicBezTo>
                  <a:pt x="433633" y="3144298"/>
                  <a:pt x="444528" y="3133403"/>
                  <a:pt x="457967" y="3133403"/>
                </a:cubicBezTo>
                <a:close/>
                <a:moveTo>
                  <a:pt x="24334" y="3133403"/>
                </a:moveTo>
                <a:cubicBezTo>
                  <a:pt x="37773" y="3133403"/>
                  <a:pt x="48668" y="3144298"/>
                  <a:pt x="48668" y="3157737"/>
                </a:cubicBezTo>
                <a:cubicBezTo>
                  <a:pt x="48668" y="3171176"/>
                  <a:pt x="37773" y="3182071"/>
                  <a:pt x="24334" y="3182071"/>
                </a:cubicBezTo>
                <a:cubicBezTo>
                  <a:pt x="10895" y="3182071"/>
                  <a:pt x="0" y="3171176"/>
                  <a:pt x="0" y="3157737"/>
                </a:cubicBezTo>
                <a:cubicBezTo>
                  <a:pt x="0" y="3144298"/>
                  <a:pt x="10895" y="3133403"/>
                  <a:pt x="24334" y="3133403"/>
                </a:cubicBezTo>
                <a:close/>
                <a:moveTo>
                  <a:pt x="6530284" y="2785426"/>
                </a:moveTo>
                <a:cubicBezTo>
                  <a:pt x="6543724" y="2785426"/>
                  <a:pt x="6554618" y="2796321"/>
                  <a:pt x="6554618" y="2809760"/>
                </a:cubicBezTo>
                <a:cubicBezTo>
                  <a:pt x="6554618" y="2823199"/>
                  <a:pt x="6543724" y="2834094"/>
                  <a:pt x="6530284" y="2834094"/>
                </a:cubicBezTo>
                <a:cubicBezTo>
                  <a:pt x="6516845" y="2834094"/>
                  <a:pt x="6505950" y="2823199"/>
                  <a:pt x="6505950" y="2809760"/>
                </a:cubicBezTo>
                <a:cubicBezTo>
                  <a:pt x="6505950" y="2796321"/>
                  <a:pt x="6516845" y="2785426"/>
                  <a:pt x="6530284" y="2785426"/>
                </a:cubicBezTo>
                <a:close/>
                <a:moveTo>
                  <a:pt x="6096164" y="2785426"/>
                </a:moveTo>
                <a:cubicBezTo>
                  <a:pt x="6109603" y="2785426"/>
                  <a:pt x="6120498" y="2796321"/>
                  <a:pt x="6120498" y="2809760"/>
                </a:cubicBezTo>
                <a:cubicBezTo>
                  <a:pt x="6120498" y="2823199"/>
                  <a:pt x="6109603" y="2834094"/>
                  <a:pt x="6096164" y="2834094"/>
                </a:cubicBezTo>
                <a:cubicBezTo>
                  <a:pt x="6082724" y="2834094"/>
                  <a:pt x="6071830" y="2823199"/>
                  <a:pt x="6071830" y="2809760"/>
                </a:cubicBezTo>
                <a:cubicBezTo>
                  <a:pt x="6071830" y="2796321"/>
                  <a:pt x="6082724" y="2785426"/>
                  <a:pt x="6096164" y="2785426"/>
                </a:cubicBezTo>
                <a:close/>
                <a:moveTo>
                  <a:pt x="5662532" y="2785426"/>
                </a:moveTo>
                <a:cubicBezTo>
                  <a:pt x="5675972" y="2785426"/>
                  <a:pt x="5686866" y="2796321"/>
                  <a:pt x="5686866" y="2809760"/>
                </a:cubicBezTo>
                <a:cubicBezTo>
                  <a:pt x="5686866" y="2823199"/>
                  <a:pt x="5675972" y="2834094"/>
                  <a:pt x="5662532" y="2834094"/>
                </a:cubicBezTo>
                <a:cubicBezTo>
                  <a:pt x="5649092" y="2834094"/>
                  <a:pt x="5638198" y="2823199"/>
                  <a:pt x="5638198" y="2809760"/>
                </a:cubicBezTo>
                <a:cubicBezTo>
                  <a:pt x="5638198" y="2796321"/>
                  <a:pt x="5649092" y="2785426"/>
                  <a:pt x="5662532" y="2785426"/>
                </a:cubicBezTo>
                <a:close/>
                <a:moveTo>
                  <a:pt x="5228899" y="2785426"/>
                </a:moveTo>
                <a:cubicBezTo>
                  <a:pt x="5242339" y="2785426"/>
                  <a:pt x="5253233" y="2796321"/>
                  <a:pt x="5253233" y="2809760"/>
                </a:cubicBezTo>
                <a:cubicBezTo>
                  <a:pt x="5253233" y="2823199"/>
                  <a:pt x="5242339" y="2834094"/>
                  <a:pt x="5228899" y="2834094"/>
                </a:cubicBezTo>
                <a:cubicBezTo>
                  <a:pt x="5215460" y="2834094"/>
                  <a:pt x="5204565" y="2823199"/>
                  <a:pt x="5204565" y="2809760"/>
                </a:cubicBezTo>
                <a:cubicBezTo>
                  <a:pt x="5204565" y="2796321"/>
                  <a:pt x="5215460" y="2785426"/>
                  <a:pt x="5228899" y="2785426"/>
                </a:cubicBezTo>
                <a:close/>
                <a:moveTo>
                  <a:pt x="4795266" y="2785426"/>
                </a:moveTo>
                <a:cubicBezTo>
                  <a:pt x="4808705" y="2785426"/>
                  <a:pt x="4819600" y="2796321"/>
                  <a:pt x="4819600" y="2809760"/>
                </a:cubicBezTo>
                <a:cubicBezTo>
                  <a:pt x="4819600" y="2823199"/>
                  <a:pt x="4808705" y="2834094"/>
                  <a:pt x="4795266" y="2834094"/>
                </a:cubicBezTo>
                <a:cubicBezTo>
                  <a:pt x="4781827" y="2834094"/>
                  <a:pt x="4770932" y="2823199"/>
                  <a:pt x="4770932" y="2809760"/>
                </a:cubicBezTo>
                <a:cubicBezTo>
                  <a:pt x="4770932" y="2796321"/>
                  <a:pt x="4781827" y="2785426"/>
                  <a:pt x="4795266" y="2785426"/>
                </a:cubicBezTo>
                <a:close/>
                <a:moveTo>
                  <a:pt x="4361634" y="2785426"/>
                </a:moveTo>
                <a:cubicBezTo>
                  <a:pt x="4375073" y="2785426"/>
                  <a:pt x="4385968" y="2796321"/>
                  <a:pt x="4385968" y="2809760"/>
                </a:cubicBezTo>
                <a:cubicBezTo>
                  <a:pt x="4385968" y="2823199"/>
                  <a:pt x="4375073" y="2834094"/>
                  <a:pt x="4361634" y="2834094"/>
                </a:cubicBezTo>
                <a:cubicBezTo>
                  <a:pt x="4348195" y="2834094"/>
                  <a:pt x="4337300" y="2823199"/>
                  <a:pt x="4337300" y="2809760"/>
                </a:cubicBezTo>
                <a:cubicBezTo>
                  <a:pt x="4337300" y="2796321"/>
                  <a:pt x="4348195" y="2785426"/>
                  <a:pt x="4361634" y="2785426"/>
                </a:cubicBezTo>
                <a:close/>
                <a:moveTo>
                  <a:pt x="3928001" y="2785426"/>
                </a:moveTo>
                <a:cubicBezTo>
                  <a:pt x="3941440" y="2785426"/>
                  <a:pt x="3952335" y="2796321"/>
                  <a:pt x="3952335" y="2809760"/>
                </a:cubicBezTo>
                <a:cubicBezTo>
                  <a:pt x="3952335" y="2823199"/>
                  <a:pt x="3941440" y="2834094"/>
                  <a:pt x="3928001" y="2834094"/>
                </a:cubicBezTo>
                <a:cubicBezTo>
                  <a:pt x="3914562" y="2834094"/>
                  <a:pt x="3903667" y="2823199"/>
                  <a:pt x="3903667" y="2809760"/>
                </a:cubicBezTo>
                <a:cubicBezTo>
                  <a:pt x="3903667" y="2796321"/>
                  <a:pt x="3914562" y="2785426"/>
                  <a:pt x="3928001" y="2785426"/>
                </a:cubicBezTo>
                <a:close/>
                <a:moveTo>
                  <a:pt x="3493882" y="2785426"/>
                </a:moveTo>
                <a:cubicBezTo>
                  <a:pt x="3507321" y="2785426"/>
                  <a:pt x="3518216" y="2796321"/>
                  <a:pt x="3518216" y="2809760"/>
                </a:cubicBezTo>
                <a:cubicBezTo>
                  <a:pt x="3518216" y="2823199"/>
                  <a:pt x="3507321" y="2834094"/>
                  <a:pt x="3493882" y="2834094"/>
                </a:cubicBezTo>
                <a:cubicBezTo>
                  <a:pt x="3480443" y="2834094"/>
                  <a:pt x="3469548" y="2823199"/>
                  <a:pt x="3469548" y="2809760"/>
                </a:cubicBezTo>
                <a:cubicBezTo>
                  <a:pt x="3469548" y="2796321"/>
                  <a:pt x="3480443" y="2785426"/>
                  <a:pt x="3493882" y="2785426"/>
                </a:cubicBezTo>
                <a:close/>
                <a:moveTo>
                  <a:pt x="3060249" y="2785426"/>
                </a:moveTo>
                <a:cubicBezTo>
                  <a:pt x="3073688" y="2785426"/>
                  <a:pt x="3084583" y="2796321"/>
                  <a:pt x="3084583" y="2809760"/>
                </a:cubicBezTo>
                <a:cubicBezTo>
                  <a:pt x="3084583" y="2823199"/>
                  <a:pt x="3073688" y="2834094"/>
                  <a:pt x="3060249" y="2834094"/>
                </a:cubicBezTo>
                <a:cubicBezTo>
                  <a:pt x="3046810" y="2834094"/>
                  <a:pt x="3035915" y="2823199"/>
                  <a:pt x="3035915" y="2809760"/>
                </a:cubicBezTo>
                <a:cubicBezTo>
                  <a:pt x="3035915" y="2796321"/>
                  <a:pt x="3046810" y="2785426"/>
                  <a:pt x="3060249" y="2785426"/>
                </a:cubicBezTo>
                <a:close/>
                <a:moveTo>
                  <a:pt x="2626616" y="2785426"/>
                </a:moveTo>
                <a:cubicBezTo>
                  <a:pt x="2640055" y="2785426"/>
                  <a:pt x="2650950" y="2796321"/>
                  <a:pt x="2650950" y="2809760"/>
                </a:cubicBezTo>
                <a:cubicBezTo>
                  <a:pt x="2650950" y="2823199"/>
                  <a:pt x="2640055" y="2834094"/>
                  <a:pt x="2626616" y="2834094"/>
                </a:cubicBezTo>
                <a:cubicBezTo>
                  <a:pt x="2613177" y="2834094"/>
                  <a:pt x="2602282" y="2823199"/>
                  <a:pt x="2602282" y="2809760"/>
                </a:cubicBezTo>
                <a:cubicBezTo>
                  <a:pt x="2602282" y="2796321"/>
                  <a:pt x="2613177" y="2785426"/>
                  <a:pt x="2626616" y="2785426"/>
                </a:cubicBezTo>
                <a:close/>
                <a:moveTo>
                  <a:pt x="2192984" y="2785426"/>
                </a:moveTo>
                <a:cubicBezTo>
                  <a:pt x="2206423" y="2785426"/>
                  <a:pt x="2217318" y="2796321"/>
                  <a:pt x="2217318" y="2809760"/>
                </a:cubicBezTo>
                <a:cubicBezTo>
                  <a:pt x="2217318" y="2823199"/>
                  <a:pt x="2206423" y="2834094"/>
                  <a:pt x="2192984" y="2834094"/>
                </a:cubicBezTo>
                <a:cubicBezTo>
                  <a:pt x="2179545" y="2834094"/>
                  <a:pt x="2168650" y="2823199"/>
                  <a:pt x="2168650" y="2809760"/>
                </a:cubicBezTo>
                <a:cubicBezTo>
                  <a:pt x="2168650" y="2796321"/>
                  <a:pt x="2179545" y="2785426"/>
                  <a:pt x="2192984" y="2785426"/>
                </a:cubicBezTo>
                <a:close/>
                <a:moveTo>
                  <a:pt x="1759351" y="2785426"/>
                </a:moveTo>
                <a:cubicBezTo>
                  <a:pt x="1772790" y="2785426"/>
                  <a:pt x="1783685" y="2796321"/>
                  <a:pt x="1783685" y="2809760"/>
                </a:cubicBezTo>
                <a:cubicBezTo>
                  <a:pt x="1783685" y="2823199"/>
                  <a:pt x="1772790" y="2834094"/>
                  <a:pt x="1759351" y="2834094"/>
                </a:cubicBezTo>
                <a:cubicBezTo>
                  <a:pt x="1745912" y="2834094"/>
                  <a:pt x="1735017" y="2823199"/>
                  <a:pt x="1735017" y="2809760"/>
                </a:cubicBezTo>
                <a:cubicBezTo>
                  <a:pt x="1735017" y="2796321"/>
                  <a:pt x="1745912" y="2785426"/>
                  <a:pt x="1759351" y="2785426"/>
                </a:cubicBezTo>
                <a:close/>
                <a:moveTo>
                  <a:pt x="1325719" y="2785426"/>
                </a:moveTo>
                <a:cubicBezTo>
                  <a:pt x="1339158" y="2785426"/>
                  <a:pt x="1350053" y="2796321"/>
                  <a:pt x="1350053" y="2809760"/>
                </a:cubicBezTo>
                <a:cubicBezTo>
                  <a:pt x="1350053" y="2823199"/>
                  <a:pt x="1339158" y="2834094"/>
                  <a:pt x="1325719" y="2834094"/>
                </a:cubicBezTo>
                <a:cubicBezTo>
                  <a:pt x="1312280" y="2834094"/>
                  <a:pt x="1301385" y="2823199"/>
                  <a:pt x="1301385" y="2809760"/>
                </a:cubicBezTo>
                <a:cubicBezTo>
                  <a:pt x="1301385" y="2796321"/>
                  <a:pt x="1312280" y="2785426"/>
                  <a:pt x="1325719" y="2785426"/>
                </a:cubicBezTo>
                <a:close/>
                <a:moveTo>
                  <a:pt x="891599" y="2785426"/>
                </a:moveTo>
                <a:cubicBezTo>
                  <a:pt x="905038" y="2785426"/>
                  <a:pt x="915933" y="2796321"/>
                  <a:pt x="915933" y="2809760"/>
                </a:cubicBezTo>
                <a:cubicBezTo>
                  <a:pt x="915933" y="2823199"/>
                  <a:pt x="905038" y="2834094"/>
                  <a:pt x="891599" y="2834094"/>
                </a:cubicBezTo>
                <a:cubicBezTo>
                  <a:pt x="878160" y="2834094"/>
                  <a:pt x="867265" y="2823199"/>
                  <a:pt x="867265" y="2809760"/>
                </a:cubicBezTo>
                <a:cubicBezTo>
                  <a:pt x="867265" y="2796321"/>
                  <a:pt x="878160" y="2785426"/>
                  <a:pt x="891599" y="2785426"/>
                </a:cubicBezTo>
                <a:close/>
                <a:moveTo>
                  <a:pt x="457967" y="2785426"/>
                </a:moveTo>
                <a:cubicBezTo>
                  <a:pt x="471406" y="2785426"/>
                  <a:pt x="482301" y="2796321"/>
                  <a:pt x="482301" y="2809760"/>
                </a:cubicBezTo>
                <a:cubicBezTo>
                  <a:pt x="482301" y="2823199"/>
                  <a:pt x="471406" y="2834094"/>
                  <a:pt x="457967" y="2834094"/>
                </a:cubicBezTo>
                <a:cubicBezTo>
                  <a:pt x="444528" y="2834094"/>
                  <a:pt x="433633" y="2823199"/>
                  <a:pt x="433633" y="2809760"/>
                </a:cubicBezTo>
                <a:cubicBezTo>
                  <a:pt x="433633" y="2796321"/>
                  <a:pt x="444528" y="2785426"/>
                  <a:pt x="457967" y="2785426"/>
                </a:cubicBezTo>
                <a:close/>
                <a:moveTo>
                  <a:pt x="24334" y="2785426"/>
                </a:moveTo>
                <a:cubicBezTo>
                  <a:pt x="37773" y="2785426"/>
                  <a:pt x="48668" y="2796321"/>
                  <a:pt x="48668" y="2809760"/>
                </a:cubicBezTo>
                <a:cubicBezTo>
                  <a:pt x="48668" y="2823199"/>
                  <a:pt x="37773" y="2834094"/>
                  <a:pt x="24334" y="2834094"/>
                </a:cubicBezTo>
                <a:cubicBezTo>
                  <a:pt x="10895" y="2834094"/>
                  <a:pt x="0" y="2823199"/>
                  <a:pt x="0" y="2809760"/>
                </a:cubicBezTo>
                <a:cubicBezTo>
                  <a:pt x="0" y="2796321"/>
                  <a:pt x="10895" y="2785426"/>
                  <a:pt x="24334" y="2785426"/>
                </a:cubicBezTo>
                <a:close/>
                <a:moveTo>
                  <a:pt x="6530284" y="2437449"/>
                </a:moveTo>
                <a:cubicBezTo>
                  <a:pt x="6543724" y="2437449"/>
                  <a:pt x="6554618" y="2448344"/>
                  <a:pt x="6554618" y="2461783"/>
                </a:cubicBezTo>
                <a:cubicBezTo>
                  <a:pt x="6554618" y="2475222"/>
                  <a:pt x="6543724" y="2486117"/>
                  <a:pt x="6530284" y="2486117"/>
                </a:cubicBezTo>
                <a:cubicBezTo>
                  <a:pt x="6516845" y="2486117"/>
                  <a:pt x="6505950" y="2475222"/>
                  <a:pt x="6505950" y="2461783"/>
                </a:cubicBezTo>
                <a:cubicBezTo>
                  <a:pt x="6505950" y="2448344"/>
                  <a:pt x="6516845" y="2437449"/>
                  <a:pt x="6530284" y="2437449"/>
                </a:cubicBezTo>
                <a:close/>
                <a:moveTo>
                  <a:pt x="6096164" y="2437449"/>
                </a:moveTo>
                <a:cubicBezTo>
                  <a:pt x="6109603" y="2437449"/>
                  <a:pt x="6120498" y="2448344"/>
                  <a:pt x="6120498" y="2461783"/>
                </a:cubicBezTo>
                <a:cubicBezTo>
                  <a:pt x="6120498" y="2475222"/>
                  <a:pt x="6109603" y="2486117"/>
                  <a:pt x="6096164" y="2486117"/>
                </a:cubicBezTo>
                <a:cubicBezTo>
                  <a:pt x="6082724" y="2486117"/>
                  <a:pt x="6071830" y="2475222"/>
                  <a:pt x="6071830" y="2461783"/>
                </a:cubicBezTo>
                <a:cubicBezTo>
                  <a:pt x="6071830" y="2448344"/>
                  <a:pt x="6082724" y="2437449"/>
                  <a:pt x="6096164" y="2437449"/>
                </a:cubicBezTo>
                <a:close/>
                <a:moveTo>
                  <a:pt x="5662532" y="2437449"/>
                </a:moveTo>
                <a:cubicBezTo>
                  <a:pt x="5675972" y="2437449"/>
                  <a:pt x="5686866" y="2448344"/>
                  <a:pt x="5686866" y="2461783"/>
                </a:cubicBezTo>
                <a:cubicBezTo>
                  <a:pt x="5686866" y="2475222"/>
                  <a:pt x="5675972" y="2486117"/>
                  <a:pt x="5662532" y="2486117"/>
                </a:cubicBezTo>
                <a:cubicBezTo>
                  <a:pt x="5649092" y="2486117"/>
                  <a:pt x="5638198" y="2475222"/>
                  <a:pt x="5638198" y="2461783"/>
                </a:cubicBezTo>
                <a:cubicBezTo>
                  <a:pt x="5638198" y="2448344"/>
                  <a:pt x="5649092" y="2437449"/>
                  <a:pt x="5662532" y="2437449"/>
                </a:cubicBezTo>
                <a:close/>
                <a:moveTo>
                  <a:pt x="5228899" y="2437449"/>
                </a:moveTo>
                <a:cubicBezTo>
                  <a:pt x="5242339" y="2437449"/>
                  <a:pt x="5253233" y="2448344"/>
                  <a:pt x="5253233" y="2461783"/>
                </a:cubicBezTo>
                <a:cubicBezTo>
                  <a:pt x="5253233" y="2475222"/>
                  <a:pt x="5242339" y="2486117"/>
                  <a:pt x="5228899" y="2486117"/>
                </a:cubicBezTo>
                <a:cubicBezTo>
                  <a:pt x="5215460" y="2486117"/>
                  <a:pt x="5204565" y="2475222"/>
                  <a:pt x="5204565" y="2461783"/>
                </a:cubicBezTo>
                <a:cubicBezTo>
                  <a:pt x="5204565" y="2448344"/>
                  <a:pt x="5215460" y="2437449"/>
                  <a:pt x="5228899" y="2437449"/>
                </a:cubicBezTo>
                <a:close/>
                <a:moveTo>
                  <a:pt x="4795266" y="2437449"/>
                </a:moveTo>
                <a:cubicBezTo>
                  <a:pt x="4808705" y="2437449"/>
                  <a:pt x="4819600" y="2448344"/>
                  <a:pt x="4819600" y="2461783"/>
                </a:cubicBezTo>
                <a:cubicBezTo>
                  <a:pt x="4819600" y="2475222"/>
                  <a:pt x="4808705" y="2486117"/>
                  <a:pt x="4795266" y="2486117"/>
                </a:cubicBezTo>
                <a:cubicBezTo>
                  <a:pt x="4781827" y="2486117"/>
                  <a:pt x="4770932" y="2475222"/>
                  <a:pt x="4770932" y="2461783"/>
                </a:cubicBezTo>
                <a:cubicBezTo>
                  <a:pt x="4770932" y="2448344"/>
                  <a:pt x="4781827" y="2437449"/>
                  <a:pt x="4795266" y="2437449"/>
                </a:cubicBezTo>
                <a:close/>
                <a:moveTo>
                  <a:pt x="4361634" y="2437449"/>
                </a:moveTo>
                <a:cubicBezTo>
                  <a:pt x="4375073" y="2437449"/>
                  <a:pt x="4385968" y="2448344"/>
                  <a:pt x="4385968" y="2461783"/>
                </a:cubicBezTo>
                <a:cubicBezTo>
                  <a:pt x="4385968" y="2475222"/>
                  <a:pt x="4375073" y="2486117"/>
                  <a:pt x="4361634" y="2486117"/>
                </a:cubicBezTo>
                <a:cubicBezTo>
                  <a:pt x="4348195" y="2486117"/>
                  <a:pt x="4337300" y="2475222"/>
                  <a:pt x="4337300" y="2461783"/>
                </a:cubicBezTo>
                <a:cubicBezTo>
                  <a:pt x="4337300" y="2448344"/>
                  <a:pt x="4348195" y="2437449"/>
                  <a:pt x="4361634" y="2437449"/>
                </a:cubicBezTo>
                <a:close/>
                <a:moveTo>
                  <a:pt x="3928001" y="2437449"/>
                </a:moveTo>
                <a:cubicBezTo>
                  <a:pt x="3941440" y="2437449"/>
                  <a:pt x="3952335" y="2448344"/>
                  <a:pt x="3952335" y="2461783"/>
                </a:cubicBezTo>
                <a:cubicBezTo>
                  <a:pt x="3952335" y="2475222"/>
                  <a:pt x="3941440" y="2486117"/>
                  <a:pt x="3928001" y="2486117"/>
                </a:cubicBezTo>
                <a:cubicBezTo>
                  <a:pt x="3914562" y="2486117"/>
                  <a:pt x="3903667" y="2475222"/>
                  <a:pt x="3903667" y="2461783"/>
                </a:cubicBezTo>
                <a:cubicBezTo>
                  <a:pt x="3903667" y="2448344"/>
                  <a:pt x="3914562" y="2437449"/>
                  <a:pt x="3928001" y="2437449"/>
                </a:cubicBezTo>
                <a:close/>
                <a:moveTo>
                  <a:pt x="3493882" y="2437449"/>
                </a:moveTo>
                <a:cubicBezTo>
                  <a:pt x="3507321" y="2437449"/>
                  <a:pt x="3518216" y="2448344"/>
                  <a:pt x="3518216" y="2461783"/>
                </a:cubicBezTo>
                <a:cubicBezTo>
                  <a:pt x="3518216" y="2475222"/>
                  <a:pt x="3507321" y="2486117"/>
                  <a:pt x="3493882" y="2486117"/>
                </a:cubicBezTo>
                <a:cubicBezTo>
                  <a:pt x="3480443" y="2486117"/>
                  <a:pt x="3469548" y="2475222"/>
                  <a:pt x="3469548" y="2461783"/>
                </a:cubicBezTo>
                <a:cubicBezTo>
                  <a:pt x="3469548" y="2448344"/>
                  <a:pt x="3480443" y="2437449"/>
                  <a:pt x="3493882" y="2437449"/>
                </a:cubicBezTo>
                <a:close/>
                <a:moveTo>
                  <a:pt x="3060249" y="2437449"/>
                </a:moveTo>
                <a:cubicBezTo>
                  <a:pt x="3073688" y="2437449"/>
                  <a:pt x="3084583" y="2448344"/>
                  <a:pt x="3084583" y="2461783"/>
                </a:cubicBezTo>
                <a:cubicBezTo>
                  <a:pt x="3084583" y="2475222"/>
                  <a:pt x="3073688" y="2486117"/>
                  <a:pt x="3060249" y="2486117"/>
                </a:cubicBezTo>
                <a:cubicBezTo>
                  <a:pt x="3046810" y="2486117"/>
                  <a:pt x="3035915" y="2475222"/>
                  <a:pt x="3035915" y="2461783"/>
                </a:cubicBezTo>
                <a:cubicBezTo>
                  <a:pt x="3035915" y="2448344"/>
                  <a:pt x="3046810" y="2437449"/>
                  <a:pt x="3060249" y="2437449"/>
                </a:cubicBezTo>
                <a:close/>
                <a:moveTo>
                  <a:pt x="2626616" y="2437449"/>
                </a:moveTo>
                <a:cubicBezTo>
                  <a:pt x="2640055" y="2437449"/>
                  <a:pt x="2650950" y="2448344"/>
                  <a:pt x="2650950" y="2461783"/>
                </a:cubicBezTo>
                <a:cubicBezTo>
                  <a:pt x="2650950" y="2475222"/>
                  <a:pt x="2640055" y="2486117"/>
                  <a:pt x="2626616" y="2486117"/>
                </a:cubicBezTo>
                <a:cubicBezTo>
                  <a:pt x="2613177" y="2486117"/>
                  <a:pt x="2602282" y="2475222"/>
                  <a:pt x="2602282" y="2461783"/>
                </a:cubicBezTo>
                <a:cubicBezTo>
                  <a:pt x="2602282" y="2448344"/>
                  <a:pt x="2613177" y="2437449"/>
                  <a:pt x="2626616" y="2437449"/>
                </a:cubicBezTo>
                <a:close/>
                <a:moveTo>
                  <a:pt x="2192984" y="2437449"/>
                </a:moveTo>
                <a:cubicBezTo>
                  <a:pt x="2206423" y="2437449"/>
                  <a:pt x="2217318" y="2448344"/>
                  <a:pt x="2217318" y="2461783"/>
                </a:cubicBezTo>
                <a:cubicBezTo>
                  <a:pt x="2217318" y="2475222"/>
                  <a:pt x="2206423" y="2486117"/>
                  <a:pt x="2192984" y="2486117"/>
                </a:cubicBezTo>
                <a:cubicBezTo>
                  <a:pt x="2179545" y="2486117"/>
                  <a:pt x="2168650" y="2475222"/>
                  <a:pt x="2168650" y="2461783"/>
                </a:cubicBezTo>
                <a:cubicBezTo>
                  <a:pt x="2168650" y="2448344"/>
                  <a:pt x="2179545" y="2437449"/>
                  <a:pt x="2192984" y="2437449"/>
                </a:cubicBezTo>
                <a:close/>
                <a:moveTo>
                  <a:pt x="1759351" y="2437449"/>
                </a:moveTo>
                <a:cubicBezTo>
                  <a:pt x="1772790" y="2437449"/>
                  <a:pt x="1783685" y="2448344"/>
                  <a:pt x="1783685" y="2461783"/>
                </a:cubicBezTo>
                <a:cubicBezTo>
                  <a:pt x="1783685" y="2475222"/>
                  <a:pt x="1772790" y="2486117"/>
                  <a:pt x="1759351" y="2486117"/>
                </a:cubicBezTo>
                <a:cubicBezTo>
                  <a:pt x="1745912" y="2486117"/>
                  <a:pt x="1735017" y="2475222"/>
                  <a:pt x="1735017" y="2461783"/>
                </a:cubicBezTo>
                <a:cubicBezTo>
                  <a:pt x="1735017" y="2448344"/>
                  <a:pt x="1745912" y="2437449"/>
                  <a:pt x="1759351" y="2437449"/>
                </a:cubicBezTo>
                <a:close/>
                <a:moveTo>
                  <a:pt x="1325719" y="2437449"/>
                </a:moveTo>
                <a:cubicBezTo>
                  <a:pt x="1339158" y="2437449"/>
                  <a:pt x="1350053" y="2448344"/>
                  <a:pt x="1350053" y="2461783"/>
                </a:cubicBezTo>
                <a:cubicBezTo>
                  <a:pt x="1350053" y="2475222"/>
                  <a:pt x="1339158" y="2486117"/>
                  <a:pt x="1325719" y="2486117"/>
                </a:cubicBezTo>
                <a:cubicBezTo>
                  <a:pt x="1312280" y="2486117"/>
                  <a:pt x="1301385" y="2475222"/>
                  <a:pt x="1301385" y="2461783"/>
                </a:cubicBezTo>
                <a:cubicBezTo>
                  <a:pt x="1301385" y="2448344"/>
                  <a:pt x="1312280" y="2437449"/>
                  <a:pt x="1325719" y="2437449"/>
                </a:cubicBezTo>
                <a:close/>
                <a:moveTo>
                  <a:pt x="891599" y="2437449"/>
                </a:moveTo>
                <a:cubicBezTo>
                  <a:pt x="905038" y="2437449"/>
                  <a:pt x="915933" y="2448344"/>
                  <a:pt x="915933" y="2461783"/>
                </a:cubicBezTo>
                <a:cubicBezTo>
                  <a:pt x="915933" y="2475222"/>
                  <a:pt x="905038" y="2486117"/>
                  <a:pt x="891599" y="2486117"/>
                </a:cubicBezTo>
                <a:cubicBezTo>
                  <a:pt x="878160" y="2486117"/>
                  <a:pt x="867265" y="2475222"/>
                  <a:pt x="867265" y="2461783"/>
                </a:cubicBezTo>
                <a:cubicBezTo>
                  <a:pt x="867265" y="2448344"/>
                  <a:pt x="878160" y="2437449"/>
                  <a:pt x="891599" y="2437449"/>
                </a:cubicBezTo>
                <a:close/>
                <a:moveTo>
                  <a:pt x="457967" y="2437449"/>
                </a:moveTo>
                <a:cubicBezTo>
                  <a:pt x="471406" y="2437449"/>
                  <a:pt x="482301" y="2448344"/>
                  <a:pt x="482301" y="2461783"/>
                </a:cubicBezTo>
                <a:cubicBezTo>
                  <a:pt x="482301" y="2475222"/>
                  <a:pt x="471406" y="2486117"/>
                  <a:pt x="457967" y="2486117"/>
                </a:cubicBezTo>
                <a:cubicBezTo>
                  <a:pt x="444528" y="2486117"/>
                  <a:pt x="433633" y="2475222"/>
                  <a:pt x="433633" y="2461783"/>
                </a:cubicBezTo>
                <a:cubicBezTo>
                  <a:pt x="433633" y="2448344"/>
                  <a:pt x="444528" y="2437449"/>
                  <a:pt x="457967" y="2437449"/>
                </a:cubicBezTo>
                <a:close/>
                <a:moveTo>
                  <a:pt x="24334" y="2437449"/>
                </a:moveTo>
                <a:cubicBezTo>
                  <a:pt x="37773" y="2437449"/>
                  <a:pt x="48668" y="2448344"/>
                  <a:pt x="48668" y="2461783"/>
                </a:cubicBezTo>
                <a:cubicBezTo>
                  <a:pt x="48668" y="2475222"/>
                  <a:pt x="37773" y="2486117"/>
                  <a:pt x="24334" y="2486117"/>
                </a:cubicBezTo>
                <a:cubicBezTo>
                  <a:pt x="10895" y="2486117"/>
                  <a:pt x="0" y="2475222"/>
                  <a:pt x="0" y="2461783"/>
                </a:cubicBezTo>
                <a:cubicBezTo>
                  <a:pt x="0" y="2448344"/>
                  <a:pt x="10895" y="2437449"/>
                  <a:pt x="24334" y="2437449"/>
                </a:cubicBezTo>
                <a:close/>
                <a:moveTo>
                  <a:pt x="6530284" y="2089473"/>
                </a:moveTo>
                <a:cubicBezTo>
                  <a:pt x="6543724" y="2089473"/>
                  <a:pt x="6554618" y="2100368"/>
                  <a:pt x="6554618" y="2113807"/>
                </a:cubicBezTo>
                <a:cubicBezTo>
                  <a:pt x="6554618" y="2127246"/>
                  <a:pt x="6543724" y="2138141"/>
                  <a:pt x="6530284" y="2138141"/>
                </a:cubicBezTo>
                <a:cubicBezTo>
                  <a:pt x="6516845" y="2138141"/>
                  <a:pt x="6505950" y="2127246"/>
                  <a:pt x="6505950" y="2113807"/>
                </a:cubicBezTo>
                <a:cubicBezTo>
                  <a:pt x="6505950" y="2100368"/>
                  <a:pt x="6516845" y="2089473"/>
                  <a:pt x="6530284" y="2089473"/>
                </a:cubicBezTo>
                <a:close/>
                <a:moveTo>
                  <a:pt x="6096164" y="2089473"/>
                </a:moveTo>
                <a:cubicBezTo>
                  <a:pt x="6109603" y="2089473"/>
                  <a:pt x="6120498" y="2100368"/>
                  <a:pt x="6120498" y="2113807"/>
                </a:cubicBezTo>
                <a:cubicBezTo>
                  <a:pt x="6120498" y="2127246"/>
                  <a:pt x="6109603" y="2138141"/>
                  <a:pt x="6096164" y="2138141"/>
                </a:cubicBezTo>
                <a:cubicBezTo>
                  <a:pt x="6082724" y="2138141"/>
                  <a:pt x="6071830" y="2127246"/>
                  <a:pt x="6071830" y="2113807"/>
                </a:cubicBezTo>
                <a:cubicBezTo>
                  <a:pt x="6071830" y="2100368"/>
                  <a:pt x="6082724" y="2089473"/>
                  <a:pt x="6096164" y="2089473"/>
                </a:cubicBezTo>
                <a:close/>
                <a:moveTo>
                  <a:pt x="5662532" y="2089473"/>
                </a:moveTo>
                <a:cubicBezTo>
                  <a:pt x="5675972" y="2089473"/>
                  <a:pt x="5686866" y="2100368"/>
                  <a:pt x="5686866" y="2113807"/>
                </a:cubicBezTo>
                <a:cubicBezTo>
                  <a:pt x="5686866" y="2127246"/>
                  <a:pt x="5675972" y="2138141"/>
                  <a:pt x="5662532" y="2138141"/>
                </a:cubicBezTo>
                <a:cubicBezTo>
                  <a:pt x="5649092" y="2138141"/>
                  <a:pt x="5638198" y="2127246"/>
                  <a:pt x="5638198" y="2113807"/>
                </a:cubicBezTo>
                <a:cubicBezTo>
                  <a:pt x="5638198" y="2100368"/>
                  <a:pt x="5649092" y="2089473"/>
                  <a:pt x="5662532" y="2089473"/>
                </a:cubicBezTo>
                <a:close/>
                <a:moveTo>
                  <a:pt x="5228899" y="2089473"/>
                </a:moveTo>
                <a:cubicBezTo>
                  <a:pt x="5242339" y="2089473"/>
                  <a:pt x="5253233" y="2100368"/>
                  <a:pt x="5253233" y="2113807"/>
                </a:cubicBezTo>
                <a:cubicBezTo>
                  <a:pt x="5253233" y="2127246"/>
                  <a:pt x="5242339" y="2138141"/>
                  <a:pt x="5228899" y="2138141"/>
                </a:cubicBezTo>
                <a:cubicBezTo>
                  <a:pt x="5215460" y="2138141"/>
                  <a:pt x="5204565" y="2127246"/>
                  <a:pt x="5204565" y="2113807"/>
                </a:cubicBezTo>
                <a:cubicBezTo>
                  <a:pt x="5204565" y="2100368"/>
                  <a:pt x="5215460" y="2089473"/>
                  <a:pt x="5228899" y="2089473"/>
                </a:cubicBezTo>
                <a:close/>
                <a:moveTo>
                  <a:pt x="4795266" y="2089473"/>
                </a:moveTo>
                <a:cubicBezTo>
                  <a:pt x="4808705" y="2089473"/>
                  <a:pt x="4819600" y="2100368"/>
                  <a:pt x="4819600" y="2113807"/>
                </a:cubicBezTo>
                <a:cubicBezTo>
                  <a:pt x="4819600" y="2127246"/>
                  <a:pt x="4808705" y="2138141"/>
                  <a:pt x="4795266" y="2138141"/>
                </a:cubicBezTo>
                <a:cubicBezTo>
                  <a:pt x="4781827" y="2138141"/>
                  <a:pt x="4770932" y="2127246"/>
                  <a:pt x="4770932" y="2113807"/>
                </a:cubicBezTo>
                <a:cubicBezTo>
                  <a:pt x="4770932" y="2100368"/>
                  <a:pt x="4781827" y="2089473"/>
                  <a:pt x="4795266" y="2089473"/>
                </a:cubicBezTo>
                <a:close/>
                <a:moveTo>
                  <a:pt x="4361634" y="2089473"/>
                </a:moveTo>
                <a:cubicBezTo>
                  <a:pt x="4375073" y="2089473"/>
                  <a:pt x="4385968" y="2100368"/>
                  <a:pt x="4385968" y="2113807"/>
                </a:cubicBezTo>
                <a:cubicBezTo>
                  <a:pt x="4385968" y="2127246"/>
                  <a:pt x="4375073" y="2138141"/>
                  <a:pt x="4361634" y="2138141"/>
                </a:cubicBezTo>
                <a:cubicBezTo>
                  <a:pt x="4348195" y="2138141"/>
                  <a:pt x="4337300" y="2127246"/>
                  <a:pt x="4337300" y="2113807"/>
                </a:cubicBezTo>
                <a:cubicBezTo>
                  <a:pt x="4337300" y="2100368"/>
                  <a:pt x="4348195" y="2089473"/>
                  <a:pt x="4361634" y="2089473"/>
                </a:cubicBezTo>
                <a:close/>
                <a:moveTo>
                  <a:pt x="3928001" y="2089473"/>
                </a:moveTo>
                <a:cubicBezTo>
                  <a:pt x="3941440" y="2089473"/>
                  <a:pt x="3952335" y="2100368"/>
                  <a:pt x="3952335" y="2113807"/>
                </a:cubicBezTo>
                <a:cubicBezTo>
                  <a:pt x="3952335" y="2127246"/>
                  <a:pt x="3941440" y="2138141"/>
                  <a:pt x="3928001" y="2138141"/>
                </a:cubicBezTo>
                <a:cubicBezTo>
                  <a:pt x="3914562" y="2138141"/>
                  <a:pt x="3903667" y="2127246"/>
                  <a:pt x="3903667" y="2113807"/>
                </a:cubicBezTo>
                <a:cubicBezTo>
                  <a:pt x="3903667" y="2100368"/>
                  <a:pt x="3914562" y="2089473"/>
                  <a:pt x="3928001" y="2089473"/>
                </a:cubicBezTo>
                <a:close/>
                <a:moveTo>
                  <a:pt x="3493882" y="2089473"/>
                </a:moveTo>
                <a:cubicBezTo>
                  <a:pt x="3507321" y="2089473"/>
                  <a:pt x="3518216" y="2100368"/>
                  <a:pt x="3518216" y="2113807"/>
                </a:cubicBezTo>
                <a:cubicBezTo>
                  <a:pt x="3518216" y="2127246"/>
                  <a:pt x="3507321" y="2138141"/>
                  <a:pt x="3493882" y="2138141"/>
                </a:cubicBezTo>
                <a:cubicBezTo>
                  <a:pt x="3480443" y="2138141"/>
                  <a:pt x="3469548" y="2127246"/>
                  <a:pt x="3469548" y="2113807"/>
                </a:cubicBezTo>
                <a:cubicBezTo>
                  <a:pt x="3469548" y="2100368"/>
                  <a:pt x="3480443" y="2089473"/>
                  <a:pt x="3493882" y="2089473"/>
                </a:cubicBezTo>
                <a:close/>
                <a:moveTo>
                  <a:pt x="3060249" y="2089473"/>
                </a:moveTo>
                <a:cubicBezTo>
                  <a:pt x="3073688" y="2089473"/>
                  <a:pt x="3084583" y="2100368"/>
                  <a:pt x="3084583" y="2113807"/>
                </a:cubicBezTo>
                <a:cubicBezTo>
                  <a:pt x="3084583" y="2127246"/>
                  <a:pt x="3073688" y="2138141"/>
                  <a:pt x="3060249" y="2138141"/>
                </a:cubicBezTo>
                <a:cubicBezTo>
                  <a:pt x="3046810" y="2138141"/>
                  <a:pt x="3035915" y="2127246"/>
                  <a:pt x="3035915" y="2113807"/>
                </a:cubicBezTo>
                <a:cubicBezTo>
                  <a:pt x="3035915" y="2100368"/>
                  <a:pt x="3046810" y="2089473"/>
                  <a:pt x="3060249" y="2089473"/>
                </a:cubicBezTo>
                <a:close/>
                <a:moveTo>
                  <a:pt x="2626616" y="2089473"/>
                </a:moveTo>
                <a:cubicBezTo>
                  <a:pt x="2640055" y="2089473"/>
                  <a:pt x="2650950" y="2100368"/>
                  <a:pt x="2650950" y="2113807"/>
                </a:cubicBezTo>
                <a:cubicBezTo>
                  <a:pt x="2650950" y="2127246"/>
                  <a:pt x="2640055" y="2138141"/>
                  <a:pt x="2626616" y="2138141"/>
                </a:cubicBezTo>
                <a:cubicBezTo>
                  <a:pt x="2613177" y="2138141"/>
                  <a:pt x="2602282" y="2127246"/>
                  <a:pt x="2602282" y="2113807"/>
                </a:cubicBezTo>
                <a:cubicBezTo>
                  <a:pt x="2602282" y="2100368"/>
                  <a:pt x="2613177" y="2089473"/>
                  <a:pt x="2626616" y="2089473"/>
                </a:cubicBezTo>
                <a:close/>
                <a:moveTo>
                  <a:pt x="2192984" y="2089473"/>
                </a:moveTo>
                <a:cubicBezTo>
                  <a:pt x="2206423" y="2089473"/>
                  <a:pt x="2217318" y="2100368"/>
                  <a:pt x="2217318" y="2113807"/>
                </a:cubicBezTo>
                <a:cubicBezTo>
                  <a:pt x="2217318" y="2127246"/>
                  <a:pt x="2206423" y="2138141"/>
                  <a:pt x="2192984" y="2138141"/>
                </a:cubicBezTo>
                <a:cubicBezTo>
                  <a:pt x="2179545" y="2138141"/>
                  <a:pt x="2168650" y="2127246"/>
                  <a:pt x="2168650" y="2113807"/>
                </a:cubicBezTo>
                <a:cubicBezTo>
                  <a:pt x="2168650" y="2100368"/>
                  <a:pt x="2179545" y="2089473"/>
                  <a:pt x="2192984" y="2089473"/>
                </a:cubicBezTo>
                <a:close/>
                <a:moveTo>
                  <a:pt x="1759351" y="2089473"/>
                </a:moveTo>
                <a:cubicBezTo>
                  <a:pt x="1772790" y="2089473"/>
                  <a:pt x="1783685" y="2100368"/>
                  <a:pt x="1783685" y="2113807"/>
                </a:cubicBezTo>
                <a:cubicBezTo>
                  <a:pt x="1783685" y="2127246"/>
                  <a:pt x="1772790" y="2138141"/>
                  <a:pt x="1759351" y="2138141"/>
                </a:cubicBezTo>
                <a:cubicBezTo>
                  <a:pt x="1745912" y="2138141"/>
                  <a:pt x="1735017" y="2127246"/>
                  <a:pt x="1735017" y="2113807"/>
                </a:cubicBezTo>
                <a:cubicBezTo>
                  <a:pt x="1735017" y="2100368"/>
                  <a:pt x="1745912" y="2089473"/>
                  <a:pt x="1759351" y="2089473"/>
                </a:cubicBezTo>
                <a:close/>
                <a:moveTo>
                  <a:pt x="1325719" y="2089473"/>
                </a:moveTo>
                <a:cubicBezTo>
                  <a:pt x="1339158" y="2089473"/>
                  <a:pt x="1350053" y="2100368"/>
                  <a:pt x="1350053" y="2113807"/>
                </a:cubicBezTo>
                <a:cubicBezTo>
                  <a:pt x="1350053" y="2127246"/>
                  <a:pt x="1339158" y="2138141"/>
                  <a:pt x="1325719" y="2138141"/>
                </a:cubicBezTo>
                <a:cubicBezTo>
                  <a:pt x="1312280" y="2138141"/>
                  <a:pt x="1301385" y="2127246"/>
                  <a:pt x="1301385" y="2113807"/>
                </a:cubicBezTo>
                <a:cubicBezTo>
                  <a:pt x="1301385" y="2100368"/>
                  <a:pt x="1312280" y="2089473"/>
                  <a:pt x="1325719" y="2089473"/>
                </a:cubicBezTo>
                <a:close/>
                <a:moveTo>
                  <a:pt x="891599" y="2089473"/>
                </a:moveTo>
                <a:cubicBezTo>
                  <a:pt x="905038" y="2089473"/>
                  <a:pt x="915933" y="2100368"/>
                  <a:pt x="915933" y="2113807"/>
                </a:cubicBezTo>
                <a:cubicBezTo>
                  <a:pt x="915933" y="2127246"/>
                  <a:pt x="905038" y="2138141"/>
                  <a:pt x="891599" y="2138141"/>
                </a:cubicBezTo>
                <a:cubicBezTo>
                  <a:pt x="878160" y="2138141"/>
                  <a:pt x="867265" y="2127246"/>
                  <a:pt x="867265" y="2113807"/>
                </a:cubicBezTo>
                <a:cubicBezTo>
                  <a:pt x="867265" y="2100368"/>
                  <a:pt x="878160" y="2089473"/>
                  <a:pt x="891599" y="2089473"/>
                </a:cubicBezTo>
                <a:close/>
                <a:moveTo>
                  <a:pt x="457967" y="2089473"/>
                </a:moveTo>
                <a:cubicBezTo>
                  <a:pt x="471406" y="2089473"/>
                  <a:pt x="482301" y="2100368"/>
                  <a:pt x="482301" y="2113807"/>
                </a:cubicBezTo>
                <a:cubicBezTo>
                  <a:pt x="482301" y="2127246"/>
                  <a:pt x="471406" y="2138141"/>
                  <a:pt x="457967" y="2138141"/>
                </a:cubicBezTo>
                <a:cubicBezTo>
                  <a:pt x="444528" y="2138141"/>
                  <a:pt x="433633" y="2127246"/>
                  <a:pt x="433633" y="2113807"/>
                </a:cubicBezTo>
                <a:cubicBezTo>
                  <a:pt x="433633" y="2100368"/>
                  <a:pt x="444528" y="2089473"/>
                  <a:pt x="457967" y="2089473"/>
                </a:cubicBezTo>
                <a:close/>
                <a:moveTo>
                  <a:pt x="24334" y="2089473"/>
                </a:moveTo>
                <a:cubicBezTo>
                  <a:pt x="37773" y="2089473"/>
                  <a:pt x="48668" y="2100368"/>
                  <a:pt x="48668" y="2113807"/>
                </a:cubicBezTo>
                <a:cubicBezTo>
                  <a:pt x="48668" y="2127246"/>
                  <a:pt x="37773" y="2138141"/>
                  <a:pt x="24334" y="2138141"/>
                </a:cubicBezTo>
                <a:cubicBezTo>
                  <a:pt x="10895" y="2138141"/>
                  <a:pt x="0" y="2127246"/>
                  <a:pt x="0" y="2113807"/>
                </a:cubicBezTo>
                <a:cubicBezTo>
                  <a:pt x="0" y="2100368"/>
                  <a:pt x="10895" y="2089473"/>
                  <a:pt x="24334" y="2089473"/>
                </a:cubicBezTo>
                <a:close/>
                <a:moveTo>
                  <a:pt x="24334" y="1741739"/>
                </a:moveTo>
                <a:cubicBezTo>
                  <a:pt x="37773" y="1741739"/>
                  <a:pt x="48668" y="1752634"/>
                  <a:pt x="48668" y="1766073"/>
                </a:cubicBezTo>
                <a:cubicBezTo>
                  <a:pt x="48668" y="1779512"/>
                  <a:pt x="37773" y="1790407"/>
                  <a:pt x="24334" y="1790407"/>
                </a:cubicBezTo>
                <a:cubicBezTo>
                  <a:pt x="10895" y="1790407"/>
                  <a:pt x="0" y="1779512"/>
                  <a:pt x="0" y="1766073"/>
                </a:cubicBezTo>
                <a:cubicBezTo>
                  <a:pt x="0" y="1752634"/>
                  <a:pt x="10895" y="1741739"/>
                  <a:pt x="24334" y="1741739"/>
                </a:cubicBezTo>
                <a:close/>
                <a:moveTo>
                  <a:pt x="6530284" y="1741496"/>
                </a:moveTo>
                <a:cubicBezTo>
                  <a:pt x="6543724" y="1741496"/>
                  <a:pt x="6554618" y="1752391"/>
                  <a:pt x="6554618" y="1765830"/>
                </a:cubicBezTo>
                <a:cubicBezTo>
                  <a:pt x="6554618" y="1779269"/>
                  <a:pt x="6543724" y="1790164"/>
                  <a:pt x="6530284" y="1790164"/>
                </a:cubicBezTo>
                <a:cubicBezTo>
                  <a:pt x="6516845" y="1790164"/>
                  <a:pt x="6505950" y="1779269"/>
                  <a:pt x="6505950" y="1765830"/>
                </a:cubicBezTo>
                <a:cubicBezTo>
                  <a:pt x="6505950" y="1752391"/>
                  <a:pt x="6516845" y="1741496"/>
                  <a:pt x="6530284" y="1741496"/>
                </a:cubicBezTo>
                <a:close/>
                <a:moveTo>
                  <a:pt x="6096164" y="1741496"/>
                </a:moveTo>
                <a:cubicBezTo>
                  <a:pt x="6109603" y="1741496"/>
                  <a:pt x="6120498" y="1752391"/>
                  <a:pt x="6120498" y="1765830"/>
                </a:cubicBezTo>
                <a:cubicBezTo>
                  <a:pt x="6120498" y="1779269"/>
                  <a:pt x="6109603" y="1790164"/>
                  <a:pt x="6096164" y="1790164"/>
                </a:cubicBezTo>
                <a:cubicBezTo>
                  <a:pt x="6082724" y="1790164"/>
                  <a:pt x="6071830" y="1779269"/>
                  <a:pt x="6071830" y="1765830"/>
                </a:cubicBezTo>
                <a:cubicBezTo>
                  <a:pt x="6071830" y="1752391"/>
                  <a:pt x="6082724" y="1741496"/>
                  <a:pt x="6096164" y="1741496"/>
                </a:cubicBezTo>
                <a:close/>
                <a:moveTo>
                  <a:pt x="5662532" y="1741496"/>
                </a:moveTo>
                <a:cubicBezTo>
                  <a:pt x="5675972" y="1741496"/>
                  <a:pt x="5686866" y="1752391"/>
                  <a:pt x="5686866" y="1765830"/>
                </a:cubicBezTo>
                <a:cubicBezTo>
                  <a:pt x="5686866" y="1779269"/>
                  <a:pt x="5675972" y="1790164"/>
                  <a:pt x="5662532" y="1790164"/>
                </a:cubicBezTo>
                <a:cubicBezTo>
                  <a:pt x="5649092" y="1790164"/>
                  <a:pt x="5638198" y="1779269"/>
                  <a:pt x="5638198" y="1765830"/>
                </a:cubicBezTo>
                <a:cubicBezTo>
                  <a:pt x="5638198" y="1752391"/>
                  <a:pt x="5649092" y="1741496"/>
                  <a:pt x="5662532" y="1741496"/>
                </a:cubicBezTo>
                <a:close/>
                <a:moveTo>
                  <a:pt x="5228899" y="1741496"/>
                </a:moveTo>
                <a:cubicBezTo>
                  <a:pt x="5242339" y="1741496"/>
                  <a:pt x="5253233" y="1752391"/>
                  <a:pt x="5253233" y="1765830"/>
                </a:cubicBezTo>
                <a:cubicBezTo>
                  <a:pt x="5253233" y="1779269"/>
                  <a:pt x="5242339" y="1790164"/>
                  <a:pt x="5228899" y="1790164"/>
                </a:cubicBezTo>
                <a:cubicBezTo>
                  <a:pt x="5215460" y="1790164"/>
                  <a:pt x="5204565" y="1779269"/>
                  <a:pt x="5204565" y="1765830"/>
                </a:cubicBezTo>
                <a:cubicBezTo>
                  <a:pt x="5204565" y="1752391"/>
                  <a:pt x="5215460" y="1741496"/>
                  <a:pt x="5228899" y="1741496"/>
                </a:cubicBezTo>
                <a:close/>
                <a:moveTo>
                  <a:pt x="4795266" y="1741496"/>
                </a:moveTo>
                <a:cubicBezTo>
                  <a:pt x="4808705" y="1741496"/>
                  <a:pt x="4819600" y="1752391"/>
                  <a:pt x="4819600" y="1765830"/>
                </a:cubicBezTo>
                <a:cubicBezTo>
                  <a:pt x="4819600" y="1779269"/>
                  <a:pt x="4808705" y="1790164"/>
                  <a:pt x="4795266" y="1790164"/>
                </a:cubicBezTo>
                <a:cubicBezTo>
                  <a:pt x="4781827" y="1790164"/>
                  <a:pt x="4770932" y="1779269"/>
                  <a:pt x="4770932" y="1765830"/>
                </a:cubicBezTo>
                <a:cubicBezTo>
                  <a:pt x="4770932" y="1752391"/>
                  <a:pt x="4781827" y="1741496"/>
                  <a:pt x="4795266" y="1741496"/>
                </a:cubicBezTo>
                <a:close/>
                <a:moveTo>
                  <a:pt x="4361634" y="1741496"/>
                </a:moveTo>
                <a:cubicBezTo>
                  <a:pt x="4375073" y="1741496"/>
                  <a:pt x="4385968" y="1752391"/>
                  <a:pt x="4385968" y="1765830"/>
                </a:cubicBezTo>
                <a:cubicBezTo>
                  <a:pt x="4385968" y="1779269"/>
                  <a:pt x="4375073" y="1790164"/>
                  <a:pt x="4361634" y="1790164"/>
                </a:cubicBezTo>
                <a:cubicBezTo>
                  <a:pt x="4348195" y="1790164"/>
                  <a:pt x="4337300" y="1779269"/>
                  <a:pt x="4337300" y="1765830"/>
                </a:cubicBezTo>
                <a:cubicBezTo>
                  <a:pt x="4337300" y="1752391"/>
                  <a:pt x="4348195" y="1741496"/>
                  <a:pt x="4361634" y="1741496"/>
                </a:cubicBezTo>
                <a:close/>
                <a:moveTo>
                  <a:pt x="3928001" y="1741496"/>
                </a:moveTo>
                <a:cubicBezTo>
                  <a:pt x="3941440" y="1741496"/>
                  <a:pt x="3952335" y="1752391"/>
                  <a:pt x="3952335" y="1765830"/>
                </a:cubicBezTo>
                <a:cubicBezTo>
                  <a:pt x="3952335" y="1779269"/>
                  <a:pt x="3941440" y="1790164"/>
                  <a:pt x="3928001" y="1790164"/>
                </a:cubicBezTo>
                <a:cubicBezTo>
                  <a:pt x="3914562" y="1790164"/>
                  <a:pt x="3903667" y="1779269"/>
                  <a:pt x="3903667" y="1765830"/>
                </a:cubicBezTo>
                <a:cubicBezTo>
                  <a:pt x="3903667" y="1752391"/>
                  <a:pt x="3914562" y="1741496"/>
                  <a:pt x="3928001" y="1741496"/>
                </a:cubicBezTo>
                <a:close/>
                <a:moveTo>
                  <a:pt x="3493882" y="1741496"/>
                </a:moveTo>
                <a:cubicBezTo>
                  <a:pt x="3507321" y="1741496"/>
                  <a:pt x="3518216" y="1752391"/>
                  <a:pt x="3518216" y="1765830"/>
                </a:cubicBezTo>
                <a:cubicBezTo>
                  <a:pt x="3518216" y="1779269"/>
                  <a:pt x="3507321" y="1790164"/>
                  <a:pt x="3493882" y="1790164"/>
                </a:cubicBezTo>
                <a:cubicBezTo>
                  <a:pt x="3480443" y="1790164"/>
                  <a:pt x="3469548" y="1779269"/>
                  <a:pt x="3469548" y="1765830"/>
                </a:cubicBezTo>
                <a:cubicBezTo>
                  <a:pt x="3469548" y="1752391"/>
                  <a:pt x="3480443" y="1741496"/>
                  <a:pt x="3493882" y="1741496"/>
                </a:cubicBezTo>
                <a:close/>
                <a:moveTo>
                  <a:pt x="3060249" y="1741496"/>
                </a:moveTo>
                <a:cubicBezTo>
                  <a:pt x="3073688" y="1741496"/>
                  <a:pt x="3084583" y="1752391"/>
                  <a:pt x="3084583" y="1765830"/>
                </a:cubicBezTo>
                <a:cubicBezTo>
                  <a:pt x="3084583" y="1779269"/>
                  <a:pt x="3073688" y="1790164"/>
                  <a:pt x="3060249" y="1790164"/>
                </a:cubicBezTo>
                <a:cubicBezTo>
                  <a:pt x="3046810" y="1790164"/>
                  <a:pt x="3035915" y="1779269"/>
                  <a:pt x="3035915" y="1765830"/>
                </a:cubicBezTo>
                <a:cubicBezTo>
                  <a:pt x="3035915" y="1752391"/>
                  <a:pt x="3046810" y="1741496"/>
                  <a:pt x="3060249" y="1741496"/>
                </a:cubicBezTo>
                <a:close/>
                <a:moveTo>
                  <a:pt x="2626616" y="1741496"/>
                </a:moveTo>
                <a:cubicBezTo>
                  <a:pt x="2640055" y="1741496"/>
                  <a:pt x="2650950" y="1752391"/>
                  <a:pt x="2650950" y="1765830"/>
                </a:cubicBezTo>
                <a:cubicBezTo>
                  <a:pt x="2650950" y="1779269"/>
                  <a:pt x="2640055" y="1790164"/>
                  <a:pt x="2626616" y="1790164"/>
                </a:cubicBezTo>
                <a:cubicBezTo>
                  <a:pt x="2613177" y="1790164"/>
                  <a:pt x="2602282" y="1779269"/>
                  <a:pt x="2602282" y="1765830"/>
                </a:cubicBezTo>
                <a:cubicBezTo>
                  <a:pt x="2602282" y="1752391"/>
                  <a:pt x="2613177" y="1741496"/>
                  <a:pt x="2626616" y="1741496"/>
                </a:cubicBezTo>
                <a:close/>
                <a:moveTo>
                  <a:pt x="2192984" y="1741496"/>
                </a:moveTo>
                <a:cubicBezTo>
                  <a:pt x="2206423" y="1741496"/>
                  <a:pt x="2217318" y="1752391"/>
                  <a:pt x="2217318" y="1765830"/>
                </a:cubicBezTo>
                <a:cubicBezTo>
                  <a:pt x="2217318" y="1779269"/>
                  <a:pt x="2206423" y="1790164"/>
                  <a:pt x="2192984" y="1790164"/>
                </a:cubicBezTo>
                <a:cubicBezTo>
                  <a:pt x="2179545" y="1790164"/>
                  <a:pt x="2168650" y="1779269"/>
                  <a:pt x="2168650" y="1765830"/>
                </a:cubicBezTo>
                <a:cubicBezTo>
                  <a:pt x="2168650" y="1752391"/>
                  <a:pt x="2179545" y="1741496"/>
                  <a:pt x="2192984" y="1741496"/>
                </a:cubicBezTo>
                <a:close/>
                <a:moveTo>
                  <a:pt x="1759351" y="1741496"/>
                </a:moveTo>
                <a:cubicBezTo>
                  <a:pt x="1772790" y="1741496"/>
                  <a:pt x="1783685" y="1752391"/>
                  <a:pt x="1783685" y="1765830"/>
                </a:cubicBezTo>
                <a:cubicBezTo>
                  <a:pt x="1783685" y="1779269"/>
                  <a:pt x="1772790" y="1790164"/>
                  <a:pt x="1759351" y="1790164"/>
                </a:cubicBezTo>
                <a:cubicBezTo>
                  <a:pt x="1745912" y="1790164"/>
                  <a:pt x="1735017" y="1779269"/>
                  <a:pt x="1735017" y="1765830"/>
                </a:cubicBezTo>
                <a:cubicBezTo>
                  <a:pt x="1735017" y="1752391"/>
                  <a:pt x="1745912" y="1741496"/>
                  <a:pt x="1759351" y="1741496"/>
                </a:cubicBezTo>
                <a:close/>
                <a:moveTo>
                  <a:pt x="1325719" y="1741496"/>
                </a:moveTo>
                <a:cubicBezTo>
                  <a:pt x="1339158" y="1741496"/>
                  <a:pt x="1350053" y="1752391"/>
                  <a:pt x="1350053" y="1765830"/>
                </a:cubicBezTo>
                <a:cubicBezTo>
                  <a:pt x="1350053" y="1779269"/>
                  <a:pt x="1339158" y="1790164"/>
                  <a:pt x="1325719" y="1790164"/>
                </a:cubicBezTo>
                <a:cubicBezTo>
                  <a:pt x="1312280" y="1790164"/>
                  <a:pt x="1301385" y="1779269"/>
                  <a:pt x="1301385" y="1765830"/>
                </a:cubicBezTo>
                <a:cubicBezTo>
                  <a:pt x="1301385" y="1752391"/>
                  <a:pt x="1312280" y="1741496"/>
                  <a:pt x="1325719" y="1741496"/>
                </a:cubicBezTo>
                <a:close/>
                <a:moveTo>
                  <a:pt x="891599" y="1741496"/>
                </a:moveTo>
                <a:cubicBezTo>
                  <a:pt x="905038" y="1741496"/>
                  <a:pt x="915933" y="1752391"/>
                  <a:pt x="915933" y="1765830"/>
                </a:cubicBezTo>
                <a:cubicBezTo>
                  <a:pt x="915933" y="1779269"/>
                  <a:pt x="905038" y="1790164"/>
                  <a:pt x="891599" y="1790164"/>
                </a:cubicBezTo>
                <a:cubicBezTo>
                  <a:pt x="878160" y="1790164"/>
                  <a:pt x="867265" y="1779269"/>
                  <a:pt x="867265" y="1765830"/>
                </a:cubicBezTo>
                <a:cubicBezTo>
                  <a:pt x="867265" y="1752391"/>
                  <a:pt x="878160" y="1741496"/>
                  <a:pt x="891599" y="1741496"/>
                </a:cubicBezTo>
                <a:close/>
                <a:moveTo>
                  <a:pt x="457967" y="1741496"/>
                </a:moveTo>
                <a:cubicBezTo>
                  <a:pt x="471406" y="1741496"/>
                  <a:pt x="482301" y="1752391"/>
                  <a:pt x="482301" y="1765830"/>
                </a:cubicBezTo>
                <a:cubicBezTo>
                  <a:pt x="482301" y="1779269"/>
                  <a:pt x="471406" y="1790164"/>
                  <a:pt x="457967" y="1790164"/>
                </a:cubicBezTo>
                <a:cubicBezTo>
                  <a:pt x="444528" y="1790164"/>
                  <a:pt x="433633" y="1779269"/>
                  <a:pt x="433633" y="1765830"/>
                </a:cubicBezTo>
                <a:cubicBezTo>
                  <a:pt x="433633" y="1752391"/>
                  <a:pt x="444528" y="1741496"/>
                  <a:pt x="457967" y="1741496"/>
                </a:cubicBezTo>
                <a:close/>
                <a:moveTo>
                  <a:pt x="6530284" y="1393519"/>
                </a:moveTo>
                <a:cubicBezTo>
                  <a:pt x="6543724" y="1393519"/>
                  <a:pt x="6554618" y="1404414"/>
                  <a:pt x="6554618" y="1417853"/>
                </a:cubicBezTo>
                <a:cubicBezTo>
                  <a:pt x="6554618" y="1431292"/>
                  <a:pt x="6543724" y="1442187"/>
                  <a:pt x="6530284" y="1442187"/>
                </a:cubicBezTo>
                <a:cubicBezTo>
                  <a:pt x="6516845" y="1442187"/>
                  <a:pt x="6505950" y="1431292"/>
                  <a:pt x="6505950" y="1417853"/>
                </a:cubicBezTo>
                <a:cubicBezTo>
                  <a:pt x="6505950" y="1404414"/>
                  <a:pt x="6516845" y="1393519"/>
                  <a:pt x="6530284" y="1393519"/>
                </a:cubicBezTo>
                <a:close/>
                <a:moveTo>
                  <a:pt x="6096164" y="1393519"/>
                </a:moveTo>
                <a:cubicBezTo>
                  <a:pt x="6109603" y="1393519"/>
                  <a:pt x="6120498" y="1404414"/>
                  <a:pt x="6120498" y="1417853"/>
                </a:cubicBezTo>
                <a:cubicBezTo>
                  <a:pt x="6120498" y="1431292"/>
                  <a:pt x="6109603" y="1442187"/>
                  <a:pt x="6096164" y="1442187"/>
                </a:cubicBezTo>
                <a:cubicBezTo>
                  <a:pt x="6082724" y="1442187"/>
                  <a:pt x="6071830" y="1431292"/>
                  <a:pt x="6071830" y="1417853"/>
                </a:cubicBezTo>
                <a:cubicBezTo>
                  <a:pt x="6071830" y="1404414"/>
                  <a:pt x="6082724" y="1393519"/>
                  <a:pt x="6096164" y="1393519"/>
                </a:cubicBezTo>
                <a:close/>
                <a:moveTo>
                  <a:pt x="5662532" y="1393519"/>
                </a:moveTo>
                <a:cubicBezTo>
                  <a:pt x="5675972" y="1393519"/>
                  <a:pt x="5686866" y="1404414"/>
                  <a:pt x="5686866" y="1417853"/>
                </a:cubicBezTo>
                <a:cubicBezTo>
                  <a:pt x="5686866" y="1431292"/>
                  <a:pt x="5675972" y="1442187"/>
                  <a:pt x="5662532" y="1442187"/>
                </a:cubicBezTo>
                <a:cubicBezTo>
                  <a:pt x="5649092" y="1442187"/>
                  <a:pt x="5638198" y="1431292"/>
                  <a:pt x="5638198" y="1417853"/>
                </a:cubicBezTo>
                <a:cubicBezTo>
                  <a:pt x="5638198" y="1404414"/>
                  <a:pt x="5649092" y="1393519"/>
                  <a:pt x="5662532" y="1393519"/>
                </a:cubicBezTo>
                <a:close/>
                <a:moveTo>
                  <a:pt x="5228899" y="1393519"/>
                </a:moveTo>
                <a:cubicBezTo>
                  <a:pt x="5242339" y="1393519"/>
                  <a:pt x="5253233" y="1404414"/>
                  <a:pt x="5253233" y="1417853"/>
                </a:cubicBezTo>
                <a:cubicBezTo>
                  <a:pt x="5253233" y="1431292"/>
                  <a:pt x="5242339" y="1442187"/>
                  <a:pt x="5228899" y="1442187"/>
                </a:cubicBezTo>
                <a:cubicBezTo>
                  <a:pt x="5215460" y="1442187"/>
                  <a:pt x="5204565" y="1431292"/>
                  <a:pt x="5204565" y="1417853"/>
                </a:cubicBezTo>
                <a:cubicBezTo>
                  <a:pt x="5204565" y="1404414"/>
                  <a:pt x="5215460" y="1393519"/>
                  <a:pt x="5228899" y="1393519"/>
                </a:cubicBezTo>
                <a:close/>
                <a:moveTo>
                  <a:pt x="4795266" y="1393519"/>
                </a:moveTo>
                <a:cubicBezTo>
                  <a:pt x="4808705" y="1393519"/>
                  <a:pt x="4819600" y="1404414"/>
                  <a:pt x="4819600" y="1417853"/>
                </a:cubicBezTo>
                <a:cubicBezTo>
                  <a:pt x="4819600" y="1431292"/>
                  <a:pt x="4808705" y="1442187"/>
                  <a:pt x="4795266" y="1442187"/>
                </a:cubicBezTo>
                <a:cubicBezTo>
                  <a:pt x="4781827" y="1442187"/>
                  <a:pt x="4770932" y="1431292"/>
                  <a:pt x="4770932" y="1417853"/>
                </a:cubicBezTo>
                <a:cubicBezTo>
                  <a:pt x="4770932" y="1404414"/>
                  <a:pt x="4781827" y="1393519"/>
                  <a:pt x="4795266" y="1393519"/>
                </a:cubicBezTo>
                <a:close/>
                <a:moveTo>
                  <a:pt x="4361634" y="1393519"/>
                </a:moveTo>
                <a:cubicBezTo>
                  <a:pt x="4375073" y="1393519"/>
                  <a:pt x="4385968" y="1404414"/>
                  <a:pt x="4385968" y="1417853"/>
                </a:cubicBezTo>
                <a:cubicBezTo>
                  <a:pt x="4385968" y="1431292"/>
                  <a:pt x="4375073" y="1442187"/>
                  <a:pt x="4361634" y="1442187"/>
                </a:cubicBezTo>
                <a:cubicBezTo>
                  <a:pt x="4348195" y="1442187"/>
                  <a:pt x="4337300" y="1431292"/>
                  <a:pt x="4337300" y="1417853"/>
                </a:cubicBezTo>
                <a:cubicBezTo>
                  <a:pt x="4337300" y="1404414"/>
                  <a:pt x="4348195" y="1393519"/>
                  <a:pt x="4361634" y="1393519"/>
                </a:cubicBezTo>
                <a:close/>
                <a:moveTo>
                  <a:pt x="3928001" y="1393519"/>
                </a:moveTo>
                <a:cubicBezTo>
                  <a:pt x="3941440" y="1393519"/>
                  <a:pt x="3952335" y="1404414"/>
                  <a:pt x="3952335" y="1417853"/>
                </a:cubicBezTo>
                <a:cubicBezTo>
                  <a:pt x="3952335" y="1431292"/>
                  <a:pt x="3941440" y="1442187"/>
                  <a:pt x="3928001" y="1442187"/>
                </a:cubicBezTo>
                <a:cubicBezTo>
                  <a:pt x="3914562" y="1442187"/>
                  <a:pt x="3903667" y="1431292"/>
                  <a:pt x="3903667" y="1417853"/>
                </a:cubicBezTo>
                <a:cubicBezTo>
                  <a:pt x="3903667" y="1404414"/>
                  <a:pt x="3914562" y="1393519"/>
                  <a:pt x="3928001" y="1393519"/>
                </a:cubicBezTo>
                <a:close/>
                <a:moveTo>
                  <a:pt x="3493882" y="1393519"/>
                </a:moveTo>
                <a:cubicBezTo>
                  <a:pt x="3507321" y="1393519"/>
                  <a:pt x="3518216" y="1404414"/>
                  <a:pt x="3518216" y="1417853"/>
                </a:cubicBezTo>
                <a:cubicBezTo>
                  <a:pt x="3518216" y="1431292"/>
                  <a:pt x="3507321" y="1442187"/>
                  <a:pt x="3493882" y="1442187"/>
                </a:cubicBezTo>
                <a:cubicBezTo>
                  <a:pt x="3480443" y="1442187"/>
                  <a:pt x="3469548" y="1431292"/>
                  <a:pt x="3469548" y="1417853"/>
                </a:cubicBezTo>
                <a:cubicBezTo>
                  <a:pt x="3469548" y="1404414"/>
                  <a:pt x="3480443" y="1393519"/>
                  <a:pt x="3493882" y="1393519"/>
                </a:cubicBezTo>
                <a:close/>
                <a:moveTo>
                  <a:pt x="3060249" y="1393519"/>
                </a:moveTo>
                <a:cubicBezTo>
                  <a:pt x="3073688" y="1393519"/>
                  <a:pt x="3084583" y="1404414"/>
                  <a:pt x="3084583" y="1417853"/>
                </a:cubicBezTo>
                <a:cubicBezTo>
                  <a:pt x="3084583" y="1431292"/>
                  <a:pt x="3073688" y="1442187"/>
                  <a:pt x="3060249" y="1442187"/>
                </a:cubicBezTo>
                <a:cubicBezTo>
                  <a:pt x="3046810" y="1442187"/>
                  <a:pt x="3035915" y="1431292"/>
                  <a:pt x="3035915" y="1417853"/>
                </a:cubicBezTo>
                <a:cubicBezTo>
                  <a:pt x="3035915" y="1404414"/>
                  <a:pt x="3046810" y="1393519"/>
                  <a:pt x="3060249" y="1393519"/>
                </a:cubicBezTo>
                <a:close/>
                <a:moveTo>
                  <a:pt x="2626616" y="1393519"/>
                </a:moveTo>
                <a:cubicBezTo>
                  <a:pt x="2640055" y="1393519"/>
                  <a:pt x="2650950" y="1404414"/>
                  <a:pt x="2650950" y="1417853"/>
                </a:cubicBezTo>
                <a:cubicBezTo>
                  <a:pt x="2650950" y="1431292"/>
                  <a:pt x="2640055" y="1442187"/>
                  <a:pt x="2626616" y="1442187"/>
                </a:cubicBezTo>
                <a:cubicBezTo>
                  <a:pt x="2613177" y="1442187"/>
                  <a:pt x="2602282" y="1431292"/>
                  <a:pt x="2602282" y="1417853"/>
                </a:cubicBezTo>
                <a:cubicBezTo>
                  <a:pt x="2602282" y="1404414"/>
                  <a:pt x="2613177" y="1393519"/>
                  <a:pt x="2626616" y="1393519"/>
                </a:cubicBezTo>
                <a:close/>
                <a:moveTo>
                  <a:pt x="2192984" y="1393519"/>
                </a:moveTo>
                <a:cubicBezTo>
                  <a:pt x="2206423" y="1393519"/>
                  <a:pt x="2217318" y="1404414"/>
                  <a:pt x="2217318" y="1417853"/>
                </a:cubicBezTo>
                <a:cubicBezTo>
                  <a:pt x="2217318" y="1431292"/>
                  <a:pt x="2206423" y="1442187"/>
                  <a:pt x="2192984" y="1442187"/>
                </a:cubicBezTo>
                <a:cubicBezTo>
                  <a:pt x="2179545" y="1442187"/>
                  <a:pt x="2168650" y="1431292"/>
                  <a:pt x="2168650" y="1417853"/>
                </a:cubicBezTo>
                <a:cubicBezTo>
                  <a:pt x="2168650" y="1404414"/>
                  <a:pt x="2179545" y="1393519"/>
                  <a:pt x="2192984" y="1393519"/>
                </a:cubicBezTo>
                <a:close/>
                <a:moveTo>
                  <a:pt x="1759351" y="1393519"/>
                </a:moveTo>
                <a:cubicBezTo>
                  <a:pt x="1772790" y="1393519"/>
                  <a:pt x="1783685" y="1404414"/>
                  <a:pt x="1783685" y="1417853"/>
                </a:cubicBezTo>
                <a:cubicBezTo>
                  <a:pt x="1783685" y="1431292"/>
                  <a:pt x="1772790" y="1442187"/>
                  <a:pt x="1759351" y="1442187"/>
                </a:cubicBezTo>
                <a:cubicBezTo>
                  <a:pt x="1745912" y="1442187"/>
                  <a:pt x="1735017" y="1431292"/>
                  <a:pt x="1735017" y="1417853"/>
                </a:cubicBezTo>
                <a:cubicBezTo>
                  <a:pt x="1735017" y="1404414"/>
                  <a:pt x="1745912" y="1393519"/>
                  <a:pt x="1759351" y="1393519"/>
                </a:cubicBezTo>
                <a:close/>
                <a:moveTo>
                  <a:pt x="1325719" y="1393519"/>
                </a:moveTo>
                <a:cubicBezTo>
                  <a:pt x="1339158" y="1393519"/>
                  <a:pt x="1350053" y="1404414"/>
                  <a:pt x="1350053" y="1417853"/>
                </a:cubicBezTo>
                <a:cubicBezTo>
                  <a:pt x="1350053" y="1431292"/>
                  <a:pt x="1339158" y="1442187"/>
                  <a:pt x="1325719" y="1442187"/>
                </a:cubicBezTo>
                <a:cubicBezTo>
                  <a:pt x="1312280" y="1442187"/>
                  <a:pt x="1301385" y="1431292"/>
                  <a:pt x="1301385" y="1417853"/>
                </a:cubicBezTo>
                <a:cubicBezTo>
                  <a:pt x="1301385" y="1404414"/>
                  <a:pt x="1312280" y="1393519"/>
                  <a:pt x="1325719" y="1393519"/>
                </a:cubicBezTo>
                <a:close/>
                <a:moveTo>
                  <a:pt x="891599" y="1393519"/>
                </a:moveTo>
                <a:cubicBezTo>
                  <a:pt x="905038" y="1393519"/>
                  <a:pt x="915933" y="1404414"/>
                  <a:pt x="915933" y="1417853"/>
                </a:cubicBezTo>
                <a:cubicBezTo>
                  <a:pt x="915933" y="1431292"/>
                  <a:pt x="905038" y="1442187"/>
                  <a:pt x="891599" y="1442187"/>
                </a:cubicBezTo>
                <a:cubicBezTo>
                  <a:pt x="878160" y="1442187"/>
                  <a:pt x="867265" y="1431292"/>
                  <a:pt x="867265" y="1417853"/>
                </a:cubicBezTo>
                <a:cubicBezTo>
                  <a:pt x="867265" y="1404414"/>
                  <a:pt x="878160" y="1393519"/>
                  <a:pt x="891599" y="1393519"/>
                </a:cubicBezTo>
                <a:close/>
                <a:moveTo>
                  <a:pt x="457967" y="1393519"/>
                </a:moveTo>
                <a:cubicBezTo>
                  <a:pt x="471406" y="1393519"/>
                  <a:pt x="482301" y="1404414"/>
                  <a:pt x="482301" y="1417853"/>
                </a:cubicBezTo>
                <a:cubicBezTo>
                  <a:pt x="482301" y="1431292"/>
                  <a:pt x="471406" y="1442187"/>
                  <a:pt x="457967" y="1442187"/>
                </a:cubicBezTo>
                <a:cubicBezTo>
                  <a:pt x="444528" y="1442187"/>
                  <a:pt x="433633" y="1431292"/>
                  <a:pt x="433633" y="1417853"/>
                </a:cubicBezTo>
                <a:cubicBezTo>
                  <a:pt x="433633" y="1404414"/>
                  <a:pt x="444528" y="1393519"/>
                  <a:pt x="457967" y="1393519"/>
                </a:cubicBezTo>
                <a:close/>
                <a:moveTo>
                  <a:pt x="24334" y="1393519"/>
                </a:moveTo>
                <a:cubicBezTo>
                  <a:pt x="37773" y="1393519"/>
                  <a:pt x="48668" y="1404414"/>
                  <a:pt x="48668" y="1417853"/>
                </a:cubicBezTo>
                <a:cubicBezTo>
                  <a:pt x="48668" y="1431292"/>
                  <a:pt x="37773" y="1442187"/>
                  <a:pt x="24334" y="1442187"/>
                </a:cubicBezTo>
                <a:cubicBezTo>
                  <a:pt x="10895" y="1442187"/>
                  <a:pt x="0" y="1431292"/>
                  <a:pt x="0" y="1417853"/>
                </a:cubicBezTo>
                <a:cubicBezTo>
                  <a:pt x="0" y="1404414"/>
                  <a:pt x="10895" y="1393519"/>
                  <a:pt x="24334" y="1393519"/>
                </a:cubicBezTo>
                <a:close/>
                <a:moveTo>
                  <a:pt x="6530284" y="1046029"/>
                </a:moveTo>
                <a:cubicBezTo>
                  <a:pt x="6543724" y="1046029"/>
                  <a:pt x="6554618" y="1056924"/>
                  <a:pt x="6554618" y="1070363"/>
                </a:cubicBezTo>
                <a:cubicBezTo>
                  <a:pt x="6554618" y="1083802"/>
                  <a:pt x="6543724" y="1094697"/>
                  <a:pt x="6530284" y="1094697"/>
                </a:cubicBezTo>
                <a:cubicBezTo>
                  <a:pt x="6516845" y="1094697"/>
                  <a:pt x="6505950" y="1083802"/>
                  <a:pt x="6505950" y="1070363"/>
                </a:cubicBezTo>
                <a:cubicBezTo>
                  <a:pt x="6505950" y="1056924"/>
                  <a:pt x="6516845" y="1046029"/>
                  <a:pt x="6530284" y="1046029"/>
                </a:cubicBezTo>
                <a:close/>
                <a:moveTo>
                  <a:pt x="6096164" y="1046029"/>
                </a:moveTo>
                <a:cubicBezTo>
                  <a:pt x="6109603" y="1046029"/>
                  <a:pt x="6120498" y="1056924"/>
                  <a:pt x="6120498" y="1070363"/>
                </a:cubicBezTo>
                <a:cubicBezTo>
                  <a:pt x="6120498" y="1083802"/>
                  <a:pt x="6109603" y="1094697"/>
                  <a:pt x="6096164" y="1094697"/>
                </a:cubicBezTo>
                <a:cubicBezTo>
                  <a:pt x="6082724" y="1094697"/>
                  <a:pt x="6071830" y="1083802"/>
                  <a:pt x="6071830" y="1070363"/>
                </a:cubicBezTo>
                <a:cubicBezTo>
                  <a:pt x="6071830" y="1056924"/>
                  <a:pt x="6082724" y="1046029"/>
                  <a:pt x="6096164" y="1046029"/>
                </a:cubicBezTo>
                <a:close/>
                <a:moveTo>
                  <a:pt x="5662532" y="1046029"/>
                </a:moveTo>
                <a:cubicBezTo>
                  <a:pt x="5675972" y="1046029"/>
                  <a:pt x="5686866" y="1056924"/>
                  <a:pt x="5686866" y="1070363"/>
                </a:cubicBezTo>
                <a:cubicBezTo>
                  <a:pt x="5686866" y="1083802"/>
                  <a:pt x="5675972" y="1094697"/>
                  <a:pt x="5662532" y="1094697"/>
                </a:cubicBezTo>
                <a:cubicBezTo>
                  <a:pt x="5649092" y="1094697"/>
                  <a:pt x="5638198" y="1083802"/>
                  <a:pt x="5638198" y="1070363"/>
                </a:cubicBezTo>
                <a:cubicBezTo>
                  <a:pt x="5638198" y="1056924"/>
                  <a:pt x="5649092" y="1046029"/>
                  <a:pt x="5662532" y="1046029"/>
                </a:cubicBezTo>
                <a:close/>
                <a:moveTo>
                  <a:pt x="5228899" y="1046029"/>
                </a:moveTo>
                <a:cubicBezTo>
                  <a:pt x="5242339" y="1046029"/>
                  <a:pt x="5253233" y="1056924"/>
                  <a:pt x="5253233" y="1070363"/>
                </a:cubicBezTo>
                <a:cubicBezTo>
                  <a:pt x="5253233" y="1083802"/>
                  <a:pt x="5242339" y="1094697"/>
                  <a:pt x="5228899" y="1094697"/>
                </a:cubicBezTo>
                <a:cubicBezTo>
                  <a:pt x="5215460" y="1094697"/>
                  <a:pt x="5204565" y="1083802"/>
                  <a:pt x="5204565" y="1070363"/>
                </a:cubicBezTo>
                <a:cubicBezTo>
                  <a:pt x="5204565" y="1056924"/>
                  <a:pt x="5215460" y="1046029"/>
                  <a:pt x="5228899" y="1046029"/>
                </a:cubicBezTo>
                <a:close/>
                <a:moveTo>
                  <a:pt x="4795266" y="1046029"/>
                </a:moveTo>
                <a:cubicBezTo>
                  <a:pt x="4808705" y="1046029"/>
                  <a:pt x="4819600" y="1056924"/>
                  <a:pt x="4819600" y="1070363"/>
                </a:cubicBezTo>
                <a:cubicBezTo>
                  <a:pt x="4819600" y="1083802"/>
                  <a:pt x="4808705" y="1094697"/>
                  <a:pt x="4795266" y="1094697"/>
                </a:cubicBezTo>
                <a:cubicBezTo>
                  <a:pt x="4781827" y="1094697"/>
                  <a:pt x="4770932" y="1083802"/>
                  <a:pt x="4770932" y="1070363"/>
                </a:cubicBezTo>
                <a:cubicBezTo>
                  <a:pt x="4770932" y="1056924"/>
                  <a:pt x="4781827" y="1046029"/>
                  <a:pt x="4795266" y="1046029"/>
                </a:cubicBezTo>
                <a:close/>
                <a:moveTo>
                  <a:pt x="4361634" y="1046029"/>
                </a:moveTo>
                <a:cubicBezTo>
                  <a:pt x="4375073" y="1046029"/>
                  <a:pt x="4385968" y="1056924"/>
                  <a:pt x="4385968" y="1070363"/>
                </a:cubicBezTo>
                <a:cubicBezTo>
                  <a:pt x="4385968" y="1083802"/>
                  <a:pt x="4375073" y="1094697"/>
                  <a:pt x="4361634" y="1094697"/>
                </a:cubicBezTo>
                <a:cubicBezTo>
                  <a:pt x="4348195" y="1094697"/>
                  <a:pt x="4337300" y="1083802"/>
                  <a:pt x="4337300" y="1070363"/>
                </a:cubicBezTo>
                <a:cubicBezTo>
                  <a:pt x="4337300" y="1056924"/>
                  <a:pt x="4348195" y="1046029"/>
                  <a:pt x="4361634" y="1046029"/>
                </a:cubicBezTo>
                <a:close/>
                <a:moveTo>
                  <a:pt x="3928001" y="1046029"/>
                </a:moveTo>
                <a:cubicBezTo>
                  <a:pt x="3941440" y="1046029"/>
                  <a:pt x="3952335" y="1056924"/>
                  <a:pt x="3952335" y="1070363"/>
                </a:cubicBezTo>
                <a:cubicBezTo>
                  <a:pt x="3952335" y="1083802"/>
                  <a:pt x="3941440" y="1094697"/>
                  <a:pt x="3928001" y="1094697"/>
                </a:cubicBezTo>
                <a:cubicBezTo>
                  <a:pt x="3914562" y="1094697"/>
                  <a:pt x="3903667" y="1083802"/>
                  <a:pt x="3903667" y="1070363"/>
                </a:cubicBezTo>
                <a:cubicBezTo>
                  <a:pt x="3903667" y="1056924"/>
                  <a:pt x="3914562" y="1046029"/>
                  <a:pt x="3928001" y="1046029"/>
                </a:cubicBezTo>
                <a:close/>
                <a:moveTo>
                  <a:pt x="3493882" y="1046029"/>
                </a:moveTo>
                <a:cubicBezTo>
                  <a:pt x="3507321" y="1046029"/>
                  <a:pt x="3518216" y="1056924"/>
                  <a:pt x="3518216" y="1070363"/>
                </a:cubicBezTo>
                <a:cubicBezTo>
                  <a:pt x="3518216" y="1083802"/>
                  <a:pt x="3507321" y="1094697"/>
                  <a:pt x="3493882" y="1094697"/>
                </a:cubicBezTo>
                <a:cubicBezTo>
                  <a:pt x="3480443" y="1094697"/>
                  <a:pt x="3469548" y="1083802"/>
                  <a:pt x="3469548" y="1070363"/>
                </a:cubicBezTo>
                <a:cubicBezTo>
                  <a:pt x="3469548" y="1056924"/>
                  <a:pt x="3480443" y="1046029"/>
                  <a:pt x="3493882" y="1046029"/>
                </a:cubicBezTo>
                <a:close/>
                <a:moveTo>
                  <a:pt x="3060249" y="1046029"/>
                </a:moveTo>
                <a:cubicBezTo>
                  <a:pt x="3073688" y="1046029"/>
                  <a:pt x="3084583" y="1056924"/>
                  <a:pt x="3084583" y="1070363"/>
                </a:cubicBezTo>
                <a:cubicBezTo>
                  <a:pt x="3084583" y="1083802"/>
                  <a:pt x="3073688" y="1094697"/>
                  <a:pt x="3060249" y="1094697"/>
                </a:cubicBezTo>
                <a:cubicBezTo>
                  <a:pt x="3046810" y="1094697"/>
                  <a:pt x="3035915" y="1083802"/>
                  <a:pt x="3035915" y="1070363"/>
                </a:cubicBezTo>
                <a:cubicBezTo>
                  <a:pt x="3035915" y="1056924"/>
                  <a:pt x="3046810" y="1046029"/>
                  <a:pt x="3060249" y="1046029"/>
                </a:cubicBezTo>
                <a:close/>
                <a:moveTo>
                  <a:pt x="2626616" y="1046029"/>
                </a:moveTo>
                <a:cubicBezTo>
                  <a:pt x="2640055" y="1046029"/>
                  <a:pt x="2650950" y="1056924"/>
                  <a:pt x="2650950" y="1070363"/>
                </a:cubicBezTo>
                <a:cubicBezTo>
                  <a:pt x="2650950" y="1083802"/>
                  <a:pt x="2640055" y="1094697"/>
                  <a:pt x="2626616" y="1094697"/>
                </a:cubicBezTo>
                <a:cubicBezTo>
                  <a:pt x="2613177" y="1094697"/>
                  <a:pt x="2602282" y="1083802"/>
                  <a:pt x="2602282" y="1070363"/>
                </a:cubicBezTo>
                <a:cubicBezTo>
                  <a:pt x="2602282" y="1056924"/>
                  <a:pt x="2613177" y="1046029"/>
                  <a:pt x="2626616" y="1046029"/>
                </a:cubicBezTo>
                <a:close/>
                <a:moveTo>
                  <a:pt x="2192984" y="1046029"/>
                </a:moveTo>
                <a:cubicBezTo>
                  <a:pt x="2206423" y="1046029"/>
                  <a:pt x="2217318" y="1056924"/>
                  <a:pt x="2217318" y="1070363"/>
                </a:cubicBezTo>
                <a:cubicBezTo>
                  <a:pt x="2217318" y="1083802"/>
                  <a:pt x="2206423" y="1094697"/>
                  <a:pt x="2192984" y="1094697"/>
                </a:cubicBezTo>
                <a:cubicBezTo>
                  <a:pt x="2179545" y="1094697"/>
                  <a:pt x="2168650" y="1083802"/>
                  <a:pt x="2168650" y="1070363"/>
                </a:cubicBezTo>
                <a:cubicBezTo>
                  <a:pt x="2168650" y="1056924"/>
                  <a:pt x="2179545" y="1046029"/>
                  <a:pt x="2192984" y="1046029"/>
                </a:cubicBezTo>
                <a:close/>
                <a:moveTo>
                  <a:pt x="1759351" y="1046029"/>
                </a:moveTo>
                <a:cubicBezTo>
                  <a:pt x="1772790" y="1046029"/>
                  <a:pt x="1783685" y="1056924"/>
                  <a:pt x="1783685" y="1070363"/>
                </a:cubicBezTo>
                <a:cubicBezTo>
                  <a:pt x="1783685" y="1083802"/>
                  <a:pt x="1772790" y="1094697"/>
                  <a:pt x="1759351" y="1094697"/>
                </a:cubicBezTo>
                <a:cubicBezTo>
                  <a:pt x="1745912" y="1094697"/>
                  <a:pt x="1735017" y="1083802"/>
                  <a:pt x="1735017" y="1070363"/>
                </a:cubicBezTo>
                <a:cubicBezTo>
                  <a:pt x="1735017" y="1056924"/>
                  <a:pt x="1745912" y="1046029"/>
                  <a:pt x="1759351" y="1046029"/>
                </a:cubicBezTo>
                <a:close/>
                <a:moveTo>
                  <a:pt x="1325719" y="1046029"/>
                </a:moveTo>
                <a:cubicBezTo>
                  <a:pt x="1339158" y="1046029"/>
                  <a:pt x="1350053" y="1056924"/>
                  <a:pt x="1350053" y="1070363"/>
                </a:cubicBezTo>
                <a:cubicBezTo>
                  <a:pt x="1350053" y="1083802"/>
                  <a:pt x="1339158" y="1094697"/>
                  <a:pt x="1325719" y="1094697"/>
                </a:cubicBezTo>
                <a:cubicBezTo>
                  <a:pt x="1312280" y="1094697"/>
                  <a:pt x="1301385" y="1083802"/>
                  <a:pt x="1301385" y="1070363"/>
                </a:cubicBezTo>
                <a:cubicBezTo>
                  <a:pt x="1301385" y="1056924"/>
                  <a:pt x="1312280" y="1046029"/>
                  <a:pt x="1325719" y="1046029"/>
                </a:cubicBezTo>
                <a:close/>
                <a:moveTo>
                  <a:pt x="891599" y="1046029"/>
                </a:moveTo>
                <a:cubicBezTo>
                  <a:pt x="905038" y="1046029"/>
                  <a:pt x="915933" y="1056924"/>
                  <a:pt x="915933" y="1070363"/>
                </a:cubicBezTo>
                <a:cubicBezTo>
                  <a:pt x="915933" y="1083802"/>
                  <a:pt x="905038" y="1094697"/>
                  <a:pt x="891599" y="1094697"/>
                </a:cubicBezTo>
                <a:cubicBezTo>
                  <a:pt x="878160" y="1094697"/>
                  <a:pt x="867265" y="1083802"/>
                  <a:pt x="867265" y="1070363"/>
                </a:cubicBezTo>
                <a:cubicBezTo>
                  <a:pt x="867265" y="1056924"/>
                  <a:pt x="878160" y="1046029"/>
                  <a:pt x="891599" y="1046029"/>
                </a:cubicBezTo>
                <a:close/>
                <a:moveTo>
                  <a:pt x="457967" y="1046029"/>
                </a:moveTo>
                <a:cubicBezTo>
                  <a:pt x="471406" y="1046029"/>
                  <a:pt x="482301" y="1056924"/>
                  <a:pt x="482301" y="1070363"/>
                </a:cubicBezTo>
                <a:cubicBezTo>
                  <a:pt x="482301" y="1083802"/>
                  <a:pt x="471406" y="1094697"/>
                  <a:pt x="457967" y="1094697"/>
                </a:cubicBezTo>
                <a:cubicBezTo>
                  <a:pt x="444528" y="1094697"/>
                  <a:pt x="433633" y="1083802"/>
                  <a:pt x="433633" y="1070363"/>
                </a:cubicBezTo>
                <a:cubicBezTo>
                  <a:pt x="433633" y="1056924"/>
                  <a:pt x="444528" y="1046029"/>
                  <a:pt x="457967" y="1046029"/>
                </a:cubicBezTo>
                <a:close/>
                <a:moveTo>
                  <a:pt x="24334" y="1046029"/>
                </a:moveTo>
                <a:cubicBezTo>
                  <a:pt x="37773" y="1046029"/>
                  <a:pt x="48668" y="1056924"/>
                  <a:pt x="48668" y="1070363"/>
                </a:cubicBezTo>
                <a:cubicBezTo>
                  <a:pt x="48668" y="1083802"/>
                  <a:pt x="37773" y="1094697"/>
                  <a:pt x="24334" y="1094697"/>
                </a:cubicBezTo>
                <a:cubicBezTo>
                  <a:pt x="10895" y="1094697"/>
                  <a:pt x="0" y="1083802"/>
                  <a:pt x="0" y="1070363"/>
                </a:cubicBezTo>
                <a:cubicBezTo>
                  <a:pt x="0" y="1056924"/>
                  <a:pt x="10895" y="1046029"/>
                  <a:pt x="24334" y="1046029"/>
                </a:cubicBezTo>
                <a:close/>
                <a:moveTo>
                  <a:pt x="6530284" y="698052"/>
                </a:moveTo>
                <a:cubicBezTo>
                  <a:pt x="6543724" y="698052"/>
                  <a:pt x="6554618" y="708947"/>
                  <a:pt x="6554618" y="722386"/>
                </a:cubicBezTo>
                <a:cubicBezTo>
                  <a:pt x="6554618" y="735825"/>
                  <a:pt x="6543724" y="746720"/>
                  <a:pt x="6530284" y="746720"/>
                </a:cubicBezTo>
                <a:cubicBezTo>
                  <a:pt x="6516845" y="746720"/>
                  <a:pt x="6505950" y="735825"/>
                  <a:pt x="6505950" y="722386"/>
                </a:cubicBezTo>
                <a:cubicBezTo>
                  <a:pt x="6505950" y="708947"/>
                  <a:pt x="6516845" y="698052"/>
                  <a:pt x="6530284" y="698052"/>
                </a:cubicBezTo>
                <a:close/>
                <a:moveTo>
                  <a:pt x="6096164" y="698052"/>
                </a:moveTo>
                <a:cubicBezTo>
                  <a:pt x="6109603" y="698052"/>
                  <a:pt x="6120498" y="708947"/>
                  <a:pt x="6120498" y="722386"/>
                </a:cubicBezTo>
                <a:cubicBezTo>
                  <a:pt x="6120498" y="735825"/>
                  <a:pt x="6109603" y="746720"/>
                  <a:pt x="6096164" y="746720"/>
                </a:cubicBezTo>
                <a:cubicBezTo>
                  <a:pt x="6082724" y="746720"/>
                  <a:pt x="6071830" y="735825"/>
                  <a:pt x="6071830" y="722386"/>
                </a:cubicBezTo>
                <a:cubicBezTo>
                  <a:pt x="6071830" y="708947"/>
                  <a:pt x="6082724" y="698052"/>
                  <a:pt x="6096164" y="698052"/>
                </a:cubicBezTo>
                <a:close/>
                <a:moveTo>
                  <a:pt x="5662532" y="698052"/>
                </a:moveTo>
                <a:cubicBezTo>
                  <a:pt x="5675972" y="698052"/>
                  <a:pt x="5686866" y="708947"/>
                  <a:pt x="5686866" y="722386"/>
                </a:cubicBezTo>
                <a:cubicBezTo>
                  <a:pt x="5686866" y="735825"/>
                  <a:pt x="5675972" y="746720"/>
                  <a:pt x="5662532" y="746720"/>
                </a:cubicBezTo>
                <a:cubicBezTo>
                  <a:pt x="5649092" y="746720"/>
                  <a:pt x="5638198" y="735825"/>
                  <a:pt x="5638198" y="722386"/>
                </a:cubicBezTo>
                <a:cubicBezTo>
                  <a:pt x="5638198" y="708947"/>
                  <a:pt x="5649092" y="698052"/>
                  <a:pt x="5662532" y="698052"/>
                </a:cubicBezTo>
                <a:close/>
                <a:moveTo>
                  <a:pt x="5228899" y="698052"/>
                </a:moveTo>
                <a:cubicBezTo>
                  <a:pt x="5242339" y="698052"/>
                  <a:pt x="5253233" y="708947"/>
                  <a:pt x="5253233" y="722386"/>
                </a:cubicBezTo>
                <a:cubicBezTo>
                  <a:pt x="5253233" y="735825"/>
                  <a:pt x="5242339" y="746720"/>
                  <a:pt x="5228899" y="746720"/>
                </a:cubicBezTo>
                <a:cubicBezTo>
                  <a:pt x="5215460" y="746720"/>
                  <a:pt x="5204565" y="735825"/>
                  <a:pt x="5204565" y="722386"/>
                </a:cubicBezTo>
                <a:cubicBezTo>
                  <a:pt x="5204565" y="708947"/>
                  <a:pt x="5215460" y="698052"/>
                  <a:pt x="5228899" y="698052"/>
                </a:cubicBezTo>
                <a:close/>
                <a:moveTo>
                  <a:pt x="4795266" y="698052"/>
                </a:moveTo>
                <a:cubicBezTo>
                  <a:pt x="4808705" y="698052"/>
                  <a:pt x="4819600" y="708947"/>
                  <a:pt x="4819600" y="722386"/>
                </a:cubicBezTo>
                <a:cubicBezTo>
                  <a:pt x="4819600" y="735825"/>
                  <a:pt x="4808705" y="746720"/>
                  <a:pt x="4795266" y="746720"/>
                </a:cubicBezTo>
                <a:cubicBezTo>
                  <a:pt x="4781827" y="746720"/>
                  <a:pt x="4770932" y="735825"/>
                  <a:pt x="4770932" y="722386"/>
                </a:cubicBezTo>
                <a:cubicBezTo>
                  <a:pt x="4770932" y="708947"/>
                  <a:pt x="4781827" y="698052"/>
                  <a:pt x="4795266" y="698052"/>
                </a:cubicBezTo>
                <a:close/>
                <a:moveTo>
                  <a:pt x="4361634" y="698052"/>
                </a:moveTo>
                <a:cubicBezTo>
                  <a:pt x="4375073" y="698052"/>
                  <a:pt x="4385968" y="708947"/>
                  <a:pt x="4385968" y="722386"/>
                </a:cubicBezTo>
                <a:cubicBezTo>
                  <a:pt x="4385968" y="735825"/>
                  <a:pt x="4375073" y="746720"/>
                  <a:pt x="4361634" y="746720"/>
                </a:cubicBezTo>
                <a:cubicBezTo>
                  <a:pt x="4348195" y="746720"/>
                  <a:pt x="4337300" y="735825"/>
                  <a:pt x="4337300" y="722386"/>
                </a:cubicBezTo>
                <a:cubicBezTo>
                  <a:pt x="4337300" y="708947"/>
                  <a:pt x="4348195" y="698052"/>
                  <a:pt x="4361634" y="698052"/>
                </a:cubicBezTo>
                <a:close/>
                <a:moveTo>
                  <a:pt x="3928001" y="698052"/>
                </a:moveTo>
                <a:cubicBezTo>
                  <a:pt x="3941440" y="698052"/>
                  <a:pt x="3952335" y="708947"/>
                  <a:pt x="3952335" y="722386"/>
                </a:cubicBezTo>
                <a:cubicBezTo>
                  <a:pt x="3952335" y="735825"/>
                  <a:pt x="3941440" y="746720"/>
                  <a:pt x="3928001" y="746720"/>
                </a:cubicBezTo>
                <a:cubicBezTo>
                  <a:pt x="3914562" y="746720"/>
                  <a:pt x="3903667" y="735825"/>
                  <a:pt x="3903667" y="722386"/>
                </a:cubicBezTo>
                <a:cubicBezTo>
                  <a:pt x="3903667" y="708947"/>
                  <a:pt x="3914562" y="698052"/>
                  <a:pt x="3928001" y="698052"/>
                </a:cubicBezTo>
                <a:close/>
                <a:moveTo>
                  <a:pt x="3493882" y="698052"/>
                </a:moveTo>
                <a:cubicBezTo>
                  <a:pt x="3507321" y="698052"/>
                  <a:pt x="3518216" y="708947"/>
                  <a:pt x="3518216" y="722386"/>
                </a:cubicBezTo>
                <a:cubicBezTo>
                  <a:pt x="3518216" y="735825"/>
                  <a:pt x="3507321" y="746720"/>
                  <a:pt x="3493882" y="746720"/>
                </a:cubicBezTo>
                <a:cubicBezTo>
                  <a:pt x="3480443" y="746720"/>
                  <a:pt x="3469548" y="735825"/>
                  <a:pt x="3469548" y="722386"/>
                </a:cubicBezTo>
                <a:cubicBezTo>
                  <a:pt x="3469548" y="708947"/>
                  <a:pt x="3480443" y="698052"/>
                  <a:pt x="3493882" y="698052"/>
                </a:cubicBezTo>
                <a:close/>
                <a:moveTo>
                  <a:pt x="3060249" y="698052"/>
                </a:moveTo>
                <a:cubicBezTo>
                  <a:pt x="3073688" y="698052"/>
                  <a:pt x="3084583" y="708947"/>
                  <a:pt x="3084583" y="722386"/>
                </a:cubicBezTo>
                <a:cubicBezTo>
                  <a:pt x="3084583" y="735825"/>
                  <a:pt x="3073688" y="746720"/>
                  <a:pt x="3060249" y="746720"/>
                </a:cubicBezTo>
                <a:cubicBezTo>
                  <a:pt x="3046810" y="746720"/>
                  <a:pt x="3035915" y="735825"/>
                  <a:pt x="3035915" y="722386"/>
                </a:cubicBezTo>
                <a:cubicBezTo>
                  <a:pt x="3035915" y="708947"/>
                  <a:pt x="3046810" y="698052"/>
                  <a:pt x="3060249" y="698052"/>
                </a:cubicBezTo>
                <a:close/>
                <a:moveTo>
                  <a:pt x="2626616" y="698052"/>
                </a:moveTo>
                <a:cubicBezTo>
                  <a:pt x="2640055" y="698052"/>
                  <a:pt x="2650950" y="708947"/>
                  <a:pt x="2650950" y="722386"/>
                </a:cubicBezTo>
                <a:cubicBezTo>
                  <a:pt x="2650950" y="735825"/>
                  <a:pt x="2640055" y="746720"/>
                  <a:pt x="2626616" y="746720"/>
                </a:cubicBezTo>
                <a:cubicBezTo>
                  <a:pt x="2613177" y="746720"/>
                  <a:pt x="2602282" y="735825"/>
                  <a:pt x="2602282" y="722386"/>
                </a:cubicBezTo>
                <a:cubicBezTo>
                  <a:pt x="2602282" y="708947"/>
                  <a:pt x="2613177" y="698052"/>
                  <a:pt x="2626616" y="698052"/>
                </a:cubicBezTo>
                <a:close/>
                <a:moveTo>
                  <a:pt x="2192984" y="698052"/>
                </a:moveTo>
                <a:cubicBezTo>
                  <a:pt x="2206423" y="698052"/>
                  <a:pt x="2217318" y="708947"/>
                  <a:pt x="2217318" y="722386"/>
                </a:cubicBezTo>
                <a:cubicBezTo>
                  <a:pt x="2217318" y="735825"/>
                  <a:pt x="2206423" y="746720"/>
                  <a:pt x="2192984" y="746720"/>
                </a:cubicBezTo>
                <a:cubicBezTo>
                  <a:pt x="2179545" y="746720"/>
                  <a:pt x="2168650" y="735825"/>
                  <a:pt x="2168650" y="722386"/>
                </a:cubicBezTo>
                <a:cubicBezTo>
                  <a:pt x="2168650" y="708947"/>
                  <a:pt x="2179545" y="698052"/>
                  <a:pt x="2192984" y="698052"/>
                </a:cubicBezTo>
                <a:close/>
                <a:moveTo>
                  <a:pt x="1759351" y="698052"/>
                </a:moveTo>
                <a:cubicBezTo>
                  <a:pt x="1772790" y="698052"/>
                  <a:pt x="1783685" y="708947"/>
                  <a:pt x="1783685" y="722386"/>
                </a:cubicBezTo>
                <a:cubicBezTo>
                  <a:pt x="1783685" y="735825"/>
                  <a:pt x="1772790" y="746720"/>
                  <a:pt x="1759351" y="746720"/>
                </a:cubicBezTo>
                <a:cubicBezTo>
                  <a:pt x="1745912" y="746720"/>
                  <a:pt x="1735017" y="735825"/>
                  <a:pt x="1735017" y="722386"/>
                </a:cubicBezTo>
                <a:cubicBezTo>
                  <a:pt x="1735017" y="708947"/>
                  <a:pt x="1745912" y="698052"/>
                  <a:pt x="1759351" y="698052"/>
                </a:cubicBezTo>
                <a:close/>
                <a:moveTo>
                  <a:pt x="1325719" y="698052"/>
                </a:moveTo>
                <a:cubicBezTo>
                  <a:pt x="1339158" y="698052"/>
                  <a:pt x="1350053" y="708947"/>
                  <a:pt x="1350053" y="722386"/>
                </a:cubicBezTo>
                <a:cubicBezTo>
                  <a:pt x="1350053" y="735825"/>
                  <a:pt x="1339158" y="746720"/>
                  <a:pt x="1325719" y="746720"/>
                </a:cubicBezTo>
                <a:cubicBezTo>
                  <a:pt x="1312280" y="746720"/>
                  <a:pt x="1301385" y="735825"/>
                  <a:pt x="1301385" y="722386"/>
                </a:cubicBezTo>
                <a:cubicBezTo>
                  <a:pt x="1301385" y="708947"/>
                  <a:pt x="1312280" y="698052"/>
                  <a:pt x="1325719" y="698052"/>
                </a:cubicBezTo>
                <a:close/>
                <a:moveTo>
                  <a:pt x="891599" y="698052"/>
                </a:moveTo>
                <a:cubicBezTo>
                  <a:pt x="905038" y="698052"/>
                  <a:pt x="915933" y="708947"/>
                  <a:pt x="915933" y="722386"/>
                </a:cubicBezTo>
                <a:cubicBezTo>
                  <a:pt x="915933" y="735825"/>
                  <a:pt x="905038" y="746720"/>
                  <a:pt x="891599" y="746720"/>
                </a:cubicBezTo>
                <a:cubicBezTo>
                  <a:pt x="878160" y="746720"/>
                  <a:pt x="867265" y="735825"/>
                  <a:pt x="867265" y="722386"/>
                </a:cubicBezTo>
                <a:cubicBezTo>
                  <a:pt x="867265" y="708947"/>
                  <a:pt x="878160" y="698052"/>
                  <a:pt x="891599" y="698052"/>
                </a:cubicBezTo>
                <a:close/>
                <a:moveTo>
                  <a:pt x="457967" y="698052"/>
                </a:moveTo>
                <a:cubicBezTo>
                  <a:pt x="471406" y="698052"/>
                  <a:pt x="482301" y="708947"/>
                  <a:pt x="482301" y="722386"/>
                </a:cubicBezTo>
                <a:cubicBezTo>
                  <a:pt x="482301" y="735825"/>
                  <a:pt x="471406" y="746720"/>
                  <a:pt x="457967" y="746720"/>
                </a:cubicBezTo>
                <a:cubicBezTo>
                  <a:pt x="444528" y="746720"/>
                  <a:pt x="433633" y="735825"/>
                  <a:pt x="433633" y="722386"/>
                </a:cubicBezTo>
                <a:cubicBezTo>
                  <a:pt x="433633" y="708947"/>
                  <a:pt x="444528" y="698052"/>
                  <a:pt x="457967" y="698052"/>
                </a:cubicBezTo>
                <a:close/>
                <a:moveTo>
                  <a:pt x="24334" y="698052"/>
                </a:moveTo>
                <a:cubicBezTo>
                  <a:pt x="37773" y="698052"/>
                  <a:pt x="48668" y="708947"/>
                  <a:pt x="48668" y="722386"/>
                </a:cubicBezTo>
                <a:cubicBezTo>
                  <a:pt x="48668" y="735825"/>
                  <a:pt x="37773" y="746720"/>
                  <a:pt x="24334" y="746720"/>
                </a:cubicBezTo>
                <a:cubicBezTo>
                  <a:pt x="10895" y="746720"/>
                  <a:pt x="0" y="735825"/>
                  <a:pt x="0" y="722386"/>
                </a:cubicBezTo>
                <a:cubicBezTo>
                  <a:pt x="0" y="708947"/>
                  <a:pt x="10895" y="698052"/>
                  <a:pt x="24334" y="698052"/>
                </a:cubicBezTo>
                <a:close/>
                <a:moveTo>
                  <a:pt x="6530284" y="350076"/>
                </a:moveTo>
                <a:cubicBezTo>
                  <a:pt x="6543724" y="350076"/>
                  <a:pt x="6554618" y="360971"/>
                  <a:pt x="6554618" y="374410"/>
                </a:cubicBezTo>
                <a:cubicBezTo>
                  <a:pt x="6554618" y="387849"/>
                  <a:pt x="6543724" y="398744"/>
                  <a:pt x="6530284" y="398744"/>
                </a:cubicBezTo>
                <a:cubicBezTo>
                  <a:pt x="6516845" y="398744"/>
                  <a:pt x="6505950" y="387849"/>
                  <a:pt x="6505950" y="374410"/>
                </a:cubicBezTo>
                <a:cubicBezTo>
                  <a:pt x="6505950" y="360971"/>
                  <a:pt x="6516845" y="350076"/>
                  <a:pt x="6530284" y="350076"/>
                </a:cubicBezTo>
                <a:close/>
                <a:moveTo>
                  <a:pt x="6096164" y="350076"/>
                </a:moveTo>
                <a:cubicBezTo>
                  <a:pt x="6109603" y="350076"/>
                  <a:pt x="6120498" y="360971"/>
                  <a:pt x="6120498" y="374410"/>
                </a:cubicBezTo>
                <a:cubicBezTo>
                  <a:pt x="6120498" y="387849"/>
                  <a:pt x="6109603" y="398744"/>
                  <a:pt x="6096164" y="398744"/>
                </a:cubicBezTo>
                <a:cubicBezTo>
                  <a:pt x="6082724" y="398744"/>
                  <a:pt x="6071830" y="387849"/>
                  <a:pt x="6071830" y="374410"/>
                </a:cubicBezTo>
                <a:cubicBezTo>
                  <a:pt x="6071830" y="360971"/>
                  <a:pt x="6082724" y="350076"/>
                  <a:pt x="6096164" y="350076"/>
                </a:cubicBezTo>
                <a:close/>
                <a:moveTo>
                  <a:pt x="5662532" y="350076"/>
                </a:moveTo>
                <a:cubicBezTo>
                  <a:pt x="5675972" y="350076"/>
                  <a:pt x="5686866" y="360971"/>
                  <a:pt x="5686866" y="374410"/>
                </a:cubicBezTo>
                <a:cubicBezTo>
                  <a:pt x="5686866" y="387849"/>
                  <a:pt x="5675972" y="398744"/>
                  <a:pt x="5662532" y="398744"/>
                </a:cubicBezTo>
                <a:cubicBezTo>
                  <a:pt x="5649092" y="398744"/>
                  <a:pt x="5638198" y="387849"/>
                  <a:pt x="5638198" y="374410"/>
                </a:cubicBezTo>
                <a:cubicBezTo>
                  <a:pt x="5638198" y="360971"/>
                  <a:pt x="5649092" y="350076"/>
                  <a:pt x="5662532" y="350076"/>
                </a:cubicBezTo>
                <a:close/>
                <a:moveTo>
                  <a:pt x="5228899" y="350076"/>
                </a:moveTo>
                <a:cubicBezTo>
                  <a:pt x="5242339" y="350076"/>
                  <a:pt x="5253233" y="360971"/>
                  <a:pt x="5253233" y="374410"/>
                </a:cubicBezTo>
                <a:cubicBezTo>
                  <a:pt x="5253233" y="387849"/>
                  <a:pt x="5242339" y="398744"/>
                  <a:pt x="5228899" y="398744"/>
                </a:cubicBezTo>
                <a:cubicBezTo>
                  <a:pt x="5215460" y="398744"/>
                  <a:pt x="5204565" y="387849"/>
                  <a:pt x="5204565" y="374410"/>
                </a:cubicBezTo>
                <a:cubicBezTo>
                  <a:pt x="5204565" y="360971"/>
                  <a:pt x="5215460" y="350076"/>
                  <a:pt x="5228899" y="350076"/>
                </a:cubicBezTo>
                <a:close/>
                <a:moveTo>
                  <a:pt x="4795266" y="350076"/>
                </a:moveTo>
                <a:cubicBezTo>
                  <a:pt x="4808705" y="350076"/>
                  <a:pt x="4819600" y="360971"/>
                  <a:pt x="4819600" y="374410"/>
                </a:cubicBezTo>
                <a:cubicBezTo>
                  <a:pt x="4819600" y="387849"/>
                  <a:pt x="4808705" y="398744"/>
                  <a:pt x="4795266" y="398744"/>
                </a:cubicBezTo>
                <a:cubicBezTo>
                  <a:pt x="4781827" y="398744"/>
                  <a:pt x="4770932" y="387849"/>
                  <a:pt x="4770932" y="374410"/>
                </a:cubicBezTo>
                <a:cubicBezTo>
                  <a:pt x="4770932" y="360971"/>
                  <a:pt x="4781827" y="350076"/>
                  <a:pt x="4795266" y="350076"/>
                </a:cubicBezTo>
                <a:close/>
                <a:moveTo>
                  <a:pt x="4361634" y="350076"/>
                </a:moveTo>
                <a:cubicBezTo>
                  <a:pt x="4375073" y="350076"/>
                  <a:pt x="4385968" y="360971"/>
                  <a:pt x="4385968" y="374410"/>
                </a:cubicBezTo>
                <a:cubicBezTo>
                  <a:pt x="4385968" y="387849"/>
                  <a:pt x="4375073" y="398744"/>
                  <a:pt x="4361634" y="398744"/>
                </a:cubicBezTo>
                <a:cubicBezTo>
                  <a:pt x="4348195" y="398744"/>
                  <a:pt x="4337300" y="387849"/>
                  <a:pt x="4337300" y="374410"/>
                </a:cubicBezTo>
                <a:cubicBezTo>
                  <a:pt x="4337300" y="360971"/>
                  <a:pt x="4348195" y="350076"/>
                  <a:pt x="4361634" y="350076"/>
                </a:cubicBezTo>
                <a:close/>
                <a:moveTo>
                  <a:pt x="3928001" y="350076"/>
                </a:moveTo>
                <a:cubicBezTo>
                  <a:pt x="3941440" y="350076"/>
                  <a:pt x="3952335" y="360971"/>
                  <a:pt x="3952335" y="374410"/>
                </a:cubicBezTo>
                <a:cubicBezTo>
                  <a:pt x="3952335" y="387849"/>
                  <a:pt x="3941440" y="398744"/>
                  <a:pt x="3928001" y="398744"/>
                </a:cubicBezTo>
                <a:cubicBezTo>
                  <a:pt x="3914562" y="398744"/>
                  <a:pt x="3903667" y="387849"/>
                  <a:pt x="3903667" y="374410"/>
                </a:cubicBezTo>
                <a:cubicBezTo>
                  <a:pt x="3903667" y="360971"/>
                  <a:pt x="3914562" y="350076"/>
                  <a:pt x="3928001" y="350076"/>
                </a:cubicBezTo>
                <a:close/>
                <a:moveTo>
                  <a:pt x="3060249" y="350076"/>
                </a:moveTo>
                <a:cubicBezTo>
                  <a:pt x="3073688" y="350076"/>
                  <a:pt x="3084583" y="360971"/>
                  <a:pt x="3084583" y="374410"/>
                </a:cubicBezTo>
                <a:cubicBezTo>
                  <a:pt x="3084583" y="387849"/>
                  <a:pt x="3073688" y="398744"/>
                  <a:pt x="3060249" y="398744"/>
                </a:cubicBezTo>
                <a:cubicBezTo>
                  <a:pt x="3046810" y="398744"/>
                  <a:pt x="3035915" y="387849"/>
                  <a:pt x="3035915" y="374410"/>
                </a:cubicBezTo>
                <a:cubicBezTo>
                  <a:pt x="3035915" y="360971"/>
                  <a:pt x="3046810" y="350076"/>
                  <a:pt x="3060249" y="350076"/>
                </a:cubicBezTo>
                <a:close/>
                <a:moveTo>
                  <a:pt x="2626616" y="350076"/>
                </a:moveTo>
                <a:cubicBezTo>
                  <a:pt x="2640055" y="350076"/>
                  <a:pt x="2650950" y="360971"/>
                  <a:pt x="2650950" y="374410"/>
                </a:cubicBezTo>
                <a:cubicBezTo>
                  <a:pt x="2650950" y="387849"/>
                  <a:pt x="2640055" y="398744"/>
                  <a:pt x="2626616" y="398744"/>
                </a:cubicBezTo>
                <a:cubicBezTo>
                  <a:pt x="2613177" y="398744"/>
                  <a:pt x="2602282" y="387849"/>
                  <a:pt x="2602282" y="374410"/>
                </a:cubicBezTo>
                <a:cubicBezTo>
                  <a:pt x="2602282" y="360971"/>
                  <a:pt x="2613177" y="350076"/>
                  <a:pt x="2626616" y="350076"/>
                </a:cubicBezTo>
                <a:close/>
                <a:moveTo>
                  <a:pt x="2192984" y="350076"/>
                </a:moveTo>
                <a:cubicBezTo>
                  <a:pt x="2206423" y="350076"/>
                  <a:pt x="2217318" y="360971"/>
                  <a:pt x="2217318" y="374410"/>
                </a:cubicBezTo>
                <a:cubicBezTo>
                  <a:pt x="2217318" y="387849"/>
                  <a:pt x="2206423" y="398744"/>
                  <a:pt x="2192984" y="398744"/>
                </a:cubicBezTo>
                <a:cubicBezTo>
                  <a:pt x="2179545" y="398744"/>
                  <a:pt x="2168650" y="387849"/>
                  <a:pt x="2168650" y="374410"/>
                </a:cubicBezTo>
                <a:cubicBezTo>
                  <a:pt x="2168650" y="360971"/>
                  <a:pt x="2179545" y="350076"/>
                  <a:pt x="2192984" y="350076"/>
                </a:cubicBezTo>
                <a:close/>
                <a:moveTo>
                  <a:pt x="1759351" y="350076"/>
                </a:moveTo>
                <a:cubicBezTo>
                  <a:pt x="1772790" y="350076"/>
                  <a:pt x="1783685" y="360971"/>
                  <a:pt x="1783685" y="374410"/>
                </a:cubicBezTo>
                <a:cubicBezTo>
                  <a:pt x="1783685" y="387849"/>
                  <a:pt x="1772790" y="398744"/>
                  <a:pt x="1759351" y="398744"/>
                </a:cubicBezTo>
                <a:cubicBezTo>
                  <a:pt x="1745912" y="398744"/>
                  <a:pt x="1735017" y="387849"/>
                  <a:pt x="1735017" y="374410"/>
                </a:cubicBezTo>
                <a:cubicBezTo>
                  <a:pt x="1735017" y="360971"/>
                  <a:pt x="1745912" y="350076"/>
                  <a:pt x="1759351" y="350076"/>
                </a:cubicBezTo>
                <a:close/>
                <a:moveTo>
                  <a:pt x="1325719" y="350076"/>
                </a:moveTo>
                <a:cubicBezTo>
                  <a:pt x="1339158" y="350076"/>
                  <a:pt x="1350053" y="360971"/>
                  <a:pt x="1350053" y="374410"/>
                </a:cubicBezTo>
                <a:cubicBezTo>
                  <a:pt x="1350053" y="387849"/>
                  <a:pt x="1339158" y="398744"/>
                  <a:pt x="1325719" y="398744"/>
                </a:cubicBezTo>
                <a:cubicBezTo>
                  <a:pt x="1312280" y="398744"/>
                  <a:pt x="1301385" y="387849"/>
                  <a:pt x="1301385" y="374410"/>
                </a:cubicBezTo>
                <a:cubicBezTo>
                  <a:pt x="1301385" y="360971"/>
                  <a:pt x="1312280" y="350076"/>
                  <a:pt x="1325719" y="350076"/>
                </a:cubicBezTo>
                <a:close/>
                <a:moveTo>
                  <a:pt x="891599" y="350076"/>
                </a:moveTo>
                <a:cubicBezTo>
                  <a:pt x="905038" y="350076"/>
                  <a:pt x="915933" y="360971"/>
                  <a:pt x="915933" y="374410"/>
                </a:cubicBezTo>
                <a:cubicBezTo>
                  <a:pt x="915933" y="387849"/>
                  <a:pt x="905038" y="398744"/>
                  <a:pt x="891599" y="398744"/>
                </a:cubicBezTo>
                <a:cubicBezTo>
                  <a:pt x="878160" y="398744"/>
                  <a:pt x="867265" y="387849"/>
                  <a:pt x="867265" y="374410"/>
                </a:cubicBezTo>
                <a:cubicBezTo>
                  <a:pt x="867265" y="360971"/>
                  <a:pt x="878160" y="350076"/>
                  <a:pt x="891599" y="350076"/>
                </a:cubicBezTo>
                <a:close/>
                <a:moveTo>
                  <a:pt x="457967" y="350076"/>
                </a:moveTo>
                <a:cubicBezTo>
                  <a:pt x="471406" y="350076"/>
                  <a:pt x="482301" y="360971"/>
                  <a:pt x="482301" y="374410"/>
                </a:cubicBezTo>
                <a:cubicBezTo>
                  <a:pt x="482301" y="387849"/>
                  <a:pt x="471406" y="398744"/>
                  <a:pt x="457967" y="398744"/>
                </a:cubicBezTo>
                <a:cubicBezTo>
                  <a:pt x="444528" y="398744"/>
                  <a:pt x="433633" y="387849"/>
                  <a:pt x="433633" y="374410"/>
                </a:cubicBezTo>
                <a:cubicBezTo>
                  <a:pt x="433633" y="360971"/>
                  <a:pt x="444528" y="350076"/>
                  <a:pt x="457967" y="350076"/>
                </a:cubicBezTo>
                <a:close/>
                <a:moveTo>
                  <a:pt x="24334" y="350076"/>
                </a:moveTo>
                <a:cubicBezTo>
                  <a:pt x="37773" y="350076"/>
                  <a:pt x="48668" y="360971"/>
                  <a:pt x="48668" y="374410"/>
                </a:cubicBezTo>
                <a:cubicBezTo>
                  <a:pt x="48668" y="387849"/>
                  <a:pt x="37773" y="398744"/>
                  <a:pt x="24334" y="398744"/>
                </a:cubicBezTo>
                <a:cubicBezTo>
                  <a:pt x="10895" y="398744"/>
                  <a:pt x="0" y="387849"/>
                  <a:pt x="0" y="374410"/>
                </a:cubicBezTo>
                <a:cubicBezTo>
                  <a:pt x="0" y="360971"/>
                  <a:pt x="10895" y="350076"/>
                  <a:pt x="24334" y="350076"/>
                </a:cubicBezTo>
                <a:close/>
                <a:moveTo>
                  <a:pt x="3493882" y="349026"/>
                </a:moveTo>
                <a:cubicBezTo>
                  <a:pt x="3507321" y="349026"/>
                  <a:pt x="3518216" y="359921"/>
                  <a:pt x="3518216" y="373360"/>
                </a:cubicBezTo>
                <a:cubicBezTo>
                  <a:pt x="3518216" y="386799"/>
                  <a:pt x="3507321" y="397694"/>
                  <a:pt x="3493882" y="397694"/>
                </a:cubicBezTo>
                <a:cubicBezTo>
                  <a:pt x="3480443" y="397694"/>
                  <a:pt x="3469548" y="386799"/>
                  <a:pt x="3469548" y="373360"/>
                </a:cubicBezTo>
                <a:cubicBezTo>
                  <a:pt x="3469548" y="359921"/>
                  <a:pt x="3480443" y="349026"/>
                  <a:pt x="3493882" y="349026"/>
                </a:cubicBezTo>
                <a:close/>
                <a:moveTo>
                  <a:pt x="6530284" y="2099"/>
                </a:moveTo>
                <a:cubicBezTo>
                  <a:pt x="6543724" y="2099"/>
                  <a:pt x="6554618" y="12994"/>
                  <a:pt x="6554618" y="26433"/>
                </a:cubicBezTo>
                <a:cubicBezTo>
                  <a:pt x="6554618" y="39872"/>
                  <a:pt x="6543724" y="50767"/>
                  <a:pt x="6530284" y="50767"/>
                </a:cubicBezTo>
                <a:cubicBezTo>
                  <a:pt x="6516845" y="50767"/>
                  <a:pt x="6505950" y="39872"/>
                  <a:pt x="6505950" y="26433"/>
                </a:cubicBezTo>
                <a:cubicBezTo>
                  <a:pt x="6505950" y="12994"/>
                  <a:pt x="6516845" y="2099"/>
                  <a:pt x="6530284" y="2099"/>
                </a:cubicBezTo>
                <a:close/>
                <a:moveTo>
                  <a:pt x="6096164" y="2099"/>
                </a:moveTo>
                <a:cubicBezTo>
                  <a:pt x="6109603" y="2099"/>
                  <a:pt x="6120498" y="12994"/>
                  <a:pt x="6120498" y="26433"/>
                </a:cubicBezTo>
                <a:cubicBezTo>
                  <a:pt x="6120498" y="39872"/>
                  <a:pt x="6109603" y="50767"/>
                  <a:pt x="6096164" y="50767"/>
                </a:cubicBezTo>
                <a:cubicBezTo>
                  <a:pt x="6082724" y="50767"/>
                  <a:pt x="6071830" y="39872"/>
                  <a:pt x="6071830" y="26433"/>
                </a:cubicBezTo>
                <a:cubicBezTo>
                  <a:pt x="6071830" y="12994"/>
                  <a:pt x="6082724" y="2099"/>
                  <a:pt x="6096164" y="2099"/>
                </a:cubicBezTo>
                <a:close/>
                <a:moveTo>
                  <a:pt x="5662532" y="2099"/>
                </a:moveTo>
                <a:cubicBezTo>
                  <a:pt x="5675972" y="2099"/>
                  <a:pt x="5686866" y="12994"/>
                  <a:pt x="5686866" y="26433"/>
                </a:cubicBezTo>
                <a:cubicBezTo>
                  <a:pt x="5686866" y="39872"/>
                  <a:pt x="5675972" y="50767"/>
                  <a:pt x="5662532" y="50767"/>
                </a:cubicBezTo>
                <a:cubicBezTo>
                  <a:pt x="5649092" y="50767"/>
                  <a:pt x="5638198" y="39872"/>
                  <a:pt x="5638198" y="26433"/>
                </a:cubicBezTo>
                <a:cubicBezTo>
                  <a:pt x="5638198" y="12994"/>
                  <a:pt x="5649092" y="2099"/>
                  <a:pt x="5662532" y="2099"/>
                </a:cubicBezTo>
                <a:close/>
                <a:moveTo>
                  <a:pt x="5228899" y="2099"/>
                </a:moveTo>
                <a:cubicBezTo>
                  <a:pt x="5242339" y="2099"/>
                  <a:pt x="5253233" y="12994"/>
                  <a:pt x="5253233" y="26433"/>
                </a:cubicBezTo>
                <a:cubicBezTo>
                  <a:pt x="5253233" y="39872"/>
                  <a:pt x="5242339" y="50767"/>
                  <a:pt x="5228899" y="50767"/>
                </a:cubicBezTo>
                <a:cubicBezTo>
                  <a:pt x="5215460" y="50767"/>
                  <a:pt x="5204565" y="39872"/>
                  <a:pt x="5204565" y="26433"/>
                </a:cubicBezTo>
                <a:cubicBezTo>
                  <a:pt x="5204565" y="12994"/>
                  <a:pt x="5215460" y="2099"/>
                  <a:pt x="5228899" y="2099"/>
                </a:cubicBezTo>
                <a:close/>
                <a:moveTo>
                  <a:pt x="4795266" y="2099"/>
                </a:moveTo>
                <a:cubicBezTo>
                  <a:pt x="4808705" y="2099"/>
                  <a:pt x="4819600" y="12994"/>
                  <a:pt x="4819600" y="26433"/>
                </a:cubicBezTo>
                <a:cubicBezTo>
                  <a:pt x="4819600" y="39872"/>
                  <a:pt x="4808705" y="50767"/>
                  <a:pt x="4795266" y="50767"/>
                </a:cubicBezTo>
                <a:cubicBezTo>
                  <a:pt x="4781827" y="50767"/>
                  <a:pt x="4770932" y="39872"/>
                  <a:pt x="4770932" y="26433"/>
                </a:cubicBezTo>
                <a:cubicBezTo>
                  <a:pt x="4770932" y="12994"/>
                  <a:pt x="4781827" y="2099"/>
                  <a:pt x="4795266" y="2099"/>
                </a:cubicBezTo>
                <a:close/>
                <a:moveTo>
                  <a:pt x="4361634" y="2099"/>
                </a:moveTo>
                <a:cubicBezTo>
                  <a:pt x="4375073" y="2099"/>
                  <a:pt x="4385968" y="12994"/>
                  <a:pt x="4385968" y="26433"/>
                </a:cubicBezTo>
                <a:cubicBezTo>
                  <a:pt x="4385968" y="39872"/>
                  <a:pt x="4375073" y="50767"/>
                  <a:pt x="4361634" y="50767"/>
                </a:cubicBezTo>
                <a:cubicBezTo>
                  <a:pt x="4348195" y="50767"/>
                  <a:pt x="4337300" y="39872"/>
                  <a:pt x="4337300" y="26433"/>
                </a:cubicBezTo>
                <a:cubicBezTo>
                  <a:pt x="4337300" y="12994"/>
                  <a:pt x="4348195" y="2099"/>
                  <a:pt x="4361634" y="2099"/>
                </a:cubicBezTo>
                <a:close/>
                <a:moveTo>
                  <a:pt x="3928001" y="2099"/>
                </a:moveTo>
                <a:cubicBezTo>
                  <a:pt x="3941440" y="2099"/>
                  <a:pt x="3952335" y="12994"/>
                  <a:pt x="3952335" y="26433"/>
                </a:cubicBezTo>
                <a:cubicBezTo>
                  <a:pt x="3952335" y="39872"/>
                  <a:pt x="3941440" y="50767"/>
                  <a:pt x="3928001" y="50767"/>
                </a:cubicBezTo>
                <a:cubicBezTo>
                  <a:pt x="3914562" y="50767"/>
                  <a:pt x="3903667" y="39872"/>
                  <a:pt x="3903667" y="26433"/>
                </a:cubicBezTo>
                <a:cubicBezTo>
                  <a:pt x="3903667" y="12994"/>
                  <a:pt x="3914562" y="2099"/>
                  <a:pt x="3928001" y="2099"/>
                </a:cubicBezTo>
                <a:close/>
                <a:moveTo>
                  <a:pt x="3060249" y="2099"/>
                </a:moveTo>
                <a:cubicBezTo>
                  <a:pt x="3073688" y="2099"/>
                  <a:pt x="3084583" y="12994"/>
                  <a:pt x="3084583" y="26433"/>
                </a:cubicBezTo>
                <a:cubicBezTo>
                  <a:pt x="3084583" y="39872"/>
                  <a:pt x="3073688" y="50767"/>
                  <a:pt x="3060249" y="50767"/>
                </a:cubicBezTo>
                <a:cubicBezTo>
                  <a:pt x="3046810" y="50767"/>
                  <a:pt x="3035915" y="39872"/>
                  <a:pt x="3035915" y="26433"/>
                </a:cubicBezTo>
                <a:cubicBezTo>
                  <a:pt x="3035915" y="12994"/>
                  <a:pt x="3046810" y="2099"/>
                  <a:pt x="3060249" y="2099"/>
                </a:cubicBezTo>
                <a:close/>
                <a:moveTo>
                  <a:pt x="2626616" y="2099"/>
                </a:moveTo>
                <a:cubicBezTo>
                  <a:pt x="2640055" y="2099"/>
                  <a:pt x="2650950" y="12994"/>
                  <a:pt x="2650950" y="26433"/>
                </a:cubicBezTo>
                <a:cubicBezTo>
                  <a:pt x="2650950" y="39872"/>
                  <a:pt x="2640055" y="50767"/>
                  <a:pt x="2626616" y="50767"/>
                </a:cubicBezTo>
                <a:cubicBezTo>
                  <a:pt x="2613177" y="50767"/>
                  <a:pt x="2602282" y="39872"/>
                  <a:pt x="2602282" y="26433"/>
                </a:cubicBezTo>
                <a:cubicBezTo>
                  <a:pt x="2602282" y="12994"/>
                  <a:pt x="2613177" y="2099"/>
                  <a:pt x="2626616" y="2099"/>
                </a:cubicBezTo>
                <a:close/>
                <a:moveTo>
                  <a:pt x="2192984" y="2099"/>
                </a:moveTo>
                <a:cubicBezTo>
                  <a:pt x="2206423" y="2099"/>
                  <a:pt x="2217318" y="12994"/>
                  <a:pt x="2217318" y="26433"/>
                </a:cubicBezTo>
                <a:cubicBezTo>
                  <a:pt x="2217318" y="39872"/>
                  <a:pt x="2206423" y="50767"/>
                  <a:pt x="2192984" y="50767"/>
                </a:cubicBezTo>
                <a:cubicBezTo>
                  <a:pt x="2179545" y="50767"/>
                  <a:pt x="2168650" y="39872"/>
                  <a:pt x="2168650" y="26433"/>
                </a:cubicBezTo>
                <a:cubicBezTo>
                  <a:pt x="2168650" y="12994"/>
                  <a:pt x="2179545" y="2099"/>
                  <a:pt x="2192984" y="2099"/>
                </a:cubicBezTo>
                <a:close/>
                <a:moveTo>
                  <a:pt x="1759351" y="2099"/>
                </a:moveTo>
                <a:cubicBezTo>
                  <a:pt x="1772790" y="2099"/>
                  <a:pt x="1783685" y="12994"/>
                  <a:pt x="1783685" y="26433"/>
                </a:cubicBezTo>
                <a:cubicBezTo>
                  <a:pt x="1783685" y="39872"/>
                  <a:pt x="1772790" y="50767"/>
                  <a:pt x="1759351" y="50767"/>
                </a:cubicBezTo>
                <a:cubicBezTo>
                  <a:pt x="1745912" y="50767"/>
                  <a:pt x="1735017" y="39872"/>
                  <a:pt x="1735017" y="26433"/>
                </a:cubicBezTo>
                <a:cubicBezTo>
                  <a:pt x="1735017" y="12994"/>
                  <a:pt x="1745912" y="2099"/>
                  <a:pt x="1759351" y="2099"/>
                </a:cubicBezTo>
                <a:close/>
                <a:moveTo>
                  <a:pt x="1325719" y="2099"/>
                </a:moveTo>
                <a:cubicBezTo>
                  <a:pt x="1339158" y="2099"/>
                  <a:pt x="1350053" y="12994"/>
                  <a:pt x="1350053" y="26433"/>
                </a:cubicBezTo>
                <a:cubicBezTo>
                  <a:pt x="1350053" y="39872"/>
                  <a:pt x="1339158" y="50767"/>
                  <a:pt x="1325719" y="50767"/>
                </a:cubicBezTo>
                <a:cubicBezTo>
                  <a:pt x="1312280" y="50767"/>
                  <a:pt x="1301385" y="39872"/>
                  <a:pt x="1301385" y="26433"/>
                </a:cubicBezTo>
                <a:cubicBezTo>
                  <a:pt x="1301385" y="12994"/>
                  <a:pt x="1312280" y="2099"/>
                  <a:pt x="1325719" y="2099"/>
                </a:cubicBezTo>
                <a:close/>
                <a:moveTo>
                  <a:pt x="891599" y="2099"/>
                </a:moveTo>
                <a:cubicBezTo>
                  <a:pt x="905038" y="2099"/>
                  <a:pt x="915933" y="12994"/>
                  <a:pt x="915933" y="26433"/>
                </a:cubicBezTo>
                <a:cubicBezTo>
                  <a:pt x="915933" y="39872"/>
                  <a:pt x="905038" y="50767"/>
                  <a:pt x="891599" y="50767"/>
                </a:cubicBezTo>
                <a:cubicBezTo>
                  <a:pt x="878160" y="50767"/>
                  <a:pt x="867265" y="39872"/>
                  <a:pt x="867265" y="26433"/>
                </a:cubicBezTo>
                <a:cubicBezTo>
                  <a:pt x="867265" y="12994"/>
                  <a:pt x="878160" y="2099"/>
                  <a:pt x="891599" y="2099"/>
                </a:cubicBezTo>
                <a:close/>
                <a:moveTo>
                  <a:pt x="457967" y="2099"/>
                </a:moveTo>
                <a:cubicBezTo>
                  <a:pt x="471406" y="2099"/>
                  <a:pt x="482301" y="12994"/>
                  <a:pt x="482301" y="26433"/>
                </a:cubicBezTo>
                <a:cubicBezTo>
                  <a:pt x="482301" y="39872"/>
                  <a:pt x="471406" y="50767"/>
                  <a:pt x="457967" y="50767"/>
                </a:cubicBezTo>
                <a:cubicBezTo>
                  <a:pt x="444528" y="50767"/>
                  <a:pt x="433633" y="39872"/>
                  <a:pt x="433633" y="26433"/>
                </a:cubicBezTo>
                <a:cubicBezTo>
                  <a:pt x="433633" y="12994"/>
                  <a:pt x="444528" y="2099"/>
                  <a:pt x="457967" y="2099"/>
                </a:cubicBezTo>
                <a:close/>
                <a:moveTo>
                  <a:pt x="24334" y="2099"/>
                </a:moveTo>
                <a:cubicBezTo>
                  <a:pt x="37773" y="2099"/>
                  <a:pt x="48668" y="12994"/>
                  <a:pt x="48668" y="26433"/>
                </a:cubicBezTo>
                <a:cubicBezTo>
                  <a:pt x="48668" y="39872"/>
                  <a:pt x="37773" y="50767"/>
                  <a:pt x="24334" y="50767"/>
                </a:cubicBezTo>
                <a:cubicBezTo>
                  <a:pt x="10895" y="50767"/>
                  <a:pt x="0" y="39872"/>
                  <a:pt x="0" y="26433"/>
                </a:cubicBezTo>
                <a:cubicBezTo>
                  <a:pt x="0" y="12994"/>
                  <a:pt x="10895" y="2099"/>
                  <a:pt x="24334" y="2099"/>
                </a:cubicBezTo>
                <a:close/>
                <a:moveTo>
                  <a:pt x="3493882" y="0"/>
                </a:moveTo>
                <a:cubicBezTo>
                  <a:pt x="3507321" y="0"/>
                  <a:pt x="3518216" y="10895"/>
                  <a:pt x="3518216" y="24334"/>
                </a:cubicBezTo>
                <a:cubicBezTo>
                  <a:pt x="3518216" y="37773"/>
                  <a:pt x="3507321" y="48668"/>
                  <a:pt x="3493882" y="48668"/>
                </a:cubicBezTo>
                <a:cubicBezTo>
                  <a:pt x="3480443" y="48668"/>
                  <a:pt x="3469548" y="37773"/>
                  <a:pt x="3469548" y="24334"/>
                </a:cubicBezTo>
                <a:cubicBezTo>
                  <a:pt x="3469548" y="10895"/>
                  <a:pt x="3480443" y="0"/>
                  <a:pt x="3493882" y="0"/>
                </a:cubicBezTo>
                <a:close/>
              </a:path>
            </a:pathLst>
          </a:custGeom>
          <a:solidFill>
            <a:schemeClr val="tx2">
              <a:lumMod val="75000"/>
              <a:alpha val="45000"/>
            </a:schemeClr>
          </a:solidFill>
          <a:ln w="486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PICTURE">
            <a:extLst>
              <a:ext uri="{FF2B5EF4-FFF2-40B4-BE49-F238E27FC236}">
                <a16:creationId xmlns:a16="http://schemas.microsoft.com/office/drawing/2014/main" id="{252A12C1-E76E-430F-9C10-EBA956111B05}"/>
              </a:ext>
            </a:extLst>
          </p:cNvPr>
          <p:cNvSpPr/>
          <p:nvPr/>
        </p:nvSpPr>
        <p:spPr>
          <a:xfrm>
            <a:off x="-595086" y="478973"/>
            <a:ext cx="9739086" cy="2862943"/>
          </a:xfrm>
          <a:prstGeom prst="rect">
            <a:avLst/>
          </a:prstGeom>
          <a:blipFill dpi="0" rotWithShape="1">
            <a:blip r:embed="rId4"/>
            <a:srcRect/>
            <a:stretch>
              <a:fillRect t="-48015" b="-78567"/>
            </a:stretch>
          </a:blipFill>
          <a:ln>
            <a:noFill/>
          </a:ln>
          <a:effectLst>
            <a:outerShdw blurRad="127000" dir="2700000" sx="101000" sy="101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-">
            <a:extLst>
              <a:ext uri="{FF2B5EF4-FFF2-40B4-BE49-F238E27FC236}">
                <a16:creationId xmlns:a16="http://schemas.microsoft.com/office/drawing/2014/main" id="{913171ED-6CB0-4EFF-9BB3-35152F2FF096}"/>
              </a:ext>
            </a:extLst>
          </p:cNvPr>
          <p:cNvSpPr/>
          <p:nvPr/>
        </p:nvSpPr>
        <p:spPr>
          <a:xfrm>
            <a:off x="-2075543" y="3058885"/>
            <a:ext cx="9739086" cy="9144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-">
            <a:extLst>
              <a:ext uri="{FF2B5EF4-FFF2-40B4-BE49-F238E27FC236}">
                <a16:creationId xmlns:a16="http://schemas.microsoft.com/office/drawing/2014/main" id="{B5418A02-7706-43EA-AE8E-DF4247A7B413}"/>
              </a:ext>
            </a:extLst>
          </p:cNvPr>
          <p:cNvSpPr/>
          <p:nvPr/>
        </p:nvSpPr>
        <p:spPr>
          <a:xfrm>
            <a:off x="-2206171" y="3058885"/>
            <a:ext cx="9739086" cy="9144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7016356-EEBC-4044-B414-6AA7D484BD6B}"/>
              </a:ext>
            </a:extLst>
          </p:cNvPr>
          <p:cNvSpPr txBox="1"/>
          <p:nvPr/>
        </p:nvSpPr>
        <p:spPr>
          <a:xfrm>
            <a:off x="460669" y="2188171"/>
            <a:ext cx="47019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spc="300" dirty="0">
                <a:solidFill>
                  <a:srgbClr val="92D050"/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Monument Extended Ultrabold" panose="00000900000000000000" pitchFamily="50" charset="0"/>
              </a:rPr>
              <a:t>LOREM IPSUM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148439D-6FE3-41D5-8C58-C2CC99F69983}"/>
              </a:ext>
            </a:extLst>
          </p:cNvPr>
          <p:cNvSpPr txBox="1"/>
          <p:nvPr/>
        </p:nvSpPr>
        <p:spPr>
          <a:xfrm>
            <a:off x="382122" y="2521716"/>
            <a:ext cx="579838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b="1" spc="3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Monument Extended Ultrabold" panose="00000900000000000000" pitchFamily="50" charset="0"/>
              </a:rPr>
              <a:t>GRAB IT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C1393E4-8231-490E-B374-8EA06D41C09F}"/>
              </a:ext>
            </a:extLst>
          </p:cNvPr>
          <p:cNvSpPr txBox="1"/>
          <p:nvPr/>
        </p:nvSpPr>
        <p:spPr>
          <a:xfrm>
            <a:off x="460669" y="3455083"/>
            <a:ext cx="21563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spc="6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Monument Extended Ultrabold" panose="00000900000000000000" pitchFamily="50" charset="0"/>
              </a:rPr>
              <a:t>NOW.</a:t>
            </a:r>
          </a:p>
        </p:txBody>
      </p:sp>
      <p:cxnSp>
        <p:nvCxnSpPr>
          <p:cNvPr id="16" name="-">
            <a:extLst>
              <a:ext uri="{FF2B5EF4-FFF2-40B4-BE49-F238E27FC236}">
                <a16:creationId xmlns:a16="http://schemas.microsoft.com/office/drawing/2014/main" id="{2B1F41E3-DE8A-42BE-BCE2-59D243101607}"/>
              </a:ext>
            </a:extLst>
          </p:cNvPr>
          <p:cNvCxnSpPr>
            <a:cxnSpLocks/>
          </p:cNvCxnSpPr>
          <p:nvPr/>
        </p:nvCxnSpPr>
        <p:spPr>
          <a:xfrm>
            <a:off x="-1930403" y="6593844"/>
            <a:ext cx="9245600" cy="0"/>
          </a:xfrm>
          <a:prstGeom prst="line">
            <a:avLst/>
          </a:prstGeom>
          <a:ln w="3175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-">
            <a:extLst>
              <a:ext uri="{FF2B5EF4-FFF2-40B4-BE49-F238E27FC236}">
                <a16:creationId xmlns:a16="http://schemas.microsoft.com/office/drawing/2014/main" id="{5D7BC188-5A80-4F49-8C36-8E3BE3CA6325}"/>
              </a:ext>
            </a:extLst>
          </p:cNvPr>
          <p:cNvSpPr/>
          <p:nvPr/>
        </p:nvSpPr>
        <p:spPr>
          <a:xfrm>
            <a:off x="382546" y="5501159"/>
            <a:ext cx="2008586" cy="490078"/>
          </a:xfrm>
          <a:prstGeom prst="roundRect">
            <a:avLst>
              <a:gd name="adj" fmla="val 50000"/>
            </a:avLst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F1C1C13-22E9-4C78-B142-EAF914DB56E9}"/>
              </a:ext>
            </a:extLst>
          </p:cNvPr>
          <p:cNvSpPr txBox="1"/>
          <p:nvPr/>
        </p:nvSpPr>
        <p:spPr>
          <a:xfrm>
            <a:off x="514646" y="5561532"/>
            <a:ext cx="1744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JOIN NOW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8D20D2D-AA80-46DB-8AB2-7064DC515519}"/>
              </a:ext>
            </a:extLst>
          </p:cNvPr>
          <p:cNvSpPr txBox="1"/>
          <p:nvPr/>
        </p:nvSpPr>
        <p:spPr>
          <a:xfrm>
            <a:off x="9855376" y="478973"/>
            <a:ext cx="21114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30000"/>
                    </a:prstClr>
                  </a:outerShdw>
                </a:effectLst>
                <a:latin typeface="Monument Extended Ultrabold" panose="00000900000000000000" pitchFamily="50" charset="0"/>
                <a:cs typeface="Kanit Black" pitchFamily="2" charset="-34"/>
              </a:rPr>
              <a:t>YOUR </a:t>
            </a:r>
            <a:r>
              <a:rPr lang="en-US" sz="2000" dirty="0">
                <a:solidFill>
                  <a:srgbClr val="92D050"/>
                </a:solidFill>
                <a:effectLst>
                  <a:outerShdw blurRad="50800" dist="38100" dir="5400000" algn="t" rotWithShape="0">
                    <a:prstClr val="black">
                      <a:alpha val="30000"/>
                    </a:prstClr>
                  </a:outerShdw>
                </a:effectLst>
                <a:latin typeface="Monument Extended Ultrabold" panose="00000900000000000000" pitchFamily="50" charset="0"/>
                <a:cs typeface="Kanit Black" pitchFamily="2" charset="-34"/>
              </a:rPr>
              <a:t>LOGO</a:t>
            </a:r>
          </a:p>
        </p:txBody>
      </p:sp>
      <p:grpSp>
        <p:nvGrpSpPr>
          <p:cNvPr id="21" name="-">
            <a:extLst>
              <a:ext uri="{FF2B5EF4-FFF2-40B4-BE49-F238E27FC236}">
                <a16:creationId xmlns:a16="http://schemas.microsoft.com/office/drawing/2014/main" id="{8D77A3C2-3387-4C18-9B90-387189359E8B}"/>
              </a:ext>
            </a:extLst>
          </p:cNvPr>
          <p:cNvGrpSpPr/>
          <p:nvPr/>
        </p:nvGrpSpPr>
        <p:grpSpPr>
          <a:xfrm>
            <a:off x="10738321" y="6021907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2" name="-">
              <a:extLst>
                <a:ext uri="{FF2B5EF4-FFF2-40B4-BE49-F238E27FC236}">
                  <a16:creationId xmlns:a16="http://schemas.microsoft.com/office/drawing/2014/main" id="{2E973B73-7665-40FE-AC78-A016A7C8F8D6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rgbClr val="92D05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-">
              <a:extLst>
                <a:ext uri="{FF2B5EF4-FFF2-40B4-BE49-F238E27FC236}">
                  <a16:creationId xmlns:a16="http://schemas.microsoft.com/office/drawing/2014/main" id="{152B62FE-49F8-4CAE-9B87-ABFB07D0BC99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4" name="-">
            <a:extLst>
              <a:ext uri="{FF2B5EF4-FFF2-40B4-BE49-F238E27FC236}">
                <a16:creationId xmlns:a16="http://schemas.microsoft.com/office/drawing/2014/main" id="{29822010-A1DC-48E3-A82E-B6A7D923B5C3}"/>
              </a:ext>
            </a:extLst>
          </p:cNvPr>
          <p:cNvGrpSpPr/>
          <p:nvPr/>
        </p:nvGrpSpPr>
        <p:grpSpPr>
          <a:xfrm>
            <a:off x="11186310" y="6021907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5" name="-">
              <a:extLst>
                <a:ext uri="{FF2B5EF4-FFF2-40B4-BE49-F238E27FC236}">
                  <a16:creationId xmlns:a16="http://schemas.microsoft.com/office/drawing/2014/main" id="{7C549E55-E2F1-46C8-8712-0472BF429C2A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rgbClr val="92D05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6" name="Graphic 1069">
              <a:extLst>
                <a:ext uri="{FF2B5EF4-FFF2-40B4-BE49-F238E27FC236}">
                  <a16:creationId xmlns:a16="http://schemas.microsoft.com/office/drawing/2014/main" id="{D0800B7B-8645-4F8D-BAB2-8CABAF670016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27" name="-">
                <a:extLst>
                  <a:ext uri="{FF2B5EF4-FFF2-40B4-BE49-F238E27FC236}">
                    <a16:creationId xmlns:a16="http://schemas.microsoft.com/office/drawing/2014/main" id="{EA7BFF2F-1A78-4126-B5A6-5F70F9675025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-">
                <a:extLst>
                  <a:ext uri="{FF2B5EF4-FFF2-40B4-BE49-F238E27FC236}">
                    <a16:creationId xmlns:a16="http://schemas.microsoft.com/office/drawing/2014/main" id="{05A300B7-5A4A-4D7F-899F-F404905A512A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29" name="-">
            <a:extLst>
              <a:ext uri="{FF2B5EF4-FFF2-40B4-BE49-F238E27FC236}">
                <a16:creationId xmlns:a16="http://schemas.microsoft.com/office/drawing/2014/main" id="{C384BDE5-74E5-4296-94A5-EC6BAD7C2D37}"/>
              </a:ext>
            </a:extLst>
          </p:cNvPr>
          <p:cNvGrpSpPr/>
          <p:nvPr/>
        </p:nvGrpSpPr>
        <p:grpSpPr>
          <a:xfrm>
            <a:off x="11634300" y="6023002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30" name="-">
              <a:extLst>
                <a:ext uri="{FF2B5EF4-FFF2-40B4-BE49-F238E27FC236}">
                  <a16:creationId xmlns:a16="http://schemas.microsoft.com/office/drawing/2014/main" id="{60A7F55A-E088-4E69-BCAC-D859C5886D24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-">
              <a:extLst>
                <a:ext uri="{FF2B5EF4-FFF2-40B4-BE49-F238E27FC236}">
                  <a16:creationId xmlns:a16="http://schemas.microsoft.com/office/drawing/2014/main" id="{C0380316-1B7B-401D-AD78-FD506F88A836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rgbClr val="92D05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9E45777D-8138-472C-9645-B9516B80CA77}"/>
              </a:ext>
            </a:extLst>
          </p:cNvPr>
          <p:cNvSpPr txBox="1"/>
          <p:nvPr/>
        </p:nvSpPr>
        <p:spPr>
          <a:xfrm>
            <a:off x="7394330" y="6439956"/>
            <a:ext cx="46778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spc="600" dirty="0">
                <a:solidFill>
                  <a:schemeClr val="tx2">
                    <a:lumMod val="75000"/>
                  </a:schemeClr>
                </a:solidFill>
                <a:latin typeface="Monument Extended" panose="00000500000000000000" pitchFamily="50" charset="0"/>
                <a:cs typeface="Kanit Light" pitchFamily="2" charset="-34"/>
              </a:rPr>
              <a:t>WWW.YOURDOMAIN.COM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CFCD14A-38B1-46FD-8A92-B3315D3875BC}"/>
              </a:ext>
            </a:extLst>
          </p:cNvPr>
          <p:cNvSpPr txBox="1"/>
          <p:nvPr/>
        </p:nvSpPr>
        <p:spPr>
          <a:xfrm>
            <a:off x="298310" y="4097336"/>
            <a:ext cx="639344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Lorem ipsum dolor sit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amet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,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consectetur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adipiscing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elit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. Ut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posuere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,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est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et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ornare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dapibus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,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risus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odio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iaculis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leo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, sit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amet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euismod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arcu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ipsum at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leo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. In pharetra lacinia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metus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pulvinar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suscipit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.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Aenean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eu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metus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leo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.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Phasellus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lacinia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malesuada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massa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a tempus. Sed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rhoncus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est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dignissim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elit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mattis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,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eget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egestas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risus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accumsan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D194656-C499-4D1C-A374-0DF99D866CD4}"/>
              </a:ext>
            </a:extLst>
          </p:cNvPr>
          <p:cNvSpPr txBox="1"/>
          <p:nvPr/>
        </p:nvSpPr>
        <p:spPr>
          <a:xfrm>
            <a:off x="9186438" y="774769"/>
            <a:ext cx="278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Lorem ipsum dolor sit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amet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,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adipiscing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elit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. </a:t>
            </a:r>
            <a:endParaRPr lang="en-US" sz="1100" dirty="0">
              <a:solidFill>
                <a:schemeClr val="tx2">
                  <a:lumMod val="50000"/>
                </a:schemeClr>
              </a:solidFill>
              <a:latin typeface="Century Gothic" panose="020B0502020202020204" pitchFamily="34" charset="0"/>
              <a:cs typeface="Kanit Light" pitchFamily="2" charset="-34"/>
            </a:endParaRPr>
          </a:p>
        </p:txBody>
      </p:sp>
      <p:sp>
        <p:nvSpPr>
          <p:cNvPr id="6" name="-">
            <a:extLst>
              <a:ext uri="{FF2B5EF4-FFF2-40B4-BE49-F238E27FC236}">
                <a16:creationId xmlns:a16="http://schemas.microsoft.com/office/drawing/2014/main" id="{6FC5F035-3FA8-4302-B7AA-4308C3BA8BA5}"/>
              </a:ext>
            </a:extLst>
          </p:cNvPr>
          <p:cNvSpPr/>
          <p:nvPr/>
        </p:nvSpPr>
        <p:spPr>
          <a:xfrm>
            <a:off x="0" y="0"/>
            <a:ext cx="12192000" cy="1524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-">
            <a:extLst>
              <a:ext uri="{FF2B5EF4-FFF2-40B4-BE49-F238E27FC236}">
                <a16:creationId xmlns:a16="http://schemas.microsoft.com/office/drawing/2014/main" id="{6E505701-5404-4693-B7E4-E59FA9AC1A3B}"/>
              </a:ext>
            </a:extLst>
          </p:cNvPr>
          <p:cNvSpPr/>
          <p:nvPr/>
        </p:nvSpPr>
        <p:spPr>
          <a:xfrm>
            <a:off x="1386840" y="0"/>
            <a:ext cx="9418320" cy="1524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-">
            <a:extLst>
              <a:ext uri="{FF2B5EF4-FFF2-40B4-BE49-F238E27FC236}">
                <a16:creationId xmlns:a16="http://schemas.microsoft.com/office/drawing/2014/main" id="{6C95D8F9-966A-4152-B457-3EC7E74C21EE}"/>
              </a:ext>
            </a:extLst>
          </p:cNvPr>
          <p:cNvSpPr/>
          <p:nvPr/>
        </p:nvSpPr>
        <p:spPr>
          <a:xfrm>
            <a:off x="3581400" y="0"/>
            <a:ext cx="5029200" cy="1524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E2B38D7-F771-4480-A72F-E44510A239E6}"/>
              </a:ext>
            </a:extLst>
          </p:cNvPr>
          <p:cNvSpPr txBox="1"/>
          <p:nvPr/>
        </p:nvSpPr>
        <p:spPr>
          <a:xfrm>
            <a:off x="9341516" y="3845198"/>
            <a:ext cx="3188693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3800" b="1" spc="300" dirty="0">
                <a:ln w="25400">
                  <a:solidFill>
                    <a:schemeClr val="tx2">
                      <a:lumMod val="50000"/>
                    </a:schemeClr>
                  </a:solidFill>
                </a:ln>
                <a:noFill/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Monument Extended Ultrabold" panose="00000900000000000000" pitchFamily="50" charset="0"/>
              </a:rPr>
              <a:t>09</a:t>
            </a:r>
          </a:p>
        </p:txBody>
      </p:sp>
      <p:sp>
        <p:nvSpPr>
          <p:cNvPr id="39" name="TRANSITION">
            <a:extLst>
              <a:ext uri="{FF2B5EF4-FFF2-40B4-BE49-F238E27FC236}">
                <a16:creationId xmlns:a16="http://schemas.microsoft.com/office/drawing/2014/main" id="{563C8EB5-1913-4FEE-A60A-0442D321669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27000" sx="101000" sy="101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RANSITION">
            <a:extLst>
              <a:ext uri="{FF2B5EF4-FFF2-40B4-BE49-F238E27FC236}">
                <a16:creationId xmlns:a16="http://schemas.microsoft.com/office/drawing/2014/main" id="{316B584F-27F2-4593-9595-A1D3835F1D3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sx="101000" sy="101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038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0">
        <p:fade/>
      </p:transition>
    </mc:Choice>
    <mc:Fallback>
      <p:transition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0 L 0.09688 0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44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" fill="hold"/>
                                        <p:tgtEl>
                                          <p:spTgt spid="6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decel="100000" fill="hold" grpId="2" nodeType="withEffect">
                                  <p:stCondLst>
                                    <p:cond delay="3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" fill="hold"/>
                                        <p:tgtEl>
                                          <p:spTgt spid="7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accel="50000" decel="50000" autoRev="1" fill="hold" grpId="3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20" dur="1875" fill="hold"/>
                                        <p:tgtEl>
                                          <p:spTgt spid="7"/>
                                        </p:tgtEl>
                                      </p:cBhvr>
                                      <p:by x="108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10" fill="hold"/>
                                        <p:tgtEl>
                                          <p:spTgt spid="8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35" presetClass="path" presetSubtype="0" accel="50000" decel="5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-1.11111E-6 L -0.05312 -1.11111E-6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6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3" presetClass="path" presetSubtype="0" accel="50000" decel="50000" fill="hold" grpId="4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5312 -1.11111E-6 L 0.04479 -1.11111E-6 " pathEditMode="relative" rAng="0" ptsTypes="AA">
                                      <p:cBhvr>
                                        <p:cTn id="30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96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5" presetClass="path" presetSubtype="0" accel="50000" decel="50000" fill="hold" grpId="5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0.04479 -1.11111E-6 L 0 -1.11111E-6 " pathEditMode="relative" rAng="0" ptsTypes="AA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6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4" presetClass="pat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2.70833E-6 -2.59259E-6 L 0.09817 0.00023 " pathEditMode="relative" rAng="0" ptsTypes="AA">
                                      <p:cBhvr>
                                        <p:cTn id="37" dur="49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09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10" fill="hold"/>
                                        <p:tgtEl>
                                          <p:spTgt spid="18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" dur="1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2" dur="10" fill="hold"/>
                                        <p:tgtEl>
                                          <p:spTgt spid="2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8" dur="10" fill="hold"/>
                                        <p:tgtEl>
                                          <p:spTgt spid="2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70" dur="1000" fill="hold"/>
                                        <p:tgtEl>
                                          <p:spTgt spid="2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2" presetClass="path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70833E-6 -4.07407E-6 L -0.11367 -4.07407E-6 " pathEditMode="relative" rAng="0" ptsTypes="AA">
                                      <p:cBhvr>
                                        <p:cTn id="75" dur="75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90" y="0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2" presetClass="entr" presetSubtype="8" accel="40000" decel="6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63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8.33333E-7 -2.22222E-6 L 0.02552 -2.22222E-6 " pathEditMode="relative" rAng="0" ptsTypes="AA">
                                      <p:cBhvr>
                                        <p:cTn id="85" dur="4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6" y="0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63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33333E-6 -1.48148E-6 L 0.00924 -1.48148E-6 " pathEditMode="relative" rAng="0" ptsTypes="AA">
                                      <p:cBhvr>
                                        <p:cTn id="91" dur="3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6" y="0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63" presetClass="path" presetSubtype="0" accel="50000" decel="5000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3.33333E-6 -1.48148E-6 L 0.00924 -1.48148E-6 " pathEditMode="relative" rAng="0" ptsTypes="AA">
                                      <p:cBhvr>
                                        <p:cTn id="97" dur="3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6" y="0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42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45833E-6 1.11111E-6 L -0.05039 1.11111E-6 " pathEditMode="relative" rAng="0" ptsTypes="AA">
                                      <p:cBhvr>
                                        <p:cTn id="114" dur="75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6" y="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08333E-6 2.22222E-6 L 0.05547 2.22222E-6 " pathEditMode="relative" rAng="0" ptsTypes="AA">
                                      <p:cBhvr>
                                        <p:cTn id="119" dur="10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73" y="0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42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E-6 -2.22222E-6 L 0.07188 -2.22222E-6 " pathEditMode="relative" rAng="0" ptsTypes="AA">
                                      <p:cBhvr>
                                        <p:cTn id="124" dur="75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94" y="0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63" presetClass="path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5E-6 -2.22222E-6 L -0.02773 -2.22222E-6 " pathEditMode="relative" rAng="0" ptsTypes="AA">
                                      <p:cBhvr>
                                        <p:cTn id="126" dur="3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3" y="0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2" presetClass="exit" presetSubtype="2" decel="10000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8" dur="75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75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2" presetClass="exit" presetSubtype="2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2" dur="75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75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2" presetClass="entr" presetSubtype="4" accel="10000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4" accel="10000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 animBg="1"/>
      <p:bldP spid="17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/>
      <p:bldP spid="13" grpId="0"/>
      <p:bldP spid="14" grpId="0"/>
      <p:bldP spid="18" grpId="0" animBg="1"/>
      <p:bldP spid="18" grpId="1" animBg="1"/>
      <p:bldP spid="18" grpId="2" animBg="1"/>
      <p:bldP spid="19" grpId="0"/>
      <p:bldP spid="20" grpId="0"/>
      <p:bldP spid="32" grpId="0"/>
      <p:bldP spid="32" grpId="1"/>
      <p:bldP spid="33" grpId="0"/>
      <p:bldP spid="33" grpId="1"/>
      <p:bldP spid="35" grpId="0"/>
      <p:bldP spid="35" grpId="1"/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7" grpId="3" animBg="1"/>
      <p:bldP spid="8" grpId="0" animBg="1"/>
      <p:bldP spid="8" grpId="1" animBg="1"/>
      <p:bldP spid="8" grpId="2" animBg="1"/>
      <p:bldP spid="8" grpId="3" animBg="1"/>
      <p:bldP spid="8" grpId="4" animBg="1"/>
      <p:bldP spid="8" grpId="5" animBg="1"/>
      <p:bldP spid="34" grpId="0"/>
      <p:bldP spid="34" grpId="1"/>
      <p:bldP spid="34" grpId="2"/>
      <p:bldP spid="39" grpId="0" animBg="1"/>
      <p:bldP spid="39" grpId="1" animBg="1"/>
      <p:bldP spid="40" grpId="0" animBg="1"/>
      <p:bldP spid="40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-">
            <a:extLst>
              <a:ext uri="{FF2B5EF4-FFF2-40B4-BE49-F238E27FC236}">
                <a16:creationId xmlns:a16="http://schemas.microsoft.com/office/drawing/2014/main" id="{72B48510-7FAE-48BE-8B2E-E0654289E6AC}"/>
              </a:ext>
            </a:extLst>
          </p:cNvPr>
          <p:cNvSpPr/>
          <p:nvPr/>
        </p:nvSpPr>
        <p:spPr>
          <a:xfrm rot="21324287">
            <a:off x="-4485928" y="-3781526"/>
            <a:ext cx="21106420" cy="14459348"/>
          </a:xfrm>
          <a:custGeom>
            <a:avLst/>
            <a:gdLst>
              <a:gd name="connsiteX0" fmla="*/ 0 w 15258763"/>
              <a:gd name="connsiteY0" fmla="*/ 6509379 h 10453302"/>
              <a:gd name="connsiteX1" fmla="*/ 19145 w 15258763"/>
              <a:gd name="connsiteY1" fmla="*/ 6777413 h 10453302"/>
              <a:gd name="connsiteX2" fmla="*/ 134017 w 15258763"/>
              <a:gd name="connsiteY2" fmla="*/ 7945273 h 10453302"/>
              <a:gd name="connsiteX3" fmla="*/ 229743 w 15258763"/>
              <a:gd name="connsiteY3" fmla="*/ 9400313 h 10453302"/>
              <a:gd name="connsiteX4" fmla="*/ 248888 w 15258763"/>
              <a:gd name="connsiteY4" fmla="*/ 10376720 h 10453302"/>
              <a:gd name="connsiteX5" fmla="*/ 248888 w 15258763"/>
              <a:gd name="connsiteY5" fmla="*/ 10415011 h 10453302"/>
              <a:gd name="connsiteX6" fmla="*/ 76581 w 15258763"/>
              <a:gd name="connsiteY6" fmla="*/ 10415011 h 10453302"/>
              <a:gd name="connsiteX7" fmla="*/ 76581 w 15258763"/>
              <a:gd name="connsiteY7" fmla="*/ 9955524 h 10453302"/>
              <a:gd name="connsiteX8" fmla="*/ 19145 w 15258763"/>
              <a:gd name="connsiteY8" fmla="*/ 8366469 h 10453302"/>
              <a:gd name="connsiteX9" fmla="*/ 0 w 15258763"/>
              <a:gd name="connsiteY9" fmla="*/ 8136725 h 10453302"/>
              <a:gd name="connsiteX10" fmla="*/ 0 w 15258763"/>
              <a:gd name="connsiteY10" fmla="*/ 6509379 h 10453302"/>
              <a:gd name="connsiteX11" fmla="*/ 0 w 15258763"/>
              <a:gd name="connsiteY11" fmla="*/ 363755 h 10453302"/>
              <a:gd name="connsiteX12" fmla="*/ 38291 w 15258763"/>
              <a:gd name="connsiteY12" fmla="*/ 497772 h 10453302"/>
              <a:gd name="connsiteX13" fmla="*/ 191453 w 15258763"/>
              <a:gd name="connsiteY13" fmla="*/ 1301872 h 10453302"/>
              <a:gd name="connsiteX14" fmla="*/ 229743 w 15258763"/>
              <a:gd name="connsiteY14" fmla="*/ 2163409 h 10453302"/>
              <a:gd name="connsiteX15" fmla="*/ 0 w 15258763"/>
              <a:gd name="connsiteY15" fmla="*/ 3829046 h 10453302"/>
              <a:gd name="connsiteX16" fmla="*/ 0 w 15258763"/>
              <a:gd name="connsiteY16" fmla="*/ 2098794 h 10453302"/>
              <a:gd name="connsiteX17" fmla="*/ 0 w 15258763"/>
              <a:gd name="connsiteY17" fmla="*/ 363755 h 10453302"/>
              <a:gd name="connsiteX18" fmla="*/ 7830408 w 15258763"/>
              <a:gd name="connsiteY18" fmla="*/ 76582 h 10453302"/>
              <a:gd name="connsiteX19" fmla="*/ 8443055 w 15258763"/>
              <a:gd name="connsiteY19" fmla="*/ 76582 h 10453302"/>
              <a:gd name="connsiteX20" fmla="*/ 8423909 w 15258763"/>
              <a:gd name="connsiteY20" fmla="*/ 134018 h 10453302"/>
              <a:gd name="connsiteX21" fmla="*/ 7964424 w 15258763"/>
              <a:gd name="connsiteY21" fmla="*/ 765811 h 10453302"/>
              <a:gd name="connsiteX22" fmla="*/ 7370925 w 15258763"/>
              <a:gd name="connsiteY22" fmla="*/ 1684783 h 10453302"/>
              <a:gd name="connsiteX23" fmla="*/ 7160325 w 15258763"/>
              <a:gd name="connsiteY23" fmla="*/ 2105979 h 10453302"/>
              <a:gd name="connsiteX24" fmla="*/ 6605114 w 15258763"/>
              <a:gd name="connsiteY24" fmla="*/ 2737771 h 10453302"/>
              <a:gd name="connsiteX25" fmla="*/ 6126482 w 15258763"/>
              <a:gd name="connsiteY25" fmla="*/ 3101531 h 10453302"/>
              <a:gd name="connsiteX26" fmla="*/ 5705290 w 15258763"/>
              <a:gd name="connsiteY26" fmla="*/ 3522727 h 10453302"/>
              <a:gd name="connsiteX27" fmla="*/ 5590418 w 15258763"/>
              <a:gd name="connsiteY27" fmla="*/ 4345974 h 10453302"/>
              <a:gd name="connsiteX28" fmla="*/ 5666999 w 15258763"/>
              <a:gd name="connsiteY28" fmla="*/ 4537426 h 10453302"/>
              <a:gd name="connsiteX29" fmla="*/ 5915885 w 15258763"/>
              <a:gd name="connsiteY29" fmla="*/ 4977768 h 10453302"/>
              <a:gd name="connsiteX30" fmla="*/ 6834858 w 15258763"/>
              <a:gd name="connsiteY30" fmla="*/ 6049895 h 10453302"/>
              <a:gd name="connsiteX31" fmla="*/ 8079296 w 15258763"/>
              <a:gd name="connsiteY31" fmla="*/ 7026303 h 10453302"/>
              <a:gd name="connsiteX32" fmla="*/ 8404764 w 15258763"/>
              <a:gd name="connsiteY32" fmla="*/ 7275191 h 10453302"/>
              <a:gd name="connsiteX33" fmla="*/ 8845105 w 15258763"/>
              <a:gd name="connsiteY33" fmla="*/ 8041001 h 10453302"/>
              <a:gd name="connsiteX34" fmla="*/ 8883396 w 15258763"/>
              <a:gd name="connsiteY34" fmla="*/ 8691939 h 10453302"/>
              <a:gd name="connsiteX35" fmla="*/ 8883396 w 15258763"/>
              <a:gd name="connsiteY35" fmla="*/ 9764073 h 10453302"/>
              <a:gd name="connsiteX36" fmla="*/ 8921686 w 15258763"/>
              <a:gd name="connsiteY36" fmla="*/ 10415012 h 10453302"/>
              <a:gd name="connsiteX37" fmla="*/ 8806814 w 15258763"/>
              <a:gd name="connsiteY37" fmla="*/ 10415012 h 10453302"/>
              <a:gd name="connsiteX38" fmla="*/ 8806814 w 15258763"/>
              <a:gd name="connsiteY38" fmla="*/ 10300140 h 10453302"/>
              <a:gd name="connsiteX39" fmla="*/ 8768524 w 15258763"/>
              <a:gd name="connsiteY39" fmla="*/ 8940828 h 10453302"/>
              <a:gd name="connsiteX40" fmla="*/ 8768524 w 15258763"/>
              <a:gd name="connsiteY40" fmla="*/ 8462197 h 10453302"/>
              <a:gd name="connsiteX41" fmla="*/ 8366474 w 15258763"/>
              <a:gd name="connsiteY41" fmla="*/ 7485789 h 10453302"/>
              <a:gd name="connsiteX42" fmla="*/ 7945278 w 15258763"/>
              <a:gd name="connsiteY42" fmla="*/ 7160320 h 10453302"/>
              <a:gd name="connsiteX43" fmla="*/ 7045455 w 15258763"/>
              <a:gd name="connsiteY43" fmla="*/ 6528526 h 10453302"/>
              <a:gd name="connsiteX44" fmla="*/ 5647854 w 15258763"/>
              <a:gd name="connsiteY44" fmla="*/ 5016058 h 10453302"/>
              <a:gd name="connsiteX45" fmla="*/ 5341530 w 15258763"/>
              <a:gd name="connsiteY45" fmla="*/ 4460845 h 10453302"/>
              <a:gd name="connsiteX46" fmla="*/ 5437256 w 15258763"/>
              <a:gd name="connsiteY46" fmla="*/ 3503581 h 10453302"/>
              <a:gd name="connsiteX47" fmla="*/ 5666999 w 15258763"/>
              <a:gd name="connsiteY47" fmla="*/ 3197257 h 10453302"/>
              <a:gd name="connsiteX48" fmla="*/ 6164774 w 15258763"/>
              <a:gd name="connsiteY48" fmla="*/ 2718626 h 10453302"/>
              <a:gd name="connsiteX49" fmla="*/ 6585970 w 15258763"/>
              <a:gd name="connsiteY49" fmla="*/ 2220850 h 10453302"/>
              <a:gd name="connsiteX50" fmla="*/ 6796567 w 15258763"/>
              <a:gd name="connsiteY50" fmla="*/ 1742219 h 10453302"/>
              <a:gd name="connsiteX51" fmla="*/ 7543231 w 15258763"/>
              <a:gd name="connsiteY51" fmla="*/ 440342 h 10453302"/>
              <a:gd name="connsiteX52" fmla="*/ 7830408 w 15258763"/>
              <a:gd name="connsiteY52" fmla="*/ 76582 h 10453302"/>
              <a:gd name="connsiteX53" fmla="*/ 12329541 w 15258763"/>
              <a:gd name="connsiteY53" fmla="*/ 57436 h 10453302"/>
              <a:gd name="connsiteX54" fmla="*/ 12578429 w 15258763"/>
              <a:gd name="connsiteY54" fmla="*/ 57436 h 10453302"/>
              <a:gd name="connsiteX55" fmla="*/ 12578429 w 15258763"/>
              <a:gd name="connsiteY55" fmla="*/ 114873 h 10453302"/>
              <a:gd name="connsiteX56" fmla="*/ 12482702 w 15258763"/>
              <a:gd name="connsiteY56" fmla="*/ 1187006 h 10453302"/>
              <a:gd name="connsiteX57" fmla="*/ 12291250 w 15258763"/>
              <a:gd name="connsiteY57" fmla="*/ 2584609 h 10453302"/>
              <a:gd name="connsiteX58" fmla="*/ 11908346 w 15258763"/>
              <a:gd name="connsiteY58" fmla="*/ 3790760 h 10453302"/>
              <a:gd name="connsiteX59" fmla="*/ 11831764 w 15258763"/>
              <a:gd name="connsiteY59" fmla="*/ 4020503 h 10453302"/>
              <a:gd name="connsiteX60" fmla="*/ 11927490 w 15258763"/>
              <a:gd name="connsiteY60" fmla="*/ 4499136 h 10453302"/>
              <a:gd name="connsiteX61" fmla="*/ 12138089 w 15258763"/>
              <a:gd name="connsiteY61" fmla="*/ 4728879 h 10453302"/>
              <a:gd name="connsiteX62" fmla="*/ 12501849 w 15258763"/>
              <a:gd name="connsiteY62" fmla="*/ 5571264 h 10453302"/>
              <a:gd name="connsiteX63" fmla="*/ 12540139 w 15258763"/>
              <a:gd name="connsiteY63" fmla="*/ 6145621 h 10453302"/>
              <a:gd name="connsiteX64" fmla="*/ 12348686 w 15258763"/>
              <a:gd name="connsiteY64" fmla="*/ 7179465 h 10453302"/>
              <a:gd name="connsiteX65" fmla="*/ 12176379 w 15258763"/>
              <a:gd name="connsiteY65" fmla="*/ 7543225 h 10453302"/>
              <a:gd name="connsiteX66" fmla="*/ 11448859 w 15258763"/>
              <a:gd name="connsiteY66" fmla="*/ 8864247 h 10453302"/>
              <a:gd name="connsiteX67" fmla="*/ 11085100 w 15258763"/>
              <a:gd name="connsiteY67" fmla="*/ 9955526 h 10453302"/>
              <a:gd name="connsiteX68" fmla="*/ 11065954 w 15258763"/>
              <a:gd name="connsiteY68" fmla="*/ 10415012 h 10453302"/>
              <a:gd name="connsiteX69" fmla="*/ 10836211 w 15258763"/>
              <a:gd name="connsiteY69" fmla="*/ 10415012 h 10453302"/>
              <a:gd name="connsiteX70" fmla="*/ 10855357 w 15258763"/>
              <a:gd name="connsiteY70" fmla="*/ 9840655 h 10453302"/>
              <a:gd name="connsiteX71" fmla="*/ 11257407 w 15258763"/>
              <a:gd name="connsiteY71" fmla="*/ 8634504 h 10453302"/>
              <a:gd name="connsiteX72" fmla="*/ 11965781 w 15258763"/>
              <a:gd name="connsiteY72" fmla="*/ 7275191 h 10453302"/>
              <a:gd name="connsiteX73" fmla="*/ 12176379 w 15258763"/>
              <a:gd name="connsiteY73" fmla="*/ 5896733 h 10453302"/>
              <a:gd name="connsiteX74" fmla="*/ 11908346 w 15258763"/>
              <a:gd name="connsiteY74" fmla="*/ 5092638 h 10453302"/>
              <a:gd name="connsiteX75" fmla="*/ 11640312 w 15258763"/>
              <a:gd name="connsiteY75" fmla="*/ 4786314 h 10453302"/>
              <a:gd name="connsiteX76" fmla="*/ 11410569 w 15258763"/>
              <a:gd name="connsiteY76" fmla="*/ 4537426 h 10453302"/>
              <a:gd name="connsiteX77" fmla="*/ 11372279 w 15258763"/>
              <a:gd name="connsiteY77" fmla="*/ 4135375 h 10453302"/>
              <a:gd name="connsiteX78" fmla="*/ 11487150 w 15258763"/>
              <a:gd name="connsiteY78" fmla="*/ 3943922 h 10453302"/>
              <a:gd name="connsiteX79" fmla="*/ 11774329 w 15258763"/>
              <a:gd name="connsiteY79" fmla="*/ 3407854 h 10453302"/>
              <a:gd name="connsiteX80" fmla="*/ 12118943 w 15258763"/>
              <a:gd name="connsiteY80" fmla="*/ 2182559 h 10453302"/>
              <a:gd name="connsiteX81" fmla="*/ 12252960 w 15258763"/>
              <a:gd name="connsiteY81" fmla="*/ 938118 h 10453302"/>
              <a:gd name="connsiteX82" fmla="*/ 12329541 w 15258763"/>
              <a:gd name="connsiteY82" fmla="*/ 57436 h 10453302"/>
              <a:gd name="connsiteX83" fmla="*/ 4077943 w 15258763"/>
              <a:gd name="connsiteY83" fmla="*/ 57435 h 10453302"/>
              <a:gd name="connsiteX84" fmla="*/ 4288541 w 15258763"/>
              <a:gd name="connsiteY84" fmla="*/ 57435 h 10453302"/>
              <a:gd name="connsiteX85" fmla="*/ 4441703 w 15258763"/>
              <a:gd name="connsiteY85" fmla="*/ 402050 h 10453302"/>
              <a:gd name="connsiteX86" fmla="*/ 4575720 w 15258763"/>
              <a:gd name="connsiteY86" fmla="*/ 1301876 h 10453302"/>
              <a:gd name="connsiteX87" fmla="*/ 4135379 w 15258763"/>
              <a:gd name="connsiteY87" fmla="*/ 3120674 h 10453302"/>
              <a:gd name="connsiteX88" fmla="*/ 3943927 w 15258763"/>
              <a:gd name="connsiteY88" fmla="*/ 3637596 h 10453302"/>
              <a:gd name="connsiteX89" fmla="*/ 3848199 w 15258763"/>
              <a:gd name="connsiteY89" fmla="*/ 4633151 h 10453302"/>
              <a:gd name="connsiteX90" fmla="*/ 4135379 w 15258763"/>
              <a:gd name="connsiteY90" fmla="*/ 5418102 h 10453302"/>
              <a:gd name="connsiteX91" fmla="*/ 4748027 w 15258763"/>
              <a:gd name="connsiteY91" fmla="*/ 6260493 h 10453302"/>
              <a:gd name="connsiteX92" fmla="*/ 5284094 w 15258763"/>
              <a:gd name="connsiteY92" fmla="*/ 6853995 h 10453302"/>
              <a:gd name="connsiteX93" fmla="*/ 6356226 w 15258763"/>
              <a:gd name="connsiteY93" fmla="*/ 8021856 h 10453302"/>
              <a:gd name="connsiteX94" fmla="*/ 6949729 w 15258763"/>
              <a:gd name="connsiteY94" fmla="*/ 8634504 h 10453302"/>
              <a:gd name="connsiteX95" fmla="*/ 7370925 w 15258763"/>
              <a:gd name="connsiteY95" fmla="*/ 9323733 h 10453302"/>
              <a:gd name="connsiteX96" fmla="*/ 7485796 w 15258763"/>
              <a:gd name="connsiteY96" fmla="*/ 10415012 h 10453302"/>
              <a:gd name="connsiteX97" fmla="*/ 6968875 w 15258763"/>
              <a:gd name="connsiteY97" fmla="*/ 10415012 h 10453302"/>
              <a:gd name="connsiteX98" fmla="*/ 6988020 w 15258763"/>
              <a:gd name="connsiteY98" fmla="*/ 10204414 h 10453302"/>
              <a:gd name="connsiteX99" fmla="*/ 6739132 w 15258763"/>
              <a:gd name="connsiteY99" fmla="*/ 9055699 h 10453302"/>
              <a:gd name="connsiteX100" fmla="*/ 6490243 w 15258763"/>
              <a:gd name="connsiteY100" fmla="*/ 8672794 h 10453302"/>
              <a:gd name="connsiteX101" fmla="*/ 5877595 w 15258763"/>
              <a:gd name="connsiteY101" fmla="*/ 7906984 h 10453302"/>
              <a:gd name="connsiteX102" fmla="*/ 5016059 w 15258763"/>
              <a:gd name="connsiteY102" fmla="*/ 6853995 h 10453302"/>
              <a:gd name="connsiteX103" fmla="*/ 4403411 w 15258763"/>
              <a:gd name="connsiteY103" fmla="*/ 6107331 h 10453302"/>
              <a:gd name="connsiteX104" fmla="*/ 3886491 w 15258763"/>
              <a:gd name="connsiteY104" fmla="*/ 5264940 h 10453302"/>
              <a:gd name="connsiteX105" fmla="*/ 3714183 w 15258763"/>
              <a:gd name="connsiteY105" fmla="*/ 3905631 h 10453302"/>
              <a:gd name="connsiteX106" fmla="*/ 3943927 w 15258763"/>
              <a:gd name="connsiteY106" fmla="*/ 3139820 h 10453302"/>
              <a:gd name="connsiteX107" fmla="*/ 4384266 w 15258763"/>
              <a:gd name="connsiteY107" fmla="*/ 1493329 h 10453302"/>
              <a:gd name="connsiteX108" fmla="*/ 4365122 w 15258763"/>
              <a:gd name="connsiteY108" fmla="*/ 708374 h 10453302"/>
              <a:gd name="connsiteX109" fmla="*/ 4173669 w 15258763"/>
              <a:gd name="connsiteY109" fmla="*/ 229742 h 10453302"/>
              <a:gd name="connsiteX110" fmla="*/ 4077943 w 15258763"/>
              <a:gd name="connsiteY110" fmla="*/ 57435 h 10453302"/>
              <a:gd name="connsiteX111" fmla="*/ 11870054 w 15258763"/>
              <a:gd name="connsiteY111" fmla="*/ 38291 h 10453302"/>
              <a:gd name="connsiteX112" fmla="*/ 12118942 w 15258763"/>
              <a:gd name="connsiteY112" fmla="*/ 38291 h 10453302"/>
              <a:gd name="connsiteX113" fmla="*/ 12118942 w 15258763"/>
              <a:gd name="connsiteY113" fmla="*/ 95727 h 10453302"/>
              <a:gd name="connsiteX114" fmla="*/ 12004071 w 15258763"/>
              <a:gd name="connsiteY114" fmla="*/ 1340168 h 10453302"/>
              <a:gd name="connsiteX115" fmla="*/ 11736037 w 15258763"/>
              <a:gd name="connsiteY115" fmla="*/ 2871787 h 10453302"/>
              <a:gd name="connsiteX116" fmla="*/ 11104244 w 15258763"/>
              <a:gd name="connsiteY116" fmla="*/ 3963067 h 10453302"/>
              <a:gd name="connsiteX117" fmla="*/ 10931937 w 15258763"/>
              <a:gd name="connsiteY117" fmla="*/ 4154520 h 10453302"/>
              <a:gd name="connsiteX118" fmla="*/ 10931937 w 15258763"/>
              <a:gd name="connsiteY118" fmla="*/ 4594862 h 10453302"/>
              <a:gd name="connsiteX119" fmla="*/ 11104244 w 15258763"/>
              <a:gd name="connsiteY119" fmla="*/ 4786315 h 10453302"/>
              <a:gd name="connsiteX120" fmla="*/ 11410568 w 15258763"/>
              <a:gd name="connsiteY120" fmla="*/ 5092638 h 10453302"/>
              <a:gd name="connsiteX121" fmla="*/ 11736037 w 15258763"/>
              <a:gd name="connsiteY121" fmla="*/ 5724425 h 10453302"/>
              <a:gd name="connsiteX122" fmla="*/ 11774328 w 15258763"/>
              <a:gd name="connsiteY122" fmla="*/ 6528526 h 10453302"/>
              <a:gd name="connsiteX123" fmla="*/ 11429714 w 15258763"/>
              <a:gd name="connsiteY123" fmla="*/ 7715531 h 10453302"/>
              <a:gd name="connsiteX124" fmla="*/ 11008518 w 15258763"/>
              <a:gd name="connsiteY124" fmla="*/ 8519631 h 10453302"/>
              <a:gd name="connsiteX125" fmla="*/ 10606468 w 15258763"/>
              <a:gd name="connsiteY125" fmla="*/ 10012961 h 10453302"/>
              <a:gd name="connsiteX126" fmla="*/ 10606468 w 15258763"/>
              <a:gd name="connsiteY126" fmla="*/ 10395866 h 10453302"/>
              <a:gd name="connsiteX127" fmla="*/ 10415016 w 15258763"/>
              <a:gd name="connsiteY127" fmla="*/ 10395866 h 10453302"/>
              <a:gd name="connsiteX128" fmla="*/ 10415016 w 15258763"/>
              <a:gd name="connsiteY128" fmla="*/ 10166124 h 10453302"/>
              <a:gd name="connsiteX129" fmla="*/ 10453306 w 15258763"/>
              <a:gd name="connsiteY129" fmla="*/ 9496040 h 10453302"/>
              <a:gd name="connsiteX130" fmla="*/ 10817066 w 15258763"/>
              <a:gd name="connsiteY130" fmla="*/ 8385615 h 10453302"/>
              <a:gd name="connsiteX131" fmla="*/ 11180826 w 15258763"/>
              <a:gd name="connsiteY131" fmla="*/ 7543224 h 10453302"/>
              <a:gd name="connsiteX132" fmla="*/ 11353132 w 15258763"/>
              <a:gd name="connsiteY132" fmla="*/ 6183911 h 10453302"/>
              <a:gd name="connsiteX133" fmla="*/ 10912792 w 15258763"/>
              <a:gd name="connsiteY133" fmla="*/ 5130929 h 10453302"/>
              <a:gd name="connsiteX134" fmla="*/ 10568177 w 15258763"/>
              <a:gd name="connsiteY134" fmla="*/ 4786315 h 10453302"/>
              <a:gd name="connsiteX135" fmla="*/ 10357579 w 15258763"/>
              <a:gd name="connsiteY135" fmla="*/ 4518281 h 10453302"/>
              <a:gd name="connsiteX136" fmla="*/ 10395870 w 15258763"/>
              <a:gd name="connsiteY136" fmla="*/ 4116229 h 10453302"/>
              <a:gd name="connsiteX137" fmla="*/ 10568177 w 15258763"/>
              <a:gd name="connsiteY137" fmla="*/ 3963067 h 10453302"/>
              <a:gd name="connsiteX138" fmla="*/ 10970227 w 15258763"/>
              <a:gd name="connsiteY138" fmla="*/ 3656743 h 10453302"/>
              <a:gd name="connsiteX139" fmla="*/ 11410568 w 15258763"/>
              <a:gd name="connsiteY139" fmla="*/ 2967514 h 10453302"/>
              <a:gd name="connsiteX140" fmla="*/ 11602021 w 15258763"/>
              <a:gd name="connsiteY140" fmla="*/ 2239994 h 10453302"/>
              <a:gd name="connsiteX141" fmla="*/ 11755183 w 15258763"/>
              <a:gd name="connsiteY141" fmla="*/ 976408 h 10453302"/>
              <a:gd name="connsiteX142" fmla="*/ 11870054 w 15258763"/>
              <a:gd name="connsiteY142" fmla="*/ 38291 h 10453302"/>
              <a:gd name="connsiteX143" fmla="*/ 10912792 w 15258763"/>
              <a:gd name="connsiteY143" fmla="*/ 38291 h 10453302"/>
              <a:gd name="connsiteX144" fmla="*/ 11180826 w 15258763"/>
              <a:gd name="connsiteY144" fmla="*/ 38291 h 10453302"/>
              <a:gd name="connsiteX145" fmla="*/ 11161681 w 15258763"/>
              <a:gd name="connsiteY145" fmla="*/ 95727 h 10453302"/>
              <a:gd name="connsiteX146" fmla="*/ 10912792 w 15258763"/>
              <a:gd name="connsiteY146" fmla="*/ 1589057 h 10453302"/>
              <a:gd name="connsiteX147" fmla="*/ 10702195 w 15258763"/>
              <a:gd name="connsiteY147" fmla="*/ 2603755 h 10453302"/>
              <a:gd name="connsiteX148" fmla="*/ 10280999 w 15258763"/>
              <a:gd name="connsiteY148" fmla="*/ 3235547 h 10453302"/>
              <a:gd name="connsiteX149" fmla="*/ 9878949 w 15258763"/>
              <a:gd name="connsiteY149" fmla="*/ 3484436 h 10453302"/>
              <a:gd name="connsiteX150" fmla="*/ 9419463 w 15258763"/>
              <a:gd name="connsiteY150" fmla="*/ 3752469 h 10453302"/>
              <a:gd name="connsiteX151" fmla="*/ 9170575 w 15258763"/>
              <a:gd name="connsiteY151" fmla="*/ 3963068 h 10453302"/>
              <a:gd name="connsiteX152" fmla="*/ 9093994 w 15258763"/>
              <a:gd name="connsiteY152" fmla="*/ 4441699 h 10453302"/>
              <a:gd name="connsiteX153" fmla="*/ 9189720 w 15258763"/>
              <a:gd name="connsiteY153" fmla="*/ 4652297 h 10453302"/>
              <a:gd name="connsiteX154" fmla="*/ 9400317 w 15258763"/>
              <a:gd name="connsiteY154" fmla="*/ 4939477 h 10453302"/>
              <a:gd name="connsiteX155" fmla="*/ 10300144 w 15258763"/>
              <a:gd name="connsiteY155" fmla="*/ 6337074 h 10453302"/>
              <a:gd name="connsiteX156" fmla="*/ 10472452 w 15258763"/>
              <a:gd name="connsiteY156" fmla="*/ 7275191 h 10453302"/>
              <a:gd name="connsiteX157" fmla="*/ 10376725 w 15258763"/>
              <a:gd name="connsiteY157" fmla="*/ 7830404 h 10453302"/>
              <a:gd name="connsiteX158" fmla="*/ 10204418 w 15258763"/>
              <a:gd name="connsiteY158" fmla="*/ 8500487 h 10453302"/>
              <a:gd name="connsiteX159" fmla="*/ 10032111 w 15258763"/>
              <a:gd name="connsiteY159" fmla="*/ 9515186 h 10453302"/>
              <a:gd name="connsiteX160" fmla="*/ 10032111 w 15258763"/>
              <a:gd name="connsiteY160" fmla="*/ 10415013 h 10453302"/>
              <a:gd name="connsiteX161" fmla="*/ 9898094 w 15258763"/>
              <a:gd name="connsiteY161" fmla="*/ 10415013 h 10453302"/>
              <a:gd name="connsiteX162" fmla="*/ 9898094 w 15258763"/>
              <a:gd name="connsiteY162" fmla="*/ 10127834 h 10453302"/>
              <a:gd name="connsiteX163" fmla="*/ 10032111 w 15258763"/>
              <a:gd name="connsiteY163" fmla="*/ 8557923 h 10453302"/>
              <a:gd name="connsiteX164" fmla="*/ 10223564 w 15258763"/>
              <a:gd name="connsiteY164" fmla="*/ 7619806 h 10453302"/>
              <a:gd name="connsiteX165" fmla="*/ 10012965 w 15258763"/>
              <a:gd name="connsiteY165" fmla="*/ 6413655 h 10453302"/>
              <a:gd name="connsiteX166" fmla="*/ 9783222 w 15258763"/>
              <a:gd name="connsiteY166" fmla="*/ 6069041 h 10453302"/>
              <a:gd name="connsiteX167" fmla="*/ 9017412 w 15258763"/>
              <a:gd name="connsiteY167" fmla="*/ 4958623 h 10453302"/>
              <a:gd name="connsiteX168" fmla="*/ 8749379 w 15258763"/>
              <a:gd name="connsiteY168" fmla="*/ 4499136 h 10453302"/>
              <a:gd name="connsiteX169" fmla="*/ 8825960 w 15258763"/>
              <a:gd name="connsiteY169" fmla="*/ 3905632 h 10453302"/>
              <a:gd name="connsiteX170" fmla="*/ 9093994 w 15258763"/>
              <a:gd name="connsiteY170" fmla="*/ 3637597 h 10453302"/>
              <a:gd name="connsiteX171" fmla="*/ 9476899 w 15258763"/>
              <a:gd name="connsiteY171" fmla="*/ 3407855 h 10453302"/>
              <a:gd name="connsiteX172" fmla="*/ 10032111 w 15258763"/>
              <a:gd name="connsiteY172" fmla="*/ 3082386 h 10453302"/>
              <a:gd name="connsiteX173" fmla="*/ 10415016 w 15258763"/>
              <a:gd name="connsiteY173" fmla="*/ 2508029 h 10453302"/>
              <a:gd name="connsiteX174" fmla="*/ 10549032 w 15258763"/>
              <a:gd name="connsiteY174" fmla="*/ 1991107 h 10453302"/>
              <a:gd name="connsiteX175" fmla="*/ 10912792 w 15258763"/>
              <a:gd name="connsiteY175" fmla="*/ 76582 h 10453302"/>
              <a:gd name="connsiteX176" fmla="*/ 10912792 w 15258763"/>
              <a:gd name="connsiteY176" fmla="*/ 38291 h 10453302"/>
              <a:gd name="connsiteX177" fmla="*/ 11410568 w 15258763"/>
              <a:gd name="connsiteY177" fmla="*/ 38291 h 10453302"/>
              <a:gd name="connsiteX178" fmla="*/ 11659457 w 15258763"/>
              <a:gd name="connsiteY178" fmla="*/ 38291 h 10453302"/>
              <a:gd name="connsiteX179" fmla="*/ 11659457 w 15258763"/>
              <a:gd name="connsiteY179" fmla="*/ 57436 h 10453302"/>
              <a:gd name="connsiteX180" fmla="*/ 11468004 w 15258763"/>
              <a:gd name="connsiteY180" fmla="*/ 1646491 h 10453302"/>
              <a:gd name="connsiteX181" fmla="*/ 11219115 w 15258763"/>
              <a:gd name="connsiteY181" fmla="*/ 2871787 h 10453302"/>
              <a:gd name="connsiteX182" fmla="*/ 10817065 w 15258763"/>
              <a:gd name="connsiteY182" fmla="*/ 3503581 h 10453302"/>
              <a:gd name="connsiteX183" fmla="*/ 10587322 w 15258763"/>
              <a:gd name="connsiteY183" fmla="*/ 3675888 h 10453302"/>
              <a:gd name="connsiteX184" fmla="*/ 10242708 w 15258763"/>
              <a:gd name="connsiteY184" fmla="*/ 3886486 h 10453302"/>
              <a:gd name="connsiteX185" fmla="*/ 9955529 w 15258763"/>
              <a:gd name="connsiteY185" fmla="*/ 4116229 h 10453302"/>
              <a:gd name="connsiteX186" fmla="*/ 9917238 w 15258763"/>
              <a:gd name="connsiteY186" fmla="*/ 4537425 h 10453302"/>
              <a:gd name="connsiteX187" fmla="*/ 10070400 w 15258763"/>
              <a:gd name="connsiteY187" fmla="*/ 4748024 h 10453302"/>
              <a:gd name="connsiteX188" fmla="*/ 10434160 w 15258763"/>
              <a:gd name="connsiteY188" fmla="*/ 5150075 h 10453302"/>
              <a:gd name="connsiteX189" fmla="*/ 10951082 w 15258763"/>
              <a:gd name="connsiteY189" fmla="*/ 7466643 h 10453302"/>
              <a:gd name="connsiteX190" fmla="*/ 10663903 w 15258763"/>
              <a:gd name="connsiteY190" fmla="*/ 8309034 h 10453302"/>
              <a:gd name="connsiteX191" fmla="*/ 10434160 w 15258763"/>
              <a:gd name="connsiteY191" fmla="*/ 8883392 h 10453302"/>
              <a:gd name="connsiteX192" fmla="*/ 10280998 w 15258763"/>
              <a:gd name="connsiteY192" fmla="*/ 10070397 h 10453302"/>
              <a:gd name="connsiteX193" fmla="*/ 10280998 w 15258763"/>
              <a:gd name="connsiteY193" fmla="*/ 10415012 h 10453302"/>
              <a:gd name="connsiteX194" fmla="*/ 10127837 w 15258763"/>
              <a:gd name="connsiteY194" fmla="*/ 10415012 h 10453302"/>
              <a:gd name="connsiteX195" fmla="*/ 10127837 w 15258763"/>
              <a:gd name="connsiteY195" fmla="*/ 9955525 h 10453302"/>
              <a:gd name="connsiteX196" fmla="*/ 10242708 w 15258763"/>
              <a:gd name="connsiteY196" fmla="*/ 8921682 h 10453302"/>
              <a:gd name="connsiteX197" fmla="*/ 10491596 w 15258763"/>
              <a:gd name="connsiteY197" fmla="*/ 8117582 h 10453302"/>
              <a:gd name="connsiteX198" fmla="*/ 10683048 w 15258763"/>
              <a:gd name="connsiteY198" fmla="*/ 7294336 h 10453302"/>
              <a:gd name="connsiteX199" fmla="*/ 10587322 w 15258763"/>
              <a:gd name="connsiteY199" fmla="*/ 6337073 h 10453302"/>
              <a:gd name="connsiteX200" fmla="*/ 9898093 w 15258763"/>
              <a:gd name="connsiteY200" fmla="*/ 5092638 h 10453302"/>
              <a:gd name="connsiteX201" fmla="*/ 9553479 w 15258763"/>
              <a:gd name="connsiteY201" fmla="*/ 4671442 h 10453302"/>
              <a:gd name="connsiteX202" fmla="*/ 9419462 w 15258763"/>
              <a:gd name="connsiteY202" fmla="*/ 4422553 h 10453302"/>
              <a:gd name="connsiteX203" fmla="*/ 9457753 w 15258763"/>
              <a:gd name="connsiteY203" fmla="*/ 4116229 h 10453302"/>
              <a:gd name="connsiteX204" fmla="*/ 9591769 w 15258763"/>
              <a:gd name="connsiteY204" fmla="*/ 3963067 h 10453302"/>
              <a:gd name="connsiteX205" fmla="*/ 9955529 w 15258763"/>
              <a:gd name="connsiteY205" fmla="*/ 3714179 h 10453302"/>
              <a:gd name="connsiteX206" fmla="*/ 10376725 w 15258763"/>
              <a:gd name="connsiteY206" fmla="*/ 3465290 h 10453302"/>
              <a:gd name="connsiteX207" fmla="*/ 10951082 w 15258763"/>
              <a:gd name="connsiteY207" fmla="*/ 2661190 h 10453302"/>
              <a:gd name="connsiteX208" fmla="*/ 11161680 w 15258763"/>
              <a:gd name="connsiteY208" fmla="*/ 1627346 h 10453302"/>
              <a:gd name="connsiteX209" fmla="*/ 11410568 w 15258763"/>
              <a:gd name="connsiteY209" fmla="*/ 38291 h 10453302"/>
              <a:gd name="connsiteX210" fmla="*/ 6203064 w 15258763"/>
              <a:gd name="connsiteY210" fmla="*/ 38291 h 10453302"/>
              <a:gd name="connsiteX211" fmla="*/ 7102891 w 15258763"/>
              <a:gd name="connsiteY211" fmla="*/ 38291 h 10453302"/>
              <a:gd name="connsiteX212" fmla="*/ 6892294 w 15258763"/>
              <a:gd name="connsiteY212" fmla="*/ 287179 h 10453302"/>
              <a:gd name="connsiteX213" fmla="*/ 6566823 w 15258763"/>
              <a:gd name="connsiteY213" fmla="*/ 861537 h 10453302"/>
              <a:gd name="connsiteX214" fmla="*/ 6317935 w 15258763"/>
              <a:gd name="connsiteY214" fmla="*/ 1703927 h 10453302"/>
              <a:gd name="connsiteX215" fmla="*/ 5858449 w 15258763"/>
              <a:gd name="connsiteY215" fmla="*/ 2622899 h 10453302"/>
              <a:gd name="connsiteX216" fmla="*/ 5590418 w 15258763"/>
              <a:gd name="connsiteY216" fmla="*/ 2929223 h 10453302"/>
              <a:gd name="connsiteX217" fmla="*/ 5188368 w 15258763"/>
              <a:gd name="connsiteY217" fmla="*/ 3465290 h 10453302"/>
              <a:gd name="connsiteX218" fmla="*/ 5130932 w 15258763"/>
              <a:gd name="connsiteY218" fmla="*/ 4575717 h 10453302"/>
              <a:gd name="connsiteX219" fmla="*/ 5475548 w 15258763"/>
              <a:gd name="connsiteY219" fmla="*/ 5150075 h 10453302"/>
              <a:gd name="connsiteX220" fmla="*/ 6126483 w 15258763"/>
              <a:gd name="connsiteY220" fmla="*/ 5915878 h 10453302"/>
              <a:gd name="connsiteX221" fmla="*/ 7772971 w 15258763"/>
              <a:gd name="connsiteY221" fmla="*/ 7256045 h 10453302"/>
              <a:gd name="connsiteX222" fmla="*/ 8079296 w 15258763"/>
              <a:gd name="connsiteY222" fmla="*/ 7447498 h 10453302"/>
              <a:gd name="connsiteX223" fmla="*/ 8672798 w 15258763"/>
              <a:gd name="connsiteY223" fmla="*/ 8596213 h 10453302"/>
              <a:gd name="connsiteX224" fmla="*/ 8691944 w 15258763"/>
              <a:gd name="connsiteY224" fmla="*/ 9151425 h 10453302"/>
              <a:gd name="connsiteX225" fmla="*/ 8749379 w 15258763"/>
              <a:gd name="connsiteY225" fmla="*/ 10415012 h 10453302"/>
              <a:gd name="connsiteX226" fmla="*/ 8615363 w 15258763"/>
              <a:gd name="connsiteY226" fmla="*/ 10415012 h 10453302"/>
              <a:gd name="connsiteX227" fmla="*/ 8615363 w 15258763"/>
              <a:gd name="connsiteY227" fmla="*/ 10319285 h 10453302"/>
              <a:gd name="connsiteX228" fmla="*/ 8577072 w 15258763"/>
              <a:gd name="connsiteY228" fmla="*/ 9438603 h 10453302"/>
              <a:gd name="connsiteX229" fmla="*/ 8557928 w 15258763"/>
              <a:gd name="connsiteY229" fmla="*/ 8825956 h 10453302"/>
              <a:gd name="connsiteX230" fmla="*/ 8155877 w 15258763"/>
              <a:gd name="connsiteY230" fmla="*/ 7811257 h 10453302"/>
              <a:gd name="connsiteX231" fmla="*/ 7658102 w 15258763"/>
              <a:gd name="connsiteY231" fmla="*/ 7428352 h 10453302"/>
              <a:gd name="connsiteX232" fmla="*/ 6585970 w 15258763"/>
              <a:gd name="connsiteY232" fmla="*/ 6643397 h 10453302"/>
              <a:gd name="connsiteX233" fmla="*/ 5724435 w 15258763"/>
              <a:gd name="connsiteY233" fmla="*/ 5762715 h 10453302"/>
              <a:gd name="connsiteX234" fmla="*/ 5226660 w 15258763"/>
              <a:gd name="connsiteY234" fmla="*/ 5150075 h 10453302"/>
              <a:gd name="connsiteX235" fmla="*/ 4920335 w 15258763"/>
              <a:gd name="connsiteY235" fmla="*/ 4556572 h 10453302"/>
              <a:gd name="connsiteX236" fmla="*/ 4977771 w 15258763"/>
              <a:gd name="connsiteY236" fmla="*/ 3561016 h 10453302"/>
              <a:gd name="connsiteX237" fmla="*/ 5188368 w 15258763"/>
              <a:gd name="connsiteY237" fmla="*/ 3197257 h 10453302"/>
              <a:gd name="connsiteX238" fmla="*/ 5532984 w 15258763"/>
              <a:gd name="connsiteY238" fmla="*/ 2699480 h 10453302"/>
              <a:gd name="connsiteX239" fmla="*/ 5935030 w 15258763"/>
              <a:gd name="connsiteY239" fmla="*/ 1589057 h 10453302"/>
              <a:gd name="connsiteX240" fmla="*/ 6107338 w 15258763"/>
              <a:gd name="connsiteY240" fmla="*/ 497777 h 10453302"/>
              <a:gd name="connsiteX241" fmla="*/ 6203064 w 15258763"/>
              <a:gd name="connsiteY241" fmla="*/ 38291 h 10453302"/>
              <a:gd name="connsiteX242" fmla="*/ 8845105 w 15258763"/>
              <a:gd name="connsiteY242" fmla="*/ 38291 h 10453302"/>
              <a:gd name="connsiteX243" fmla="*/ 9228010 w 15258763"/>
              <a:gd name="connsiteY243" fmla="*/ 38291 h 10453302"/>
              <a:gd name="connsiteX244" fmla="*/ 8596217 w 15258763"/>
              <a:gd name="connsiteY244" fmla="*/ 1282731 h 10453302"/>
              <a:gd name="connsiteX245" fmla="*/ 8002715 w 15258763"/>
              <a:gd name="connsiteY245" fmla="*/ 2163413 h 10453302"/>
              <a:gd name="connsiteX246" fmla="*/ 7122035 w 15258763"/>
              <a:gd name="connsiteY246" fmla="*/ 3024949 h 10453302"/>
              <a:gd name="connsiteX247" fmla="*/ 6566823 w 15258763"/>
              <a:gd name="connsiteY247" fmla="*/ 3369564 h 10453302"/>
              <a:gd name="connsiteX248" fmla="*/ 6298790 w 15258763"/>
              <a:gd name="connsiteY248" fmla="*/ 3637596 h 10453302"/>
              <a:gd name="connsiteX249" fmla="*/ 6164774 w 15258763"/>
              <a:gd name="connsiteY249" fmla="*/ 4192811 h 10453302"/>
              <a:gd name="connsiteX250" fmla="*/ 6203064 w 15258763"/>
              <a:gd name="connsiteY250" fmla="*/ 4365118 h 10453302"/>
              <a:gd name="connsiteX251" fmla="*/ 6394516 w 15258763"/>
              <a:gd name="connsiteY251" fmla="*/ 4805460 h 10453302"/>
              <a:gd name="connsiteX252" fmla="*/ 6968875 w 15258763"/>
              <a:gd name="connsiteY252" fmla="*/ 5571263 h 10453302"/>
              <a:gd name="connsiteX253" fmla="*/ 8347328 w 15258763"/>
              <a:gd name="connsiteY253" fmla="*/ 6758268 h 10453302"/>
              <a:gd name="connsiteX254" fmla="*/ 8749379 w 15258763"/>
              <a:gd name="connsiteY254" fmla="*/ 7083738 h 10453302"/>
              <a:gd name="connsiteX255" fmla="*/ 9132284 w 15258763"/>
              <a:gd name="connsiteY255" fmla="*/ 7868694 h 10453302"/>
              <a:gd name="connsiteX256" fmla="*/ 9132284 w 15258763"/>
              <a:gd name="connsiteY256" fmla="*/ 8328179 h 10453302"/>
              <a:gd name="connsiteX257" fmla="*/ 9113138 w 15258763"/>
              <a:gd name="connsiteY257" fmla="*/ 9898090 h 10453302"/>
              <a:gd name="connsiteX258" fmla="*/ 9132284 w 15258763"/>
              <a:gd name="connsiteY258" fmla="*/ 10415012 h 10453302"/>
              <a:gd name="connsiteX259" fmla="*/ 9017412 w 15258763"/>
              <a:gd name="connsiteY259" fmla="*/ 10415012 h 10453302"/>
              <a:gd name="connsiteX260" fmla="*/ 8979122 w 15258763"/>
              <a:gd name="connsiteY260" fmla="*/ 9840654 h 10453302"/>
              <a:gd name="connsiteX261" fmla="*/ 8959976 w 15258763"/>
              <a:gd name="connsiteY261" fmla="*/ 8768520 h 10453302"/>
              <a:gd name="connsiteX262" fmla="*/ 8979122 w 15258763"/>
              <a:gd name="connsiteY262" fmla="*/ 8251599 h 10453302"/>
              <a:gd name="connsiteX263" fmla="*/ 8557926 w 15258763"/>
              <a:gd name="connsiteY263" fmla="*/ 7179464 h 10453302"/>
              <a:gd name="connsiteX264" fmla="*/ 8175021 w 15258763"/>
              <a:gd name="connsiteY264" fmla="*/ 6892285 h 10453302"/>
              <a:gd name="connsiteX265" fmla="*/ 7466651 w 15258763"/>
              <a:gd name="connsiteY265" fmla="*/ 6356218 h 10453302"/>
              <a:gd name="connsiteX266" fmla="*/ 6739130 w 15258763"/>
              <a:gd name="connsiteY266" fmla="*/ 5686135 h 10453302"/>
              <a:gd name="connsiteX267" fmla="*/ 5992465 w 15258763"/>
              <a:gd name="connsiteY267" fmla="*/ 4709733 h 10453302"/>
              <a:gd name="connsiteX268" fmla="*/ 5801013 w 15258763"/>
              <a:gd name="connsiteY268" fmla="*/ 4211955 h 10453302"/>
              <a:gd name="connsiteX269" fmla="*/ 5915884 w 15258763"/>
              <a:gd name="connsiteY269" fmla="*/ 3599307 h 10453302"/>
              <a:gd name="connsiteX270" fmla="*/ 6030756 w 15258763"/>
              <a:gd name="connsiteY270" fmla="*/ 3465290 h 10453302"/>
              <a:gd name="connsiteX271" fmla="*/ 6432806 w 15258763"/>
              <a:gd name="connsiteY271" fmla="*/ 3120676 h 10453302"/>
              <a:gd name="connsiteX272" fmla="*/ 6949729 w 15258763"/>
              <a:gd name="connsiteY272" fmla="*/ 2776061 h 10453302"/>
              <a:gd name="connsiteX273" fmla="*/ 7562375 w 15258763"/>
              <a:gd name="connsiteY273" fmla="*/ 2067687 h 10453302"/>
              <a:gd name="connsiteX274" fmla="*/ 8213312 w 15258763"/>
              <a:gd name="connsiteY274" fmla="*/ 1052988 h 10453302"/>
              <a:gd name="connsiteX275" fmla="*/ 8787669 w 15258763"/>
              <a:gd name="connsiteY275" fmla="*/ 114872 h 10453302"/>
              <a:gd name="connsiteX276" fmla="*/ 8845105 w 15258763"/>
              <a:gd name="connsiteY276" fmla="*/ 38291 h 10453302"/>
              <a:gd name="connsiteX277" fmla="*/ 9534334 w 15258763"/>
              <a:gd name="connsiteY277" fmla="*/ 38290 h 10453302"/>
              <a:gd name="connsiteX278" fmla="*/ 9802368 w 15258763"/>
              <a:gd name="connsiteY278" fmla="*/ 38290 h 10453302"/>
              <a:gd name="connsiteX279" fmla="*/ 9783223 w 15258763"/>
              <a:gd name="connsiteY279" fmla="*/ 95726 h 10453302"/>
              <a:gd name="connsiteX280" fmla="*/ 9342882 w 15258763"/>
              <a:gd name="connsiteY280" fmla="*/ 1340167 h 10453302"/>
              <a:gd name="connsiteX281" fmla="*/ 9093994 w 15258763"/>
              <a:gd name="connsiteY281" fmla="*/ 1876234 h 10453302"/>
              <a:gd name="connsiteX282" fmla="*/ 8366474 w 15258763"/>
              <a:gd name="connsiteY282" fmla="*/ 2737770 h 10453302"/>
              <a:gd name="connsiteX283" fmla="*/ 7447505 w 15258763"/>
              <a:gd name="connsiteY283" fmla="*/ 3465289 h 10453302"/>
              <a:gd name="connsiteX284" fmla="*/ 7045456 w 15258763"/>
              <a:gd name="connsiteY284" fmla="*/ 3809904 h 10453302"/>
              <a:gd name="connsiteX285" fmla="*/ 6930585 w 15258763"/>
              <a:gd name="connsiteY285" fmla="*/ 4365118 h 10453302"/>
              <a:gd name="connsiteX286" fmla="*/ 7045456 w 15258763"/>
              <a:gd name="connsiteY286" fmla="*/ 4709733 h 10453302"/>
              <a:gd name="connsiteX287" fmla="*/ 7543233 w 15258763"/>
              <a:gd name="connsiteY287" fmla="*/ 5437246 h 10453302"/>
              <a:gd name="connsiteX288" fmla="*/ 8825960 w 15258763"/>
              <a:gd name="connsiteY288" fmla="*/ 6624252 h 10453302"/>
              <a:gd name="connsiteX289" fmla="*/ 9247156 w 15258763"/>
              <a:gd name="connsiteY289" fmla="*/ 7064593 h 10453302"/>
              <a:gd name="connsiteX290" fmla="*/ 9457754 w 15258763"/>
              <a:gd name="connsiteY290" fmla="*/ 7715531 h 10453302"/>
              <a:gd name="connsiteX291" fmla="*/ 9419463 w 15258763"/>
              <a:gd name="connsiteY291" fmla="*/ 8232453 h 10453302"/>
              <a:gd name="connsiteX292" fmla="*/ 9362028 w 15258763"/>
              <a:gd name="connsiteY292" fmla="*/ 9591766 h 10453302"/>
              <a:gd name="connsiteX293" fmla="*/ 9362028 w 15258763"/>
              <a:gd name="connsiteY293" fmla="*/ 10415012 h 10453302"/>
              <a:gd name="connsiteX294" fmla="*/ 9247156 w 15258763"/>
              <a:gd name="connsiteY294" fmla="*/ 10415012 h 10453302"/>
              <a:gd name="connsiteX295" fmla="*/ 9208865 w 15258763"/>
              <a:gd name="connsiteY295" fmla="*/ 9591766 h 10453302"/>
              <a:gd name="connsiteX296" fmla="*/ 9208865 w 15258763"/>
              <a:gd name="connsiteY296" fmla="*/ 8691939 h 10453302"/>
              <a:gd name="connsiteX297" fmla="*/ 9266301 w 15258763"/>
              <a:gd name="connsiteY297" fmla="*/ 8041000 h 10453302"/>
              <a:gd name="connsiteX298" fmla="*/ 8959977 w 15258763"/>
              <a:gd name="connsiteY298" fmla="*/ 7064593 h 10453302"/>
              <a:gd name="connsiteX299" fmla="*/ 8519636 w 15258763"/>
              <a:gd name="connsiteY299" fmla="*/ 6662542 h 10453302"/>
              <a:gd name="connsiteX300" fmla="*/ 7906989 w 15258763"/>
              <a:gd name="connsiteY300" fmla="*/ 6164766 h 10453302"/>
              <a:gd name="connsiteX301" fmla="*/ 7217763 w 15258763"/>
              <a:gd name="connsiteY301" fmla="*/ 5513827 h 10453302"/>
              <a:gd name="connsiteX302" fmla="*/ 6624260 w 15258763"/>
              <a:gd name="connsiteY302" fmla="*/ 4652296 h 10453302"/>
              <a:gd name="connsiteX303" fmla="*/ 6490243 w 15258763"/>
              <a:gd name="connsiteY303" fmla="*/ 4211955 h 10453302"/>
              <a:gd name="connsiteX304" fmla="*/ 6585970 w 15258763"/>
              <a:gd name="connsiteY304" fmla="*/ 3790760 h 10453302"/>
              <a:gd name="connsiteX305" fmla="*/ 6815714 w 15258763"/>
              <a:gd name="connsiteY305" fmla="*/ 3541870 h 10453302"/>
              <a:gd name="connsiteX306" fmla="*/ 7179471 w 15258763"/>
              <a:gd name="connsiteY306" fmla="*/ 3292982 h 10453302"/>
              <a:gd name="connsiteX307" fmla="*/ 8385620 w 15258763"/>
              <a:gd name="connsiteY307" fmla="*/ 2239994 h 10453302"/>
              <a:gd name="connsiteX308" fmla="*/ 8940832 w 15258763"/>
              <a:gd name="connsiteY308" fmla="*/ 1416748 h 10453302"/>
              <a:gd name="connsiteX309" fmla="*/ 9534334 w 15258763"/>
              <a:gd name="connsiteY309" fmla="*/ 38290 h 10453302"/>
              <a:gd name="connsiteX310" fmla="*/ 12827317 w 15258763"/>
              <a:gd name="connsiteY310" fmla="*/ 38290 h 10453302"/>
              <a:gd name="connsiteX311" fmla="*/ 13076206 w 15258763"/>
              <a:gd name="connsiteY311" fmla="*/ 38290 h 10453302"/>
              <a:gd name="connsiteX312" fmla="*/ 12980480 w 15258763"/>
              <a:gd name="connsiteY312" fmla="*/ 976407 h 10453302"/>
              <a:gd name="connsiteX313" fmla="*/ 12865607 w 15258763"/>
              <a:gd name="connsiteY313" fmla="*/ 2048541 h 10453302"/>
              <a:gd name="connsiteX314" fmla="*/ 12597575 w 15258763"/>
              <a:gd name="connsiteY314" fmla="*/ 3178110 h 10453302"/>
              <a:gd name="connsiteX315" fmla="*/ 12482702 w 15258763"/>
              <a:gd name="connsiteY315" fmla="*/ 3675887 h 10453302"/>
              <a:gd name="connsiteX316" fmla="*/ 12578428 w 15258763"/>
              <a:gd name="connsiteY316" fmla="*/ 4135374 h 10453302"/>
              <a:gd name="connsiteX317" fmla="*/ 12712446 w 15258763"/>
              <a:gd name="connsiteY317" fmla="*/ 4326827 h 10453302"/>
              <a:gd name="connsiteX318" fmla="*/ 12980480 w 15258763"/>
              <a:gd name="connsiteY318" fmla="*/ 4958621 h 10453302"/>
              <a:gd name="connsiteX319" fmla="*/ 13037915 w 15258763"/>
              <a:gd name="connsiteY319" fmla="*/ 5322375 h 10453302"/>
              <a:gd name="connsiteX320" fmla="*/ 13057059 w 15258763"/>
              <a:gd name="connsiteY320" fmla="*/ 6260492 h 10453302"/>
              <a:gd name="connsiteX321" fmla="*/ 12731591 w 15258763"/>
              <a:gd name="connsiteY321" fmla="*/ 7524078 h 10453302"/>
              <a:gd name="connsiteX322" fmla="*/ 11908345 w 15258763"/>
              <a:gd name="connsiteY322" fmla="*/ 9113135 h 10453302"/>
              <a:gd name="connsiteX323" fmla="*/ 11602021 w 15258763"/>
              <a:gd name="connsiteY323" fmla="*/ 10012961 h 10453302"/>
              <a:gd name="connsiteX324" fmla="*/ 11582876 w 15258763"/>
              <a:gd name="connsiteY324" fmla="*/ 10415012 h 10453302"/>
              <a:gd name="connsiteX325" fmla="*/ 11295697 w 15258763"/>
              <a:gd name="connsiteY325" fmla="*/ 10415012 h 10453302"/>
              <a:gd name="connsiteX326" fmla="*/ 11353133 w 15258763"/>
              <a:gd name="connsiteY326" fmla="*/ 9744928 h 10453302"/>
              <a:gd name="connsiteX327" fmla="*/ 11697747 w 15258763"/>
              <a:gd name="connsiteY327" fmla="*/ 8902536 h 10453302"/>
              <a:gd name="connsiteX328" fmla="*/ 12482702 w 15258763"/>
              <a:gd name="connsiteY328" fmla="*/ 7447498 h 10453302"/>
              <a:gd name="connsiteX329" fmla="*/ 12808172 w 15258763"/>
              <a:gd name="connsiteY329" fmla="*/ 6375363 h 10453302"/>
              <a:gd name="connsiteX330" fmla="*/ 12789027 w 15258763"/>
              <a:gd name="connsiteY330" fmla="*/ 5532973 h 10453302"/>
              <a:gd name="connsiteX331" fmla="*/ 12348686 w 15258763"/>
              <a:gd name="connsiteY331" fmla="*/ 4422553 h 10453302"/>
              <a:gd name="connsiteX332" fmla="*/ 12252960 w 15258763"/>
              <a:gd name="connsiteY332" fmla="*/ 4288536 h 10453302"/>
              <a:gd name="connsiteX333" fmla="*/ 12157233 w 15258763"/>
              <a:gd name="connsiteY333" fmla="*/ 3963067 h 10453302"/>
              <a:gd name="connsiteX334" fmla="*/ 12195524 w 15258763"/>
              <a:gd name="connsiteY334" fmla="*/ 3695032 h 10453302"/>
              <a:gd name="connsiteX335" fmla="*/ 12367831 w 15258763"/>
              <a:gd name="connsiteY335" fmla="*/ 3120675 h 10453302"/>
              <a:gd name="connsiteX336" fmla="*/ 12616720 w 15258763"/>
              <a:gd name="connsiteY336" fmla="*/ 2086831 h 10453302"/>
              <a:gd name="connsiteX337" fmla="*/ 12750736 w 15258763"/>
              <a:gd name="connsiteY337" fmla="*/ 823245 h 10453302"/>
              <a:gd name="connsiteX338" fmla="*/ 12827317 w 15258763"/>
              <a:gd name="connsiteY338" fmla="*/ 38290 h 10453302"/>
              <a:gd name="connsiteX339" fmla="*/ 9974675 w 15258763"/>
              <a:gd name="connsiteY339" fmla="*/ 38290 h 10453302"/>
              <a:gd name="connsiteX340" fmla="*/ 10223564 w 15258763"/>
              <a:gd name="connsiteY340" fmla="*/ 38290 h 10453302"/>
              <a:gd name="connsiteX341" fmla="*/ 10223564 w 15258763"/>
              <a:gd name="connsiteY341" fmla="*/ 95726 h 10453302"/>
              <a:gd name="connsiteX342" fmla="*/ 10070401 w 15258763"/>
              <a:gd name="connsiteY342" fmla="*/ 708374 h 10453302"/>
              <a:gd name="connsiteX343" fmla="*/ 9725787 w 15258763"/>
              <a:gd name="connsiteY343" fmla="*/ 1914525 h 10453302"/>
              <a:gd name="connsiteX344" fmla="*/ 9266301 w 15258763"/>
              <a:gd name="connsiteY344" fmla="*/ 2622898 h 10453302"/>
              <a:gd name="connsiteX345" fmla="*/ 8883396 w 15258763"/>
              <a:gd name="connsiteY345" fmla="*/ 2929222 h 10453302"/>
              <a:gd name="connsiteX346" fmla="*/ 8098440 w 15258763"/>
              <a:gd name="connsiteY346" fmla="*/ 3561015 h 10453302"/>
              <a:gd name="connsiteX347" fmla="*/ 7772971 w 15258763"/>
              <a:gd name="connsiteY347" fmla="*/ 3924776 h 10453302"/>
              <a:gd name="connsiteX348" fmla="*/ 7715535 w 15258763"/>
              <a:gd name="connsiteY348" fmla="*/ 4575716 h 10453302"/>
              <a:gd name="connsiteX349" fmla="*/ 7753827 w 15258763"/>
              <a:gd name="connsiteY349" fmla="*/ 4652296 h 10453302"/>
              <a:gd name="connsiteX350" fmla="*/ 7983570 w 15258763"/>
              <a:gd name="connsiteY350" fmla="*/ 5016058 h 10453302"/>
              <a:gd name="connsiteX351" fmla="*/ 9228010 w 15258763"/>
              <a:gd name="connsiteY351" fmla="*/ 6451945 h 10453302"/>
              <a:gd name="connsiteX352" fmla="*/ 9553480 w 15258763"/>
              <a:gd name="connsiteY352" fmla="*/ 6815705 h 10453302"/>
              <a:gd name="connsiteX353" fmla="*/ 9764077 w 15258763"/>
              <a:gd name="connsiteY353" fmla="*/ 7638950 h 10453302"/>
              <a:gd name="connsiteX354" fmla="*/ 9725787 w 15258763"/>
              <a:gd name="connsiteY354" fmla="*/ 7906983 h 10453302"/>
              <a:gd name="connsiteX355" fmla="*/ 9591770 w 15258763"/>
              <a:gd name="connsiteY355" fmla="*/ 9725782 h 10453302"/>
              <a:gd name="connsiteX356" fmla="*/ 9610915 w 15258763"/>
              <a:gd name="connsiteY356" fmla="*/ 10395866 h 10453302"/>
              <a:gd name="connsiteX357" fmla="*/ 9496043 w 15258763"/>
              <a:gd name="connsiteY357" fmla="*/ 10395866 h 10453302"/>
              <a:gd name="connsiteX358" fmla="*/ 9457754 w 15258763"/>
              <a:gd name="connsiteY358" fmla="*/ 8959972 h 10453302"/>
              <a:gd name="connsiteX359" fmla="*/ 9515189 w 15258763"/>
              <a:gd name="connsiteY359" fmla="*/ 8328179 h 10453302"/>
              <a:gd name="connsiteX360" fmla="*/ 9572625 w 15258763"/>
              <a:gd name="connsiteY360" fmla="*/ 7868694 h 10453302"/>
              <a:gd name="connsiteX361" fmla="*/ 9285446 w 15258763"/>
              <a:gd name="connsiteY361" fmla="*/ 6834850 h 10453302"/>
              <a:gd name="connsiteX362" fmla="*/ 9151429 w 15258763"/>
              <a:gd name="connsiteY362" fmla="*/ 6700833 h 10453302"/>
              <a:gd name="connsiteX363" fmla="*/ 8864250 w 15258763"/>
              <a:gd name="connsiteY363" fmla="*/ 6451945 h 10453302"/>
              <a:gd name="connsiteX364" fmla="*/ 7887843 w 15258763"/>
              <a:gd name="connsiteY364" fmla="*/ 5456391 h 10453302"/>
              <a:gd name="connsiteX365" fmla="*/ 7447505 w 15258763"/>
              <a:gd name="connsiteY365" fmla="*/ 4882040 h 10453302"/>
              <a:gd name="connsiteX366" fmla="*/ 7256054 w 15258763"/>
              <a:gd name="connsiteY366" fmla="*/ 4441698 h 10453302"/>
              <a:gd name="connsiteX367" fmla="*/ 7351779 w 15258763"/>
              <a:gd name="connsiteY367" fmla="*/ 3924776 h 10453302"/>
              <a:gd name="connsiteX368" fmla="*/ 7562375 w 15258763"/>
              <a:gd name="connsiteY368" fmla="*/ 3695032 h 10453302"/>
              <a:gd name="connsiteX369" fmla="*/ 8309039 w 15258763"/>
              <a:gd name="connsiteY369" fmla="*/ 3082384 h 10453302"/>
              <a:gd name="connsiteX370" fmla="*/ 8979122 w 15258763"/>
              <a:gd name="connsiteY370" fmla="*/ 2508027 h 10453302"/>
              <a:gd name="connsiteX371" fmla="*/ 9496043 w 15258763"/>
              <a:gd name="connsiteY371" fmla="*/ 1589056 h 10453302"/>
              <a:gd name="connsiteX372" fmla="*/ 9974675 w 15258763"/>
              <a:gd name="connsiteY372" fmla="*/ 76581 h 10453302"/>
              <a:gd name="connsiteX373" fmla="*/ 9974675 w 15258763"/>
              <a:gd name="connsiteY373" fmla="*/ 38290 h 10453302"/>
              <a:gd name="connsiteX374" fmla="*/ 10453306 w 15258763"/>
              <a:gd name="connsiteY374" fmla="*/ 38290 h 10453302"/>
              <a:gd name="connsiteX375" fmla="*/ 10702195 w 15258763"/>
              <a:gd name="connsiteY375" fmla="*/ 38290 h 10453302"/>
              <a:gd name="connsiteX376" fmla="*/ 10702195 w 15258763"/>
              <a:gd name="connsiteY376" fmla="*/ 95726 h 10453302"/>
              <a:gd name="connsiteX377" fmla="*/ 10434161 w 15258763"/>
              <a:gd name="connsiteY377" fmla="*/ 1378457 h 10453302"/>
              <a:gd name="connsiteX378" fmla="*/ 10204418 w 15258763"/>
              <a:gd name="connsiteY378" fmla="*/ 2316574 h 10453302"/>
              <a:gd name="connsiteX379" fmla="*/ 9706642 w 15258763"/>
              <a:gd name="connsiteY379" fmla="*/ 3005803 h 10453302"/>
              <a:gd name="connsiteX380" fmla="*/ 9323737 w 15258763"/>
              <a:gd name="connsiteY380" fmla="*/ 3235546 h 10453302"/>
              <a:gd name="connsiteX381" fmla="*/ 8825960 w 15258763"/>
              <a:gd name="connsiteY381" fmla="*/ 3561015 h 10453302"/>
              <a:gd name="connsiteX382" fmla="*/ 8481347 w 15258763"/>
              <a:gd name="connsiteY382" fmla="*/ 3924776 h 10453302"/>
              <a:gd name="connsiteX383" fmla="*/ 8443055 w 15258763"/>
              <a:gd name="connsiteY383" fmla="*/ 4499135 h 10453302"/>
              <a:gd name="connsiteX384" fmla="*/ 8577072 w 15258763"/>
              <a:gd name="connsiteY384" fmla="*/ 4786314 h 10453302"/>
              <a:gd name="connsiteX385" fmla="*/ 8845106 w 15258763"/>
              <a:gd name="connsiteY385" fmla="*/ 5207508 h 10453302"/>
              <a:gd name="connsiteX386" fmla="*/ 9706642 w 15258763"/>
              <a:gd name="connsiteY386" fmla="*/ 6375363 h 10453302"/>
              <a:gd name="connsiteX387" fmla="*/ 9878949 w 15258763"/>
              <a:gd name="connsiteY387" fmla="*/ 6605106 h 10453302"/>
              <a:gd name="connsiteX388" fmla="*/ 10070401 w 15258763"/>
              <a:gd name="connsiteY388" fmla="*/ 7485789 h 10453302"/>
              <a:gd name="connsiteX389" fmla="*/ 9974675 w 15258763"/>
              <a:gd name="connsiteY389" fmla="*/ 8060146 h 10453302"/>
              <a:gd name="connsiteX390" fmla="*/ 9802368 w 15258763"/>
              <a:gd name="connsiteY390" fmla="*/ 9342877 h 10453302"/>
              <a:gd name="connsiteX391" fmla="*/ 9802368 w 15258763"/>
              <a:gd name="connsiteY391" fmla="*/ 10415012 h 10453302"/>
              <a:gd name="connsiteX392" fmla="*/ 9687496 w 15258763"/>
              <a:gd name="connsiteY392" fmla="*/ 10415012 h 10453302"/>
              <a:gd name="connsiteX393" fmla="*/ 9668351 w 15258763"/>
              <a:gd name="connsiteY393" fmla="*/ 9917235 h 10453302"/>
              <a:gd name="connsiteX394" fmla="*/ 9764078 w 15258763"/>
              <a:gd name="connsiteY394" fmla="*/ 8309034 h 10453302"/>
              <a:gd name="connsiteX395" fmla="*/ 9878949 w 15258763"/>
              <a:gd name="connsiteY395" fmla="*/ 7619805 h 10453302"/>
              <a:gd name="connsiteX396" fmla="*/ 9630061 w 15258763"/>
              <a:gd name="connsiteY396" fmla="*/ 6643397 h 10453302"/>
              <a:gd name="connsiteX397" fmla="*/ 9400317 w 15258763"/>
              <a:gd name="connsiteY397" fmla="*/ 6394509 h 10453302"/>
              <a:gd name="connsiteX398" fmla="*/ 8155877 w 15258763"/>
              <a:gd name="connsiteY398" fmla="*/ 4786314 h 10453302"/>
              <a:gd name="connsiteX399" fmla="*/ 8021861 w 15258763"/>
              <a:gd name="connsiteY399" fmla="*/ 4479990 h 10453302"/>
              <a:gd name="connsiteX400" fmla="*/ 8060151 w 15258763"/>
              <a:gd name="connsiteY400" fmla="*/ 3982211 h 10453302"/>
              <a:gd name="connsiteX401" fmla="*/ 8232458 w 15258763"/>
              <a:gd name="connsiteY401" fmla="*/ 3733323 h 10453302"/>
              <a:gd name="connsiteX402" fmla="*/ 8711089 w 15258763"/>
              <a:gd name="connsiteY402" fmla="*/ 3312126 h 10453302"/>
              <a:gd name="connsiteX403" fmla="*/ 9400317 w 15258763"/>
              <a:gd name="connsiteY403" fmla="*/ 2852641 h 10453302"/>
              <a:gd name="connsiteX404" fmla="*/ 9936385 w 15258763"/>
              <a:gd name="connsiteY404" fmla="*/ 2086831 h 10453302"/>
              <a:gd name="connsiteX405" fmla="*/ 10146983 w 15258763"/>
              <a:gd name="connsiteY405" fmla="*/ 1321021 h 10453302"/>
              <a:gd name="connsiteX406" fmla="*/ 10453306 w 15258763"/>
              <a:gd name="connsiteY406" fmla="*/ 38290 h 10453302"/>
              <a:gd name="connsiteX407" fmla="*/ 5150076 w 15258763"/>
              <a:gd name="connsiteY407" fmla="*/ 38290 h 10453302"/>
              <a:gd name="connsiteX408" fmla="*/ 5609562 w 15258763"/>
              <a:gd name="connsiteY408" fmla="*/ 38290 h 10453302"/>
              <a:gd name="connsiteX409" fmla="*/ 5590418 w 15258763"/>
              <a:gd name="connsiteY409" fmla="*/ 172307 h 10453302"/>
              <a:gd name="connsiteX410" fmla="*/ 5571272 w 15258763"/>
              <a:gd name="connsiteY410" fmla="*/ 670083 h 10453302"/>
              <a:gd name="connsiteX411" fmla="*/ 5494692 w 15258763"/>
              <a:gd name="connsiteY411" fmla="*/ 1684781 h 10453302"/>
              <a:gd name="connsiteX412" fmla="*/ 5169222 w 15258763"/>
              <a:gd name="connsiteY412" fmla="*/ 2699479 h 10453302"/>
              <a:gd name="connsiteX413" fmla="*/ 4882044 w 15258763"/>
              <a:gd name="connsiteY413" fmla="*/ 3158965 h 10453302"/>
              <a:gd name="connsiteX414" fmla="*/ 4633156 w 15258763"/>
              <a:gd name="connsiteY414" fmla="*/ 3656741 h 10453302"/>
              <a:gd name="connsiteX415" fmla="*/ 4594864 w 15258763"/>
              <a:gd name="connsiteY415" fmla="*/ 4614006 h 10453302"/>
              <a:gd name="connsiteX416" fmla="*/ 4862898 w 15258763"/>
              <a:gd name="connsiteY416" fmla="*/ 5188365 h 10453302"/>
              <a:gd name="connsiteX417" fmla="*/ 5303240 w 15258763"/>
              <a:gd name="connsiteY417" fmla="*/ 5743570 h 10453302"/>
              <a:gd name="connsiteX418" fmla="*/ 6375370 w 15258763"/>
              <a:gd name="connsiteY418" fmla="*/ 6853995 h 10453302"/>
              <a:gd name="connsiteX419" fmla="*/ 7409214 w 15258763"/>
              <a:gd name="connsiteY419" fmla="*/ 7619805 h 10453302"/>
              <a:gd name="connsiteX420" fmla="*/ 7658102 w 15258763"/>
              <a:gd name="connsiteY420" fmla="*/ 7772967 h 10453302"/>
              <a:gd name="connsiteX421" fmla="*/ 8347328 w 15258763"/>
              <a:gd name="connsiteY421" fmla="*/ 9055698 h 10453302"/>
              <a:gd name="connsiteX422" fmla="*/ 8404764 w 15258763"/>
              <a:gd name="connsiteY422" fmla="*/ 10089542 h 10453302"/>
              <a:gd name="connsiteX423" fmla="*/ 8443055 w 15258763"/>
              <a:gd name="connsiteY423" fmla="*/ 10415012 h 10453302"/>
              <a:gd name="connsiteX424" fmla="*/ 8289893 w 15258763"/>
              <a:gd name="connsiteY424" fmla="*/ 10415012 h 10453302"/>
              <a:gd name="connsiteX425" fmla="*/ 8289893 w 15258763"/>
              <a:gd name="connsiteY425" fmla="*/ 10300140 h 10453302"/>
              <a:gd name="connsiteX426" fmla="*/ 8232458 w 15258763"/>
              <a:gd name="connsiteY426" fmla="*/ 9266297 h 10453302"/>
              <a:gd name="connsiteX427" fmla="*/ 7715535 w 15258763"/>
              <a:gd name="connsiteY427" fmla="*/ 8098436 h 10453302"/>
              <a:gd name="connsiteX428" fmla="*/ 7275197 w 15258763"/>
              <a:gd name="connsiteY428" fmla="*/ 7753822 h 10453302"/>
              <a:gd name="connsiteX429" fmla="*/ 6490243 w 15258763"/>
              <a:gd name="connsiteY429" fmla="*/ 7160319 h 10453302"/>
              <a:gd name="connsiteX430" fmla="*/ 5571272 w 15258763"/>
              <a:gd name="connsiteY430" fmla="*/ 6241347 h 10453302"/>
              <a:gd name="connsiteX431" fmla="*/ 4958624 w 15258763"/>
              <a:gd name="connsiteY431" fmla="*/ 5571263 h 10453302"/>
              <a:gd name="connsiteX432" fmla="*/ 4518284 w 15258763"/>
              <a:gd name="connsiteY432" fmla="*/ 4843750 h 10453302"/>
              <a:gd name="connsiteX433" fmla="*/ 4518284 w 15258763"/>
              <a:gd name="connsiteY433" fmla="*/ 3580161 h 10453302"/>
              <a:gd name="connsiteX434" fmla="*/ 4709737 w 15258763"/>
              <a:gd name="connsiteY434" fmla="*/ 3178110 h 10453302"/>
              <a:gd name="connsiteX435" fmla="*/ 4958624 w 15258763"/>
              <a:gd name="connsiteY435" fmla="*/ 2718624 h 10453302"/>
              <a:gd name="connsiteX436" fmla="*/ 5245803 w 15258763"/>
              <a:gd name="connsiteY436" fmla="*/ 1742216 h 10453302"/>
              <a:gd name="connsiteX437" fmla="*/ 5284094 w 15258763"/>
              <a:gd name="connsiteY437" fmla="*/ 1072134 h 10453302"/>
              <a:gd name="connsiteX438" fmla="*/ 5245803 w 15258763"/>
              <a:gd name="connsiteY438" fmla="*/ 306323 h 10453302"/>
              <a:gd name="connsiteX439" fmla="*/ 5150076 w 15258763"/>
              <a:gd name="connsiteY439" fmla="*/ 38290 h 10453302"/>
              <a:gd name="connsiteX440" fmla="*/ 13593127 w 15258763"/>
              <a:gd name="connsiteY440" fmla="*/ 38289 h 10453302"/>
              <a:gd name="connsiteX441" fmla="*/ 13727143 w 15258763"/>
              <a:gd name="connsiteY441" fmla="*/ 38289 h 10453302"/>
              <a:gd name="connsiteX442" fmla="*/ 13727143 w 15258763"/>
              <a:gd name="connsiteY442" fmla="*/ 516920 h 10453302"/>
              <a:gd name="connsiteX443" fmla="*/ 13573982 w 15258763"/>
              <a:gd name="connsiteY443" fmla="*/ 2776060 h 10453302"/>
              <a:gd name="connsiteX444" fmla="*/ 13535691 w 15258763"/>
              <a:gd name="connsiteY444" fmla="*/ 3350418 h 10453302"/>
              <a:gd name="connsiteX445" fmla="*/ 13650563 w 15258763"/>
              <a:gd name="connsiteY445" fmla="*/ 3905631 h 10453302"/>
              <a:gd name="connsiteX446" fmla="*/ 13822869 w 15258763"/>
              <a:gd name="connsiteY446" fmla="*/ 4920330 h 10453302"/>
              <a:gd name="connsiteX447" fmla="*/ 13822869 w 15258763"/>
              <a:gd name="connsiteY447" fmla="*/ 5762716 h 10453302"/>
              <a:gd name="connsiteX448" fmla="*/ 13707998 w 15258763"/>
              <a:gd name="connsiteY448" fmla="*/ 7045448 h 10453302"/>
              <a:gd name="connsiteX449" fmla="*/ 13382529 w 15258763"/>
              <a:gd name="connsiteY449" fmla="*/ 8423906 h 10453302"/>
              <a:gd name="connsiteX450" fmla="*/ 13057059 w 15258763"/>
              <a:gd name="connsiteY450" fmla="*/ 9630057 h 10453302"/>
              <a:gd name="connsiteX451" fmla="*/ 12942188 w 15258763"/>
              <a:gd name="connsiteY451" fmla="*/ 10415013 h 10453302"/>
              <a:gd name="connsiteX452" fmla="*/ 12578428 w 15258763"/>
              <a:gd name="connsiteY452" fmla="*/ 10415013 h 10453302"/>
              <a:gd name="connsiteX453" fmla="*/ 12597574 w 15258763"/>
              <a:gd name="connsiteY453" fmla="*/ 10223560 h 10453302"/>
              <a:gd name="connsiteX454" fmla="*/ 12827317 w 15258763"/>
              <a:gd name="connsiteY454" fmla="*/ 9208862 h 10453302"/>
              <a:gd name="connsiteX455" fmla="*/ 13229367 w 15258763"/>
              <a:gd name="connsiteY455" fmla="*/ 8060147 h 10453302"/>
              <a:gd name="connsiteX456" fmla="*/ 13554837 w 15258763"/>
              <a:gd name="connsiteY456" fmla="*/ 6834851 h 10453302"/>
              <a:gd name="connsiteX457" fmla="*/ 13650563 w 15258763"/>
              <a:gd name="connsiteY457" fmla="*/ 5111782 h 10453302"/>
              <a:gd name="connsiteX458" fmla="*/ 13478256 w 15258763"/>
              <a:gd name="connsiteY458" fmla="*/ 4097084 h 10453302"/>
              <a:gd name="connsiteX459" fmla="*/ 13363384 w 15258763"/>
              <a:gd name="connsiteY459" fmla="*/ 3733323 h 10453302"/>
              <a:gd name="connsiteX460" fmla="*/ 13305948 w 15258763"/>
              <a:gd name="connsiteY460" fmla="*/ 3197255 h 10453302"/>
              <a:gd name="connsiteX461" fmla="*/ 13344238 w 15258763"/>
              <a:gd name="connsiteY461" fmla="*/ 2890932 h 10453302"/>
              <a:gd name="connsiteX462" fmla="*/ 13497401 w 15258763"/>
              <a:gd name="connsiteY462" fmla="*/ 1971960 h 10453302"/>
              <a:gd name="connsiteX463" fmla="*/ 13593127 w 15258763"/>
              <a:gd name="connsiteY463" fmla="*/ 497775 h 10453302"/>
              <a:gd name="connsiteX464" fmla="*/ 13593127 w 15258763"/>
              <a:gd name="connsiteY464" fmla="*/ 38289 h 10453302"/>
              <a:gd name="connsiteX465" fmla="*/ 4537430 w 15258763"/>
              <a:gd name="connsiteY465" fmla="*/ 38289 h 10453302"/>
              <a:gd name="connsiteX466" fmla="*/ 4824606 w 15258763"/>
              <a:gd name="connsiteY466" fmla="*/ 38289 h 10453302"/>
              <a:gd name="connsiteX467" fmla="*/ 4901188 w 15258763"/>
              <a:gd name="connsiteY467" fmla="*/ 306323 h 10453302"/>
              <a:gd name="connsiteX468" fmla="*/ 4996914 w 15258763"/>
              <a:gd name="connsiteY468" fmla="*/ 1148714 h 10453302"/>
              <a:gd name="connsiteX469" fmla="*/ 4958624 w 15258763"/>
              <a:gd name="connsiteY469" fmla="*/ 1665635 h 10453302"/>
              <a:gd name="connsiteX470" fmla="*/ 4843752 w 15258763"/>
              <a:gd name="connsiteY470" fmla="*/ 2354865 h 10453302"/>
              <a:gd name="connsiteX471" fmla="*/ 4556573 w 15258763"/>
              <a:gd name="connsiteY471" fmla="*/ 3044094 h 10453302"/>
              <a:gd name="connsiteX472" fmla="*/ 4307686 w 15258763"/>
              <a:gd name="connsiteY472" fmla="*/ 3561014 h 10453302"/>
              <a:gd name="connsiteX473" fmla="*/ 4173668 w 15258763"/>
              <a:gd name="connsiteY473" fmla="*/ 4231099 h 10453302"/>
              <a:gd name="connsiteX474" fmla="*/ 4403411 w 15258763"/>
              <a:gd name="connsiteY474" fmla="*/ 5150074 h 10453302"/>
              <a:gd name="connsiteX475" fmla="*/ 4901188 w 15258763"/>
              <a:gd name="connsiteY475" fmla="*/ 5858442 h 10453302"/>
              <a:gd name="connsiteX476" fmla="*/ 5992465 w 15258763"/>
              <a:gd name="connsiteY476" fmla="*/ 7007157 h 10453302"/>
              <a:gd name="connsiteX477" fmla="*/ 6911437 w 15258763"/>
              <a:gd name="connsiteY477" fmla="*/ 7811257 h 10453302"/>
              <a:gd name="connsiteX478" fmla="*/ 7351779 w 15258763"/>
              <a:gd name="connsiteY478" fmla="*/ 8136727 h 10453302"/>
              <a:gd name="connsiteX479" fmla="*/ 8041005 w 15258763"/>
              <a:gd name="connsiteY479" fmla="*/ 9457749 h 10453302"/>
              <a:gd name="connsiteX480" fmla="*/ 8098440 w 15258763"/>
              <a:gd name="connsiteY480" fmla="*/ 10280995 h 10453302"/>
              <a:gd name="connsiteX481" fmla="*/ 8098440 w 15258763"/>
              <a:gd name="connsiteY481" fmla="*/ 10415012 h 10453302"/>
              <a:gd name="connsiteX482" fmla="*/ 7811262 w 15258763"/>
              <a:gd name="connsiteY482" fmla="*/ 10415012 h 10453302"/>
              <a:gd name="connsiteX483" fmla="*/ 7772970 w 15258763"/>
              <a:gd name="connsiteY483" fmla="*/ 9630056 h 10453302"/>
              <a:gd name="connsiteX484" fmla="*/ 7485796 w 15258763"/>
              <a:gd name="connsiteY484" fmla="*/ 8825956 h 10453302"/>
              <a:gd name="connsiteX485" fmla="*/ 7026311 w 15258763"/>
              <a:gd name="connsiteY485" fmla="*/ 8289889 h 10453302"/>
              <a:gd name="connsiteX486" fmla="*/ 6126482 w 15258763"/>
              <a:gd name="connsiteY486" fmla="*/ 7485789 h 10453302"/>
              <a:gd name="connsiteX487" fmla="*/ 4728882 w 15258763"/>
              <a:gd name="connsiteY487" fmla="*/ 5973313 h 10453302"/>
              <a:gd name="connsiteX488" fmla="*/ 4192814 w 15258763"/>
              <a:gd name="connsiteY488" fmla="*/ 5188363 h 10453302"/>
              <a:gd name="connsiteX489" fmla="*/ 3963071 w 15258763"/>
              <a:gd name="connsiteY489" fmla="*/ 4231099 h 10453302"/>
              <a:gd name="connsiteX490" fmla="*/ 4097088 w 15258763"/>
              <a:gd name="connsiteY490" fmla="*/ 3522724 h 10453302"/>
              <a:gd name="connsiteX491" fmla="*/ 4345976 w 15258763"/>
              <a:gd name="connsiteY491" fmla="*/ 2948367 h 10453302"/>
              <a:gd name="connsiteX492" fmla="*/ 4594864 w 15258763"/>
              <a:gd name="connsiteY492" fmla="*/ 2239993 h 10453302"/>
              <a:gd name="connsiteX493" fmla="*/ 4748027 w 15258763"/>
              <a:gd name="connsiteY493" fmla="*/ 1110423 h 10453302"/>
              <a:gd name="connsiteX494" fmla="*/ 4652300 w 15258763"/>
              <a:gd name="connsiteY494" fmla="*/ 382904 h 10453302"/>
              <a:gd name="connsiteX495" fmla="*/ 4537430 w 15258763"/>
              <a:gd name="connsiteY495" fmla="*/ 38289 h 10453302"/>
              <a:gd name="connsiteX496" fmla="*/ 13286803 w 15258763"/>
              <a:gd name="connsiteY496" fmla="*/ 38289 h 10453302"/>
              <a:gd name="connsiteX497" fmla="*/ 13478255 w 15258763"/>
              <a:gd name="connsiteY497" fmla="*/ 38289 h 10453302"/>
              <a:gd name="connsiteX498" fmla="*/ 13420819 w 15258763"/>
              <a:gd name="connsiteY498" fmla="*/ 995552 h 10453302"/>
              <a:gd name="connsiteX499" fmla="*/ 13152785 w 15258763"/>
              <a:gd name="connsiteY499" fmla="*/ 2910076 h 10453302"/>
              <a:gd name="connsiteX500" fmla="*/ 13076205 w 15258763"/>
              <a:gd name="connsiteY500" fmla="*/ 3312126 h 10453302"/>
              <a:gd name="connsiteX501" fmla="*/ 13133640 w 15258763"/>
              <a:gd name="connsiteY501" fmla="*/ 3848194 h 10453302"/>
              <a:gd name="connsiteX502" fmla="*/ 13229367 w 15258763"/>
              <a:gd name="connsiteY502" fmla="*/ 4077937 h 10453302"/>
              <a:gd name="connsiteX503" fmla="*/ 13459110 w 15258763"/>
              <a:gd name="connsiteY503" fmla="*/ 5054346 h 10453302"/>
              <a:gd name="connsiteX504" fmla="*/ 13478255 w 15258763"/>
              <a:gd name="connsiteY504" fmla="*/ 6049894 h 10453302"/>
              <a:gd name="connsiteX505" fmla="*/ 13420819 w 15258763"/>
              <a:gd name="connsiteY505" fmla="*/ 6758268 h 10453302"/>
              <a:gd name="connsiteX506" fmla="*/ 13037914 w 15258763"/>
              <a:gd name="connsiteY506" fmla="*/ 8002710 h 10453302"/>
              <a:gd name="connsiteX507" fmla="*/ 12463557 w 15258763"/>
              <a:gd name="connsiteY507" fmla="*/ 9400313 h 10453302"/>
              <a:gd name="connsiteX508" fmla="*/ 12272104 w 15258763"/>
              <a:gd name="connsiteY508" fmla="*/ 10166124 h 10453302"/>
              <a:gd name="connsiteX509" fmla="*/ 12252959 w 15258763"/>
              <a:gd name="connsiteY509" fmla="*/ 10415012 h 10453302"/>
              <a:gd name="connsiteX510" fmla="*/ 11889199 w 15258763"/>
              <a:gd name="connsiteY510" fmla="*/ 10415012 h 10453302"/>
              <a:gd name="connsiteX511" fmla="*/ 11889199 w 15258763"/>
              <a:gd name="connsiteY511" fmla="*/ 10338430 h 10453302"/>
              <a:gd name="connsiteX512" fmla="*/ 12099797 w 15258763"/>
              <a:gd name="connsiteY512" fmla="*/ 9438603 h 10453302"/>
              <a:gd name="connsiteX513" fmla="*/ 12616719 w 15258763"/>
              <a:gd name="connsiteY513" fmla="*/ 8309034 h 10453302"/>
              <a:gd name="connsiteX514" fmla="*/ 12980479 w 15258763"/>
              <a:gd name="connsiteY514" fmla="*/ 7562369 h 10453302"/>
              <a:gd name="connsiteX515" fmla="*/ 13286803 w 15258763"/>
              <a:gd name="connsiteY515" fmla="*/ 6298783 h 10453302"/>
              <a:gd name="connsiteX516" fmla="*/ 13267658 w 15258763"/>
              <a:gd name="connsiteY516" fmla="*/ 5169219 h 10453302"/>
              <a:gd name="connsiteX517" fmla="*/ 12942188 w 15258763"/>
              <a:gd name="connsiteY517" fmla="*/ 4116228 h 10453302"/>
              <a:gd name="connsiteX518" fmla="*/ 12865606 w 15258763"/>
              <a:gd name="connsiteY518" fmla="*/ 3963066 h 10453302"/>
              <a:gd name="connsiteX519" fmla="*/ 12789027 w 15258763"/>
              <a:gd name="connsiteY519" fmla="*/ 3465288 h 10453302"/>
              <a:gd name="connsiteX520" fmla="*/ 12884753 w 15258763"/>
              <a:gd name="connsiteY520" fmla="*/ 3024947 h 10453302"/>
              <a:gd name="connsiteX521" fmla="*/ 13076205 w 15258763"/>
              <a:gd name="connsiteY521" fmla="*/ 2163411 h 10453302"/>
              <a:gd name="connsiteX522" fmla="*/ 13286803 w 15258763"/>
              <a:gd name="connsiteY522" fmla="*/ 38289 h 10453302"/>
              <a:gd name="connsiteX523" fmla="*/ 3446148 w 15258763"/>
              <a:gd name="connsiteY523" fmla="*/ 38289 h 10453302"/>
              <a:gd name="connsiteX524" fmla="*/ 3599310 w 15258763"/>
              <a:gd name="connsiteY524" fmla="*/ 38289 h 10453302"/>
              <a:gd name="connsiteX525" fmla="*/ 3618456 w 15258763"/>
              <a:gd name="connsiteY525" fmla="*/ 95725 h 10453302"/>
              <a:gd name="connsiteX526" fmla="*/ 3905634 w 15258763"/>
              <a:gd name="connsiteY526" fmla="*/ 612647 h 10453302"/>
              <a:gd name="connsiteX527" fmla="*/ 4020506 w 15258763"/>
              <a:gd name="connsiteY527" fmla="*/ 1321020 h 10453302"/>
              <a:gd name="connsiteX528" fmla="*/ 3943926 w 15258763"/>
              <a:gd name="connsiteY528" fmla="*/ 1742215 h 10453302"/>
              <a:gd name="connsiteX529" fmla="*/ 3695038 w 15258763"/>
              <a:gd name="connsiteY529" fmla="*/ 2565461 h 10453302"/>
              <a:gd name="connsiteX530" fmla="*/ 3388713 w 15258763"/>
              <a:gd name="connsiteY530" fmla="*/ 3656741 h 10453302"/>
              <a:gd name="connsiteX531" fmla="*/ 3465294 w 15258763"/>
              <a:gd name="connsiteY531" fmla="*/ 5284084 h 10453302"/>
              <a:gd name="connsiteX532" fmla="*/ 3829055 w 15258763"/>
              <a:gd name="connsiteY532" fmla="*/ 6049894 h 10453302"/>
              <a:gd name="connsiteX533" fmla="*/ 4537428 w 15258763"/>
              <a:gd name="connsiteY533" fmla="*/ 7217755 h 10453302"/>
              <a:gd name="connsiteX534" fmla="*/ 4958623 w 15258763"/>
              <a:gd name="connsiteY534" fmla="*/ 8021855 h 10453302"/>
              <a:gd name="connsiteX535" fmla="*/ 5150076 w 15258763"/>
              <a:gd name="connsiteY535" fmla="*/ 9074844 h 10453302"/>
              <a:gd name="connsiteX536" fmla="*/ 5130930 w 15258763"/>
              <a:gd name="connsiteY536" fmla="*/ 9572620 h 10453302"/>
              <a:gd name="connsiteX537" fmla="*/ 5169222 w 15258763"/>
              <a:gd name="connsiteY537" fmla="*/ 10415012 h 10453302"/>
              <a:gd name="connsiteX538" fmla="*/ 4690591 w 15258763"/>
              <a:gd name="connsiteY538" fmla="*/ 10415012 h 10453302"/>
              <a:gd name="connsiteX539" fmla="*/ 4690591 w 15258763"/>
              <a:gd name="connsiteY539" fmla="*/ 10357576 h 10453302"/>
              <a:gd name="connsiteX540" fmla="*/ 4652300 w 15258763"/>
              <a:gd name="connsiteY540" fmla="*/ 8940827 h 10453302"/>
              <a:gd name="connsiteX541" fmla="*/ 4365120 w 15258763"/>
              <a:gd name="connsiteY541" fmla="*/ 7428352 h 10453302"/>
              <a:gd name="connsiteX542" fmla="*/ 3886489 w 15258763"/>
              <a:gd name="connsiteY542" fmla="*/ 6471090 h 10453302"/>
              <a:gd name="connsiteX543" fmla="*/ 3427003 w 15258763"/>
              <a:gd name="connsiteY543" fmla="*/ 5571263 h 10453302"/>
              <a:gd name="connsiteX544" fmla="*/ 3235551 w 15258763"/>
              <a:gd name="connsiteY544" fmla="*/ 3675886 h 10453302"/>
              <a:gd name="connsiteX545" fmla="*/ 3580165 w 15258763"/>
              <a:gd name="connsiteY545" fmla="*/ 2450590 h 10453302"/>
              <a:gd name="connsiteX546" fmla="*/ 3829055 w 15258763"/>
              <a:gd name="connsiteY546" fmla="*/ 1627344 h 10453302"/>
              <a:gd name="connsiteX547" fmla="*/ 3675892 w 15258763"/>
              <a:gd name="connsiteY547" fmla="*/ 440338 h 10453302"/>
              <a:gd name="connsiteX548" fmla="*/ 3484439 w 15258763"/>
              <a:gd name="connsiteY548" fmla="*/ 134015 h 10453302"/>
              <a:gd name="connsiteX549" fmla="*/ 3446148 w 15258763"/>
              <a:gd name="connsiteY549" fmla="*/ 38289 h 10453302"/>
              <a:gd name="connsiteX550" fmla="*/ 3178115 w 15258763"/>
              <a:gd name="connsiteY550" fmla="*/ 38289 h 10453302"/>
              <a:gd name="connsiteX551" fmla="*/ 3312131 w 15258763"/>
              <a:gd name="connsiteY551" fmla="*/ 38289 h 10453302"/>
              <a:gd name="connsiteX552" fmla="*/ 3331277 w 15258763"/>
              <a:gd name="connsiteY552" fmla="*/ 95725 h 10453302"/>
              <a:gd name="connsiteX553" fmla="*/ 3656746 w 15258763"/>
              <a:gd name="connsiteY553" fmla="*/ 650936 h 10453302"/>
              <a:gd name="connsiteX554" fmla="*/ 3752472 w 15258763"/>
              <a:gd name="connsiteY554" fmla="*/ 1512472 h 10453302"/>
              <a:gd name="connsiteX555" fmla="*/ 3522729 w 15258763"/>
              <a:gd name="connsiteY555" fmla="*/ 2259137 h 10453302"/>
              <a:gd name="connsiteX556" fmla="*/ 3120679 w 15258763"/>
              <a:gd name="connsiteY556" fmla="*/ 3675886 h 10453302"/>
              <a:gd name="connsiteX557" fmla="*/ 3101534 w 15258763"/>
              <a:gd name="connsiteY557" fmla="*/ 5035201 h 10453302"/>
              <a:gd name="connsiteX558" fmla="*/ 3407858 w 15258763"/>
              <a:gd name="connsiteY558" fmla="*/ 5935023 h 10453302"/>
              <a:gd name="connsiteX559" fmla="*/ 3848199 w 15258763"/>
              <a:gd name="connsiteY559" fmla="*/ 6873140 h 10453302"/>
              <a:gd name="connsiteX560" fmla="*/ 4154524 w 15258763"/>
              <a:gd name="connsiteY560" fmla="*/ 7849548 h 10453302"/>
              <a:gd name="connsiteX561" fmla="*/ 4231104 w 15258763"/>
              <a:gd name="connsiteY561" fmla="*/ 8864246 h 10453302"/>
              <a:gd name="connsiteX562" fmla="*/ 4231104 w 15258763"/>
              <a:gd name="connsiteY562" fmla="*/ 9764073 h 10453302"/>
              <a:gd name="connsiteX563" fmla="*/ 4307685 w 15258763"/>
              <a:gd name="connsiteY563" fmla="*/ 10395866 h 10453302"/>
              <a:gd name="connsiteX564" fmla="*/ 3943926 w 15258763"/>
              <a:gd name="connsiteY564" fmla="*/ 10395866 h 10453302"/>
              <a:gd name="connsiteX565" fmla="*/ 3886489 w 15258763"/>
              <a:gd name="connsiteY565" fmla="*/ 10012961 h 10453302"/>
              <a:gd name="connsiteX566" fmla="*/ 3848199 w 15258763"/>
              <a:gd name="connsiteY566" fmla="*/ 8825956 h 10453302"/>
              <a:gd name="connsiteX567" fmla="*/ 3829053 w 15258763"/>
              <a:gd name="connsiteY567" fmla="*/ 7945274 h 10453302"/>
              <a:gd name="connsiteX568" fmla="*/ 3388713 w 15258763"/>
              <a:gd name="connsiteY568" fmla="*/ 6317928 h 10453302"/>
              <a:gd name="connsiteX569" fmla="*/ 3158969 w 15258763"/>
              <a:gd name="connsiteY569" fmla="*/ 5724425 h 10453302"/>
              <a:gd name="connsiteX570" fmla="*/ 2967517 w 15258763"/>
              <a:gd name="connsiteY570" fmla="*/ 5054345 h 10453302"/>
              <a:gd name="connsiteX571" fmla="*/ 3005807 w 15258763"/>
              <a:gd name="connsiteY571" fmla="*/ 3580160 h 10453302"/>
              <a:gd name="connsiteX572" fmla="*/ 3427003 w 15258763"/>
              <a:gd name="connsiteY572" fmla="*/ 2201702 h 10453302"/>
              <a:gd name="connsiteX573" fmla="*/ 3618455 w 15258763"/>
              <a:gd name="connsiteY573" fmla="*/ 1589054 h 10453302"/>
              <a:gd name="connsiteX574" fmla="*/ 3522729 w 15258763"/>
              <a:gd name="connsiteY574" fmla="*/ 631791 h 10453302"/>
              <a:gd name="connsiteX575" fmla="*/ 3427003 w 15258763"/>
              <a:gd name="connsiteY575" fmla="*/ 459484 h 10453302"/>
              <a:gd name="connsiteX576" fmla="*/ 3178115 w 15258763"/>
              <a:gd name="connsiteY576" fmla="*/ 38289 h 10453302"/>
              <a:gd name="connsiteX577" fmla="*/ 2948371 w 15258763"/>
              <a:gd name="connsiteY577" fmla="*/ 38288 h 10453302"/>
              <a:gd name="connsiteX578" fmla="*/ 3063244 w 15258763"/>
              <a:gd name="connsiteY578" fmla="*/ 38288 h 10453302"/>
              <a:gd name="connsiteX579" fmla="*/ 3082388 w 15258763"/>
              <a:gd name="connsiteY579" fmla="*/ 76579 h 10453302"/>
              <a:gd name="connsiteX580" fmla="*/ 3427003 w 15258763"/>
              <a:gd name="connsiteY580" fmla="*/ 650936 h 10453302"/>
              <a:gd name="connsiteX581" fmla="*/ 3522729 w 15258763"/>
              <a:gd name="connsiteY581" fmla="*/ 1608199 h 10453302"/>
              <a:gd name="connsiteX582" fmla="*/ 3292987 w 15258763"/>
              <a:gd name="connsiteY582" fmla="*/ 2278283 h 10453302"/>
              <a:gd name="connsiteX583" fmla="*/ 2890937 w 15258763"/>
              <a:gd name="connsiteY583" fmla="*/ 3561014 h 10453302"/>
              <a:gd name="connsiteX584" fmla="*/ 3005808 w 15258763"/>
              <a:gd name="connsiteY584" fmla="*/ 5743570 h 10453302"/>
              <a:gd name="connsiteX585" fmla="*/ 3178114 w 15258763"/>
              <a:gd name="connsiteY585" fmla="*/ 6260492 h 10453302"/>
              <a:gd name="connsiteX586" fmla="*/ 3541874 w 15258763"/>
              <a:gd name="connsiteY586" fmla="*/ 7945274 h 10453302"/>
              <a:gd name="connsiteX587" fmla="*/ 3541874 w 15258763"/>
              <a:gd name="connsiteY587" fmla="*/ 8825956 h 10453302"/>
              <a:gd name="connsiteX588" fmla="*/ 3522729 w 15258763"/>
              <a:gd name="connsiteY588" fmla="*/ 9476894 h 10453302"/>
              <a:gd name="connsiteX589" fmla="*/ 3637600 w 15258763"/>
              <a:gd name="connsiteY589" fmla="*/ 10357576 h 10453302"/>
              <a:gd name="connsiteX590" fmla="*/ 3637600 w 15258763"/>
              <a:gd name="connsiteY590" fmla="*/ 10415012 h 10453302"/>
              <a:gd name="connsiteX591" fmla="*/ 3350422 w 15258763"/>
              <a:gd name="connsiteY591" fmla="*/ 10415012 h 10453302"/>
              <a:gd name="connsiteX592" fmla="*/ 3312132 w 15258763"/>
              <a:gd name="connsiteY592" fmla="*/ 10280995 h 10453302"/>
              <a:gd name="connsiteX593" fmla="*/ 3197260 w 15258763"/>
              <a:gd name="connsiteY593" fmla="*/ 8634503 h 10453302"/>
              <a:gd name="connsiteX594" fmla="*/ 3216406 w 15258763"/>
              <a:gd name="connsiteY594" fmla="*/ 7658095 h 10453302"/>
              <a:gd name="connsiteX595" fmla="*/ 3120679 w 15258763"/>
              <a:gd name="connsiteY595" fmla="*/ 6911431 h 10453302"/>
              <a:gd name="connsiteX596" fmla="*/ 2814355 w 15258763"/>
              <a:gd name="connsiteY596" fmla="*/ 5762715 h 10453302"/>
              <a:gd name="connsiteX597" fmla="*/ 2737775 w 15258763"/>
              <a:gd name="connsiteY597" fmla="*/ 3618450 h 10453302"/>
              <a:gd name="connsiteX598" fmla="*/ 3158970 w 15258763"/>
              <a:gd name="connsiteY598" fmla="*/ 2278283 h 10453302"/>
              <a:gd name="connsiteX599" fmla="*/ 3388713 w 15258763"/>
              <a:gd name="connsiteY599" fmla="*/ 1627344 h 10453302"/>
              <a:gd name="connsiteX600" fmla="*/ 3292987 w 15258763"/>
              <a:gd name="connsiteY600" fmla="*/ 650936 h 10453302"/>
              <a:gd name="connsiteX601" fmla="*/ 3139825 w 15258763"/>
              <a:gd name="connsiteY601" fmla="*/ 363757 h 10453302"/>
              <a:gd name="connsiteX602" fmla="*/ 2948371 w 15258763"/>
              <a:gd name="connsiteY602" fmla="*/ 38288 h 10453302"/>
              <a:gd name="connsiteX603" fmla="*/ 14971584 w 15258763"/>
              <a:gd name="connsiteY603" fmla="*/ 38288 h 10453302"/>
              <a:gd name="connsiteX604" fmla="*/ 15163037 w 15258763"/>
              <a:gd name="connsiteY604" fmla="*/ 38288 h 10453302"/>
              <a:gd name="connsiteX605" fmla="*/ 15163037 w 15258763"/>
              <a:gd name="connsiteY605" fmla="*/ 95724 h 10453302"/>
              <a:gd name="connsiteX606" fmla="*/ 15105602 w 15258763"/>
              <a:gd name="connsiteY606" fmla="*/ 1187003 h 10453302"/>
              <a:gd name="connsiteX607" fmla="*/ 15105602 w 15258763"/>
              <a:gd name="connsiteY607" fmla="*/ 2393154 h 10453302"/>
              <a:gd name="connsiteX608" fmla="*/ 15220473 w 15258763"/>
              <a:gd name="connsiteY608" fmla="*/ 4001355 h 10453302"/>
              <a:gd name="connsiteX609" fmla="*/ 15258763 w 15258763"/>
              <a:gd name="connsiteY609" fmla="*/ 4326825 h 10453302"/>
              <a:gd name="connsiteX610" fmla="*/ 15258763 w 15258763"/>
              <a:gd name="connsiteY610" fmla="*/ 5437246 h 10453302"/>
              <a:gd name="connsiteX611" fmla="*/ 15258763 w 15258763"/>
              <a:gd name="connsiteY611" fmla="*/ 5475537 h 10453302"/>
              <a:gd name="connsiteX612" fmla="*/ 15124747 w 15258763"/>
              <a:gd name="connsiteY612" fmla="*/ 7007157 h 10453302"/>
              <a:gd name="connsiteX613" fmla="*/ 15086457 w 15258763"/>
              <a:gd name="connsiteY613" fmla="*/ 8175017 h 10453302"/>
              <a:gd name="connsiteX614" fmla="*/ 15163037 w 15258763"/>
              <a:gd name="connsiteY614" fmla="*/ 9400313 h 10453302"/>
              <a:gd name="connsiteX615" fmla="*/ 15258763 w 15258763"/>
              <a:gd name="connsiteY615" fmla="*/ 10415012 h 10453302"/>
              <a:gd name="connsiteX616" fmla="*/ 15067311 w 15258763"/>
              <a:gd name="connsiteY616" fmla="*/ 10415012 h 10453302"/>
              <a:gd name="connsiteX617" fmla="*/ 14952439 w 15258763"/>
              <a:gd name="connsiteY617" fmla="*/ 9113135 h 10453302"/>
              <a:gd name="connsiteX618" fmla="*/ 14875858 w 15258763"/>
              <a:gd name="connsiteY618" fmla="*/ 8175017 h 10453302"/>
              <a:gd name="connsiteX619" fmla="*/ 14933295 w 15258763"/>
              <a:gd name="connsiteY619" fmla="*/ 6834850 h 10453302"/>
              <a:gd name="connsiteX620" fmla="*/ 15048166 w 15258763"/>
              <a:gd name="connsiteY620" fmla="*/ 5513827 h 10453302"/>
              <a:gd name="connsiteX621" fmla="*/ 14971584 w 15258763"/>
              <a:gd name="connsiteY621" fmla="*/ 2967511 h 10453302"/>
              <a:gd name="connsiteX622" fmla="*/ 14895005 w 15258763"/>
              <a:gd name="connsiteY622" fmla="*/ 1474182 h 10453302"/>
              <a:gd name="connsiteX623" fmla="*/ 14952439 w 15258763"/>
              <a:gd name="connsiteY623" fmla="*/ 306322 h 10453302"/>
              <a:gd name="connsiteX624" fmla="*/ 14971584 w 15258763"/>
              <a:gd name="connsiteY624" fmla="*/ 38288 h 10453302"/>
              <a:gd name="connsiteX625" fmla="*/ 13842016 w 15258763"/>
              <a:gd name="connsiteY625" fmla="*/ 38288 h 10453302"/>
              <a:gd name="connsiteX626" fmla="*/ 13976032 w 15258763"/>
              <a:gd name="connsiteY626" fmla="*/ 38288 h 10453302"/>
              <a:gd name="connsiteX627" fmla="*/ 13976032 w 15258763"/>
              <a:gd name="connsiteY627" fmla="*/ 76579 h 10453302"/>
              <a:gd name="connsiteX628" fmla="*/ 13976032 w 15258763"/>
              <a:gd name="connsiteY628" fmla="*/ 708372 h 10453302"/>
              <a:gd name="connsiteX629" fmla="*/ 13937742 w 15258763"/>
              <a:gd name="connsiteY629" fmla="*/ 2450589 h 10453302"/>
              <a:gd name="connsiteX630" fmla="*/ 14014322 w 15258763"/>
              <a:gd name="connsiteY630" fmla="*/ 3848192 h 10453302"/>
              <a:gd name="connsiteX631" fmla="*/ 14129194 w 15258763"/>
              <a:gd name="connsiteY631" fmla="*/ 5379810 h 10453302"/>
              <a:gd name="connsiteX632" fmla="*/ 13918595 w 15258763"/>
              <a:gd name="connsiteY632" fmla="*/ 7409207 h 10453302"/>
              <a:gd name="connsiteX633" fmla="*/ 13650563 w 15258763"/>
              <a:gd name="connsiteY633" fmla="*/ 9400313 h 10453302"/>
              <a:gd name="connsiteX634" fmla="*/ 13612272 w 15258763"/>
              <a:gd name="connsiteY634" fmla="*/ 10395866 h 10453302"/>
              <a:gd name="connsiteX635" fmla="*/ 13286803 w 15258763"/>
              <a:gd name="connsiteY635" fmla="*/ 10395866 h 10453302"/>
              <a:gd name="connsiteX636" fmla="*/ 13325093 w 15258763"/>
              <a:gd name="connsiteY636" fmla="*/ 9783218 h 10453302"/>
              <a:gd name="connsiteX637" fmla="*/ 13535690 w 15258763"/>
              <a:gd name="connsiteY637" fmla="*/ 8672793 h 10453302"/>
              <a:gd name="connsiteX638" fmla="*/ 13822869 w 15258763"/>
              <a:gd name="connsiteY638" fmla="*/ 7141173 h 10453302"/>
              <a:gd name="connsiteX639" fmla="*/ 13976032 w 15258763"/>
              <a:gd name="connsiteY639" fmla="*/ 5513827 h 10453302"/>
              <a:gd name="connsiteX640" fmla="*/ 13976032 w 15258763"/>
              <a:gd name="connsiteY640" fmla="*/ 4652295 h 10453302"/>
              <a:gd name="connsiteX641" fmla="*/ 13822869 w 15258763"/>
              <a:gd name="connsiteY641" fmla="*/ 3714177 h 10453302"/>
              <a:gd name="connsiteX642" fmla="*/ 13765434 w 15258763"/>
              <a:gd name="connsiteY642" fmla="*/ 2814349 h 10453302"/>
              <a:gd name="connsiteX643" fmla="*/ 13842016 w 15258763"/>
              <a:gd name="connsiteY643" fmla="*/ 1952812 h 10453302"/>
              <a:gd name="connsiteX644" fmla="*/ 13880305 w 15258763"/>
              <a:gd name="connsiteY644" fmla="*/ 440338 h 10453302"/>
              <a:gd name="connsiteX645" fmla="*/ 13842016 w 15258763"/>
              <a:gd name="connsiteY645" fmla="*/ 38288 h 10453302"/>
              <a:gd name="connsiteX646" fmla="*/ 497781 w 15258763"/>
              <a:gd name="connsiteY646" fmla="*/ 38288 h 10453302"/>
              <a:gd name="connsiteX647" fmla="*/ 689233 w 15258763"/>
              <a:gd name="connsiteY647" fmla="*/ 38288 h 10453302"/>
              <a:gd name="connsiteX648" fmla="*/ 995556 w 15258763"/>
              <a:gd name="connsiteY648" fmla="*/ 765808 h 10453302"/>
              <a:gd name="connsiteX649" fmla="*/ 1091284 w 15258763"/>
              <a:gd name="connsiteY649" fmla="*/ 1033840 h 10453302"/>
              <a:gd name="connsiteX650" fmla="*/ 1148718 w 15258763"/>
              <a:gd name="connsiteY650" fmla="*/ 2278282 h 10453302"/>
              <a:gd name="connsiteX651" fmla="*/ 861540 w 15258763"/>
              <a:gd name="connsiteY651" fmla="*/ 3388706 h 10453302"/>
              <a:gd name="connsiteX652" fmla="*/ 402054 w 15258763"/>
              <a:gd name="connsiteY652" fmla="*/ 5092635 h 10453302"/>
              <a:gd name="connsiteX653" fmla="*/ 268038 w 15258763"/>
              <a:gd name="connsiteY653" fmla="*/ 6547671 h 10453302"/>
              <a:gd name="connsiteX654" fmla="*/ 363764 w 15258763"/>
              <a:gd name="connsiteY654" fmla="*/ 7658095 h 10453302"/>
              <a:gd name="connsiteX655" fmla="*/ 459490 w 15258763"/>
              <a:gd name="connsiteY655" fmla="*/ 8864246 h 10453302"/>
              <a:gd name="connsiteX656" fmla="*/ 497781 w 15258763"/>
              <a:gd name="connsiteY656" fmla="*/ 9859799 h 10453302"/>
              <a:gd name="connsiteX657" fmla="*/ 555216 w 15258763"/>
              <a:gd name="connsiteY657" fmla="*/ 10415012 h 10453302"/>
              <a:gd name="connsiteX658" fmla="*/ 421200 w 15258763"/>
              <a:gd name="connsiteY658" fmla="*/ 10415012 h 10453302"/>
              <a:gd name="connsiteX659" fmla="*/ 421200 w 15258763"/>
              <a:gd name="connsiteY659" fmla="*/ 10357576 h 10453302"/>
              <a:gd name="connsiteX660" fmla="*/ 382908 w 15258763"/>
              <a:gd name="connsiteY660" fmla="*/ 9630056 h 10453302"/>
              <a:gd name="connsiteX661" fmla="*/ 306328 w 15258763"/>
              <a:gd name="connsiteY661" fmla="*/ 8136727 h 10453302"/>
              <a:gd name="connsiteX662" fmla="*/ 153166 w 15258763"/>
              <a:gd name="connsiteY662" fmla="*/ 6605106 h 10453302"/>
              <a:gd name="connsiteX663" fmla="*/ 229747 w 15258763"/>
              <a:gd name="connsiteY663" fmla="*/ 5130926 h 10453302"/>
              <a:gd name="connsiteX664" fmla="*/ 593506 w 15258763"/>
              <a:gd name="connsiteY664" fmla="*/ 3695030 h 10453302"/>
              <a:gd name="connsiteX665" fmla="*/ 938122 w 15258763"/>
              <a:gd name="connsiteY665" fmla="*/ 2297427 h 10453302"/>
              <a:gd name="connsiteX666" fmla="*/ 784959 w 15258763"/>
              <a:gd name="connsiteY666" fmla="*/ 765808 h 10453302"/>
              <a:gd name="connsiteX667" fmla="*/ 612652 w 15258763"/>
              <a:gd name="connsiteY667" fmla="*/ 325467 h 10453302"/>
              <a:gd name="connsiteX668" fmla="*/ 497781 w 15258763"/>
              <a:gd name="connsiteY668" fmla="*/ 38288 h 10453302"/>
              <a:gd name="connsiteX669" fmla="*/ 14646116 w 15258763"/>
              <a:gd name="connsiteY669" fmla="*/ 38287 h 10453302"/>
              <a:gd name="connsiteX670" fmla="*/ 14818423 w 15258763"/>
              <a:gd name="connsiteY670" fmla="*/ 38287 h 10453302"/>
              <a:gd name="connsiteX671" fmla="*/ 14799279 w 15258763"/>
              <a:gd name="connsiteY671" fmla="*/ 536064 h 10453302"/>
              <a:gd name="connsiteX672" fmla="*/ 14760987 w 15258763"/>
              <a:gd name="connsiteY672" fmla="*/ 1914522 h 10453302"/>
              <a:gd name="connsiteX673" fmla="*/ 14799279 w 15258763"/>
              <a:gd name="connsiteY673" fmla="*/ 2699477 h 10453302"/>
              <a:gd name="connsiteX674" fmla="*/ 14933295 w 15258763"/>
              <a:gd name="connsiteY674" fmla="*/ 4288533 h 10453302"/>
              <a:gd name="connsiteX675" fmla="*/ 14895005 w 15258763"/>
              <a:gd name="connsiteY675" fmla="*/ 5820151 h 10453302"/>
              <a:gd name="connsiteX676" fmla="*/ 14741842 w 15258763"/>
              <a:gd name="connsiteY676" fmla="*/ 7217755 h 10453302"/>
              <a:gd name="connsiteX677" fmla="*/ 14703552 w 15258763"/>
              <a:gd name="connsiteY677" fmla="*/ 8232453 h 10453302"/>
              <a:gd name="connsiteX678" fmla="*/ 14760987 w 15258763"/>
              <a:gd name="connsiteY678" fmla="*/ 8921682 h 10453302"/>
              <a:gd name="connsiteX679" fmla="*/ 14837568 w 15258763"/>
              <a:gd name="connsiteY679" fmla="*/ 9936380 h 10453302"/>
              <a:gd name="connsiteX680" fmla="*/ 14875858 w 15258763"/>
              <a:gd name="connsiteY680" fmla="*/ 10434157 h 10453302"/>
              <a:gd name="connsiteX681" fmla="*/ 14684406 w 15258763"/>
              <a:gd name="connsiteY681" fmla="*/ 10434157 h 10453302"/>
              <a:gd name="connsiteX682" fmla="*/ 14684406 w 15258763"/>
              <a:gd name="connsiteY682" fmla="*/ 10415012 h 10453302"/>
              <a:gd name="connsiteX683" fmla="*/ 14550390 w 15258763"/>
              <a:gd name="connsiteY683" fmla="*/ 8711084 h 10453302"/>
              <a:gd name="connsiteX684" fmla="*/ 14607826 w 15258763"/>
              <a:gd name="connsiteY684" fmla="*/ 6758268 h 10453302"/>
              <a:gd name="connsiteX685" fmla="*/ 14760987 w 15258763"/>
              <a:gd name="connsiteY685" fmla="*/ 5379810 h 10453302"/>
              <a:gd name="connsiteX686" fmla="*/ 14684406 w 15258763"/>
              <a:gd name="connsiteY686" fmla="*/ 3350416 h 10453302"/>
              <a:gd name="connsiteX687" fmla="*/ 14588680 w 15258763"/>
              <a:gd name="connsiteY687" fmla="*/ 1608198 h 10453302"/>
              <a:gd name="connsiteX688" fmla="*/ 14646116 w 15258763"/>
              <a:gd name="connsiteY688" fmla="*/ 38287 h 10453302"/>
              <a:gd name="connsiteX689" fmla="*/ 880685 w 15258763"/>
              <a:gd name="connsiteY689" fmla="*/ 38287 h 10453302"/>
              <a:gd name="connsiteX690" fmla="*/ 1072137 w 15258763"/>
              <a:gd name="connsiteY690" fmla="*/ 38287 h 10453302"/>
              <a:gd name="connsiteX691" fmla="*/ 1340171 w 15258763"/>
              <a:gd name="connsiteY691" fmla="*/ 631790 h 10453302"/>
              <a:gd name="connsiteX692" fmla="*/ 1589059 w 15258763"/>
              <a:gd name="connsiteY692" fmla="*/ 1263583 h 10453302"/>
              <a:gd name="connsiteX693" fmla="*/ 1569914 w 15258763"/>
              <a:gd name="connsiteY693" fmla="*/ 2259136 h 10453302"/>
              <a:gd name="connsiteX694" fmla="*/ 1474187 w 15258763"/>
              <a:gd name="connsiteY694" fmla="*/ 2508025 h 10453302"/>
              <a:gd name="connsiteX695" fmla="*/ 670087 w 15258763"/>
              <a:gd name="connsiteY695" fmla="*/ 5437246 h 10453302"/>
              <a:gd name="connsiteX696" fmla="*/ 574361 w 15258763"/>
              <a:gd name="connsiteY696" fmla="*/ 6547671 h 10453302"/>
              <a:gd name="connsiteX697" fmla="*/ 670087 w 15258763"/>
              <a:gd name="connsiteY697" fmla="*/ 7715531 h 10453302"/>
              <a:gd name="connsiteX698" fmla="*/ 727523 w 15258763"/>
              <a:gd name="connsiteY698" fmla="*/ 8883392 h 10453302"/>
              <a:gd name="connsiteX699" fmla="*/ 765813 w 15258763"/>
              <a:gd name="connsiteY699" fmla="*/ 9955525 h 10453302"/>
              <a:gd name="connsiteX700" fmla="*/ 804104 w 15258763"/>
              <a:gd name="connsiteY700" fmla="*/ 10415012 h 10453302"/>
              <a:gd name="connsiteX701" fmla="*/ 670087 w 15258763"/>
              <a:gd name="connsiteY701" fmla="*/ 10415012 h 10453302"/>
              <a:gd name="connsiteX702" fmla="*/ 612651 w 15258763"/>
              <a:gd name="connsiteY702" fmla="*/ 9113135 h 10453302"/>
              <a:gd name="connsiteX703" fmla="*/ 593506 w 15258763"/>
              <a:gd name="connsiteY703" fmla="*/ 8404760 h 10453302"/>
              <a:gd name="connsiteX704" fmla="*/ 440344 w 15258763"/>
              <a:gd name="connsiteY704" fmla="*/ 6815705 h 10453302"/>
              <a:gd name="connsiteX705" fmla="*/ 536070 w 15258763"/>
              <a:gd name="connsiteY705" fmla="*/ 5245794 h 10453302"/>
              <a:gd name="connsiteX706" fmla="*/ 1072137 w 15258763"/>
              <a:gd name="connsiteY706" fmla="*/ 3254689 h 10453302"/>
              <a:gd name="connsiteX707" fmla="*/ 1378461 w 15258763"/>
              <a:gd name="connsiteY707" fmla="*/ 2259136 h 10453302"/>
              <a:gd name="connsiteX708" fmla="*/ 1378461 w 15258763"/>
              <a:gd name="connsiteY708" fmla="*/ 1244438 h 10453302"/>
              <a:gd name="connsiteX709" fmla="*/ 1148718 w 15258763"/>
              <a:gd name="connsiteY709" fmla="*/ 631790 h 10453302"/>
              <a:gd name="connsiteX710" fmla="*/ 880685 w 15258763"/>
              <a:gd name="connsiteY710" fmla="*/ 38287 h 10453302"/>
              <a:gd name="connsiteX711" fmla="*/ 14071758 w 15258763"/>
              <a:gd name="connsiteY711" fmla="*/ 38287 h 10453302"/>
              <a:gd name="connsiteX712" fmla="*/ 14205774 w 15258763"/>
              <a:gd name="connsiteY712" fmla="*/ 38287 h 10453302"/>
              <a:gd name="connsiteX713" fmla="*/ 14205774 w 15258763"/>
              <a:gd name="connsiteY713" fmla="*/ 76578 h 10453302"/>
              <a:gd name="connsiteX714" fmla="*/ 14205774 w 15258763"/>
              <a:gd name="connsiteY714" fmla="*/ 1569907 h 10453302"/>
              <a:gd name="connsiteX715" fmla="*/ 14205774 w 15258763"/>
              <a:gd name="connsiteY715" fmla="*/ 2565460 h 10453302"/>
              <a:gd name="connsiteX716" fmla="*/ 14244065 w 15258763"/>
              <a:gd name="connsiteY716" fmla="*/ 3197253 h 10453302"/>
              <a:gd name="connsiteX717" fmla="*/ 14378082 w 15258763"/>
              <a:gd name="connsiteY717" fmla="*/ 4250243 h 10453302"/>
              <a:gd name="connsiteX718" fmla="*/ 14378082 w 15258763"/>
              <a:gd name="connsiteY718" fmla="*/ 5571263 h 10453302"/>
              <a:gd name="connsiteX719" fmla="*/ 14224921 w 15258763"/>
              <a:gd name="connsiteY719" fmla="*/ 6834850 h 10453302"/>
              <a:gd name="connsiteX720" fmla="*/ 14110048 w 15258763"/>
              <a:gd name="connsiteY720" fmla="*/ 8041000 h 10453302"/>
              <a:gd name="connsiteX721" fmla="*/ 14071758 w 15258763"/>
              <a:gd name="connsiteY721" fmla="*/ 9093989 h 10453302"/>
              <a:gd name="connsiteX722" fmla="*/ 14071758 w 15258763"/>
              <a:gd name="connsiteY722" fmla="*/ 9993816 h 10453302"/>
              <a:gd name="connsiteX723" fmla="*/ 14090903 w 15258763"/>
              <a:gd name="connsiteY723" fmla="*/ 10453302 h 10453302"/>
              <a:gd name="connsiteX724" fmla="*/ 13842016 w 15258763"/>
              <a:gd name="connsiteY724" fmla="*/ 10453302 h 10453302"/>
              <a:gd name="connsiteX725" fmla="*/ 13842016 w 15258763"/>
              <a:gd name="connsiteY725" fmla="*/ 10415012 h 10453302"/>
              <a:gd name="connsiteX726" fmla="*/ 13842016 w 15258763"/>
              <a:gd name="connsiteY726" fmla="*/ 9610911 h 10453302"/>
              <a:gd name="connsiteX727" fmla="*/ 14148339 w 15258763"/>
              <a:gd name="connsiteY727" fmla="*/ 6451945 h 10453302"/>
              <a:gd name="connsiteX728" fmla="*/ 14263210 w 15258763"/>
              <a:gd name="connsiteY728" fmla="*/ 5379810 h 10453302"/>
              <a:gd name="connsiteX729" fmla="*/ 14167484 w 15258763"/>
              <a:gd name="connsiteY729" fmla="*/ 3848192 h 10453302"/>
              <a:gd name="connsiteX730" fmla="*/ 14071758 w 15258763"/>
              <a:gd name="connsiteY730" fmla="*/ 2622896 h 10453302"/>
              <a:gd name="connsiteX731" fmla="*/ 14090903 w 15258763"/>
              <a:gd name="connsiteY731" fmla="*/ 689226 h 10453302"/>
              <a:gd name="connsiteX732" fmla="*/ 14071758 w 15258763"/>
              <a:gd name="connsiteY732" fmla="*/ 38287 h 10453302"/>
              <a:gd name="connsiteX733" fmla="*/ 14339792 w 15258763"/>
              <a:gd name="connsiteY733" fmla="*/ 38287 h 10453302"/>
              <a:gd name="connsiteX734" fmla="*/ 14492953 w 15258763"/>
              <a:gd name="connsiteY734" fmla="*/ 38287 h 10453302"/>
              <a:gd name="connsiteX735" fmla="*/ 14492953 w 15258763"/>
              <a:gd name="connsiteY735" fmla="*/ 57431 h 10453302"/>
              <a:gd name="connsiteX736" fmla="*/ 14473808 w 15258763"/>
              <a:gd name="connsiteY736" fmla="*/ 2010247 h 10453302"/>
              <a:gd name="connsiteX737" fmla="*/ 14550390 w 15258763"/>
              <a:gd name="connsiteY737" fmla="*/ 3216398 h 10453302"/>
              <a:gd name="connsiteX738" fmla="*/ 14684406 w 15258763"/>
              <a:gd name="connsiteY738" fmla="*/ 4767165 h 10453302"/>
              <a:gd name="connsiteX739" fmla="*/ 14531245 w 15258763"/>
              <a:gd name="connsiteY739" fmla="*/ 6566816 h 10453302"/>
              <a:gd name="connsiteX740" fmla="*/ 14416374 w 15258763"/>
              <a:gd name="connsiteY740" fmla="*/ 8289889 h 10453302"/>
              <a:gd name="connsiteX741" fmla="*/ 14435519 w 15258763"/>
              <a:gd name="connsiteY741" fmla="*/ 8864246 h 10453302"/>
              <a:gd name="connsiteX742" fmla="*/ 14492953 w 15258763"/>
              <a:gd name="connsiteY742" fmla="*/ 9993816 h 10453302"/>
              <a:gd name="connsiteX743" fmla="*/ 14531245 w 15258763"/>
              <a:gd name="connsiteY743" fmla="*/ 10415012 h 10453302"/>
              <a:gd name="connsiteX744" fmla="*/ 14320647 w 15258763"/>
              <a:gd name="connsiteY744" fmla="*/ 10415012 h 10453302"/>
              <a:gd name="connsiteX745" fmla="*/ 14282356 w 15258763"/>
              <a:gd name="connsiteY745" fmla="*/ 9974671 h 10453302"/>
              <a:gd name="connsiteX746" fmla="*/ 14263211 w 15258763"/>
              <a:gd name="connsiteY746" fmla="*/ 8730230 h 10453302"/>
              <a:gd name="connsiteX747" fmla="*/ 14416374 w 15258763"/>
              <a:gd name="connsiteY747" fmla="*/ 6356218 h 10453302"/>
              <a:gd name="connsiteX748" fmla="*/ 14531245 w 15258763"/>
              <a:gd name="connsiteY748" fmla="*/ 5207505 h 10453302"/>
              <a:gd name="connsiteX749" fmla="*/ 14416374 w 15258763"/>
              <a:gd name="connsiteY749" fmla="*/ 3484431 h 10453302"/>
              <a:gd name="connsiteX750" fmla="*/ 14320647 w 15258763"/>
              <a:gd name="connsiteY750" fmla="*/ 2182554 h 10453302"/>
              <a:gd name="connsiteX751" fmla="*/ 14339792 w 15258763"/>
              <a:gd name="connsiteY751" fmla="*/ 95723 h 10453302"/>
              <a:gd name="connsiteX752" fmla="*/ 14339792 w 15258763"/>
              <a:gd name="connsiteY752" fmla="*/ 38287 h 10453302"/>
              <a:gd name="connsiteX753" fmla="*/ 2527174 w 15258763"/>
              <a:gd name="connsiteY753" fmla="*/ 38287 h 10453302"/>
              <a:gd name="connsiteX754" fmla="*/ 2642046 w 15258763"/>
              <a:gd name="connsiteY754" fmla="*/ 38287 h 10453302"/>
              <a:gd name="connsiteX755" fmla="*/ 2910079 w 15258763"/>
              <a:gd name="connsiteY755" fmla="*/ 478628 h 10453302"/>
              <a:gd name="connsiteX756" fmla="*/ 3120677 w 15258763"/>
              <a:gd name="connsiteY756" fmla="*/ 880678 h 10453302"/>
              <a:gd name="connsiteX757" fmla="*/ 3197258 w 15258763"/>
              <a:gd name="connsiteY757" fmla="*/ 1627343 h 10453302"/>
              <a:gd name="connsiteX758" fmla="*/ 3044096 w 15258763"/>
              <a:gd name="connsiteY758" fmla="*/ 2105974 h 10453302"/>
              <a:gd name="connsiteX759" fmla="*/ 2718627 w 15258763"/>
              <a:gd name="connsiteY759" fmla="*/ 2871783 h 10453302"/>
              <a:gd name="connsiteX760" fmla="*/ 2431448 w 15258763"/>
              <a:gd name="connsiteY760" fmla="*/ 5686135 h 10453302"/>
              <a:gd name="connsiteX761" fmla="*/ 2603755 w 15258763"/>
              <a:gd name="connsiteY761" fmla="*/ 6758268 h 10453302"/>
              <a:gd name="connsiteX762" fmla="*/ 2527174 w 15258763"/>
              <a:gd name="connsiteY762" fmla="*/ 7926129 h 10453302"/>
              <a:gd name="connsiteX763" fmla="*/ 2450593 w 15258763"/>
              <a:gd name="connsiteY763" fmla="*/ 8328179 h 10453302"/>
              <a:gd name="connsiteX764" fmla="*/ 2469738 w 15258763"/>
              <a:gd name="connsiteY764" fmla="*/ 9381168 h 10453302"/>
              <a:gd name="connsiteX765" fmla="*/ 2680336 w 15258763"/>
              <a:gd name="connsiteY765" fmla="*/ 10415012 h 10453302"/>
              <a:gd name="connsiteX766" fmla="*/ 2450593 w 15258763"/>
              <a:gd name="connsiteY766" fmla="*/ 10415012 h 10453302"/>
              <a:gd name="connsiteX767" fmla="*/ 2431448 w 15258763"/>
              <a:gd name="connsiteY767" fmla="*/ 10357576 h 10453302"/>
              <a:gd name="connsiteX768" fmla="*/ 2316576 w 15258763"/>
              <a:gd name="connsiteY768" fmla="*/ 9878945 h 10453302"/>
              <a:gd name="connsiteX769" fmla="*/ 2201705 w 15258763"/>
              <a:gd name="connsiteY769" fmla="*/ 8500486 h 10453302"/>
              <a:gd name="connsiteX770" fmla="*/ 2316576 w 15258763"/>
              <a:gd name="connsiteY770" fmla="*/ 7849548 h 10453302"/>
              <a:gd name="connsiteX771" fmla="*/ 2431448 w 15258763"/>
              <a:gd name="connsiteY771" fmla="*/ 6853995 h 10453302"/>
              <a:gd name="connsiteX772" fmla="*/ 2297431 w 15258763"/>
              <a:gd name="connsiteY772" fmla="*/ 5686135 h 10453302"/>
              <a:gd name="connsiteX773" fmla="*/ 2412303 w 15258763"/>
              <a:gd name="connsiteY773" fmla="*/ 3580158 h 10453302"/>
              <a:gd name="connsiteX774" fmla="*/ 2852643 w 15258763"/>
              <a:gd name="connsiteY774" fmla="*/ 2335716 h 10453302"/>
              <a:gd name="connsiteX775" fmla="*/ 3063241 w 15258763"/>
              <a:gd name="connsiteY775" fmla="*/ 1780505 h 10453302"/>
              <a:gd name="connsiteX776" fmla="*/ 3005805 w 15258763"/>
              <a:gd name="connsiteY776" fmla="*/ 804097 h 10453302"/>
              <a:gd name="connsiteX777" fmla="*/ 2756917 w 15258763"/>
              <a:gd name="connsiteY777" fmla="*/ 363756 h 10453302"/>
              <a:gd name="connsiteX778" fmla="*/ 2527174 w 15258763"/>
              <a:gd name="connsiteY778" fmla="*/ 38287 h 10453302"/>
              <a:gd name="connsiteX779" fmla="*/ 1225299 w 15258763"/>
              <a:gd name="connsiteY779" fmla="*/ 38286 h 10453302"/>
              <a:gd name="connsiteX780" fmla="*/ 1397606 w 15258763"/>
              <a:gd name="connsiteY780" fmla="*/ 38286 h 10453302"/>
              <a:gd name="connsiteX781" fmla="*/ 1684785 w 15258763"/>
              <a:gd name="connsiteY781" fmla="*/ 574354 h 10453302"/>
              <a:gd name="connsiteX782" fmla="*/ 1971964 w 15258763"/>
              <a:gd name="connsiteY782" fmla="*/ 1244437 h 10453302"/>
              <a:gd name="connsiteX783" fmla="*/ 1971964 w 15258763"/>
              <a:gd name="connsiteY783" fmla="*/ 2105973 h 10453302"/>
              <a:gd name="connsiteX784" fmla="*/ 1837947 w 15258763"/>
              <a:gd name="connsiteY784" fmla="*/ 2469733 h 10453302"/>
              <a:gd name="connsiteX785" fmla="*/ 1493332 w 15258763"/>
              <a:gd name="connsiteY785" fmla="*/ 3388705 h 10453302"/>
              <a:gd name="connsiteX786" fmla="*/ 957265 w 15258763"/>
              <a:gd name="connsiteY786" fmla="*/ 5609554 h 10453302"/>
              <a:gd name="connsiteX787" fmla="*/ 861539 w 15258763"/>
              <a:gd name="connsiteY787" fmla="*/ 6662542 h 10453302"/>
              <a:gd name="connsiteX788" fmla="*/ 899829 w 15258763"/>
              <a:gd name="connsiteY788" fmla="*/ 7409207 h 10453302"/>
              <a:gd name="connsiteX789" fmla="*/ 957265 w 15258763"/>
              <a:gd name="connsiteY789" fmla="*/ 8443051 h 10453302"/>
              <a:gd name="connsiteX790" fmla="*/ 957265 w 15258763"/>
              <a:gd name="connsiteY790" fmla="*/ 9572620 h 10453302"/>
              <a:gd name="connsiteX791" fmla="*/ 1033846 w 15258763"/>
              <a:gd name="connsiteY791" fmla="*/ 10415012 h 10453302"/>
              <a:gd name="connsiteX792" fmla="*/ 899829 w 15258763"/>
              <a:gd name="connsiteY792" fmla="*/ 10415012 h 10453302"/>
              <a:gd name="connsiteX793" fmla="*/ 899829 w 15258763"/>
              <a:gd name="connsiteY793" fmla="*/ 10357576 h 10453302"/>
              <a:gd name="connsiteX794" fmla="*/ 823249 w 15258763"/>
              <a:gd name="connsiteY794" fmla="*/ 8787665 h 10453302"/>
              <a:gd name="connsiteX795" fmla="*/ 823249 w 15258763"/>
              <a:gd name="connsiteY795" fmla="*/ 8117582 h 10453302"/>
              <a:gd name="connsiteX796" fmla="*/ 727522 w 15258763"/>
              <a:gd name="connsiteY796" fmla="*/ 6834850 h 10453302"/>
              <a:gd name="connsiteX797" fmla="*/ 746668 w 15258763"/>
              <a:gd name="connsiteY797" fmla="*/ 5858442 h 10453302"/>
              <a:gd name="connsiteX798" fmla="*/ 1608204 w 15258763"/>
              <a:gd name="connsiteY798" fmla="*/ 2603750 h 10453302"/>
              <a:gd name="connsiteX799" fmla="*/ 1780511 w 15258763"/>
              <a:gd name="connsiteY799" fmla="*/ 2144264 h 10453302"/>
              <a:gd name="connsiteX800" fmla="*/ 1799656 w 15258763"/>
              <a:gd name="connsiteY800" fmla="*/ 1321018 h 10453302"/>
              <a:gd name="connsiteX801" fmla="*/ 1512478 w 15258763"/>
              <a:gd name="connsiteY801" fmla="*/ 612644 h 10453302"/>
              <a:gd name="connsiteX802" fmla="*/ 1225299 w 15258763"/>
              <a:gd name="connsiteY802" fmla="*/ 38286 h 10453302"/>
              <a:gd name="connsiteX803" fmla="*/ 2297432 w 15258763"/>
              <a:gd name="connsiteY803" fmla="*/ 38286 h 10453302"/>
              <a:gd name="connsiteX804" fmla="*/ 2412302 w 15258763"/>
              <a:gd name="connsiteY804" fmla="*/ 38286 h 10453302"/>
              <a:gd name="connsiteX805" fmla="*/ 2527174 w 15258763"/>
              <a:gd name="connsiteY805" fmla="*/ 248884 h 10453302"/>
              <a:gd name="connsiteX806" fmla="*/ 2871788 w 15258763"/>
              <a:gd name="connsiteY806" fmla="*/ 842387 h 10453302"/>
              <a:gd name="connsiteX807" fmla="*/ 3024951 w 15258763"/>
              <a:gd name="connsiteY807" fmla="*/ 1397599 h 10453302"/>
              <a:gd name="connsiteX808" fmla="*/ 2910079 w 15258763"/>
              <a:gd name="connsiteY808" fmla="*/ 1933666 h 10453302"/>
              <a:gd name="connsiteX809" fmla="*/ 2603755 w 15258763"/>
              <a:gd name="connsiteY809" fmla="*/ 2661186 h 10453302"/>
              <a:gd name="connsiteX810" fmla="*/ 2144269 w 15258763"/>
              <a:gd name="connsiteY810" fmla="*/ 5666989 h 10453302"/>
              <a:gd name="connsiteX811" fmla="*/ 2239995 w 15258763"/>
              <a:gd name="connsiteY811" fmla="*/ 6758268 h 10453302"/>
              <a:gd name="connsiteX812" fmla="*/ 2144269 w 15258763"/>
              <a:gd name="connsiteY812" fmla="*/ 7772967 h 10453302"/>
              <a:gd name="connsiteX813" fmla="*/ 2067689 w 15258763"/>
              <a:gd name="connsiteY813" fmla="*/ 8060146 h 10453302"/>
              <a:gd name="connsiteX814" fmla="*/ 2010253 w 15258763"/>
              <a:gd name="connsiteY814" fmla="*/ 9362023 h 10453302"/>
              <a:gd name="connsiteX815" fmla="*/ 2239995 w 15258763"/>
              <a:gd name="connsiteY815" fmla="*/ 10415012 h 10453302"/>
              <a:gd name="connsiteX816" fmla="*/ 2029398 w 15258763"/>
              <a:gd name="connsiteY816" fmla="*/ 10415012 h 10453302"/>
              <a:gd name="connsiteX817" fmla="*/ 1857090 w 15258763"/>
              <a:gd name="connsiteY817" fmla="*/ 9649202 h 10453302"/>
              <a:gd name="connsiteX818" fmla="*/ 1952816 w 15258763"/>
              <a:gd name="connsiteY818" fmla="*/ 7792112 h 10453302"/>
              <a:gd name="connsiteX819" fmla="*/ 2048544 w 15258763"/>
              <a:gd name="connsiteY819" fmla="*/ 6892285 h 10453302"/>
              <a:gd name="connsiteX820" fmla="*/ 1991108 w 15258763"/>
              <a:gd name="connsiteY820" fmla="*/ 5590408 h 10453302"/>
              <a:gd name="connsiteX821" fmla="*/ 2105978 w 15258763"/>
              <a:gd name="connsiteY821" fmla="*/ 3924772 h 10453302"/>
              <a:gd name="connsiteX822" fmla="*/ 2603755 w 15258763"/>
              <a:gd name="connsiteY822" fmla="*/ 2450588 h 10453302"/>
              <a:gd name="connsiteX823" fmla="*/ 2871788 w 15258763"/>
              <a:gd name="connsiteY823" fmla="*/ 1780504 h 10453302"/>
              <a:gd name="connsiteX824" fmla="*/ 2929225 w 15258763"/>
              <a:gd name="connsiteY824" fmla="*/ 1301873 h 10453302"/>
              <a:gd name="connsiteX825" fmla="*/ 2756917 w 15258763"/>
              <a:gd name="connsiteY825" fmla="*/ 746660 h 10453302"/>
              <a:gd name="connsiteX826" fmla="*/ 2354868 w 15258763"/>
              <a:gd name="connsiteY826" fmla="*/ 57431 h 10453302"/>
              <a:gd name="connsiteX827" fmla="*/ 2297432 w 15258763"/>
              <a:gd name="connsiteY827" fmla="*/ 38286 h 10453302"/>
              <a:gd name="connsiteX828" fmla="*/ 1531622 w 15258763"/>
              <a:gd name="connsiteY828" fmla="*/ 38286 h 10453302"/>
              <a:gd name="connsiteX829" fmla="*/ 1684784 w 15258763"/>
              <a:gd name="connsiteY829" fmla="*/ 38286 h 10453302"/>
              <a:gd name="connsiteX830" fmla="*/ 1876236 w 15258763"/>
              <a:gd name="connsiteY830" fmla="*/ 363755 h 10453302"/>
              <a:gd name="connsiteX831" fmla="*/ 2259141 w 15258763"/>
              <a:gd name="connsiteY831" fmla="*/ 1129565 h 10453302"/>
              <a:gd name="connsiteX832" fmla="*/ 2278286 w 15258763"/>
              <a:gd name="connsiteY832" fmla="*/ 1971957 h 10453302"/>
              <a:gd name="connsiteX833" fmla="*/ 2048543 w 15258763"/>
              <a:gd name="connsiteY833" fmla="*/ 2565459 h 10453302"/>
              <a:gd name="connsiteX834" fmla="*/ 1455042 w 15258763"/>
              <a:gd name="connsiteY834" fmla="*/ 4365113 h 10453302"/>
              <a:gd name="connsiteX835" fmla="*/ 1244443 w 15258763"/>
              <a:gd name="connsiteY835" fmla="*/ 5858442 h 10453302"/>
              <a:gd name="connsiteX836" fmla="*/ 1206153 w 15258763"/>
              <a:gd name="connsiteY836" fmla="*/ 7332626 h 10453302"/>
              <a:gd name="connsiteX837" fmla="*/ 1187007 w 15258763"/>
              <a:gd name="connsiteY837" fmla="*/ 8481341 h 10453302"/>
              <a:gd name="connsiteX838" fmla="*/ 1225298 w 15258763"/>
              <a:gd name="connsiteY838" fmla="*/ 9936380 h 10453302"/>
              <a:gd name="connsiteX839" fmla="*/ 1282733 w 15258763"/>
              <a:gd name="connsiteY839" fmla="*/ 10395866 h 10453302"/>
              <a:gd name="connsiteX840" fmla="*/ 1148717 w 15258763"/>
              <a:gd name="connsiteY840" fmla="*/ 10395866 h 10453302"/>
              <a:gd name="connsiteX841" fmla="*/ 1052990 w 15258763"/>
              <a:gd name="connsiteY841" fmla="*/ 8596213 h 10453302"/>
              <a:gd name="connsiteX842" fmla="*/ 1033845 w 15258763"/>
              <a:gd name="connsiteY842" fmla="*/ 7256045 h 10453302"/>
              <a:gd name="connsiteX843" fmla="*/ 1014700 w 15258763"/>
              <a:gd name="connsiteY843" fmla="*/ 6451945 h 10453302"/>
              <a:gd name="connsiteX844" fmla="*/ 1129571 w 15258763"/>
              <a:gd name="connsiteY844" fmla="*/ 5398956 h 10453302"/>
              <a:gd name="connsiteX845" fmla="*/ 1914527 w 15258763"/>
              <a:gd name="connsiteY845" fmla="*/ 2565459 h 10453302"/>
              <a:gd name="connsiteX846" fmla="*/ 2125125 w 15258763"/>
              <a:gd name="connsiteY846" fmla="*/ 2010247 h 10453302"/>
              <a:gd name="connsiteX847" fmla="*/ 2105979 w 15258763"/>
              <a:gd name="connsiteY847" fmla="*/ 1225292 h 10453302"/>
              <a:gd name="connsiteX848" fmla="*/ 1933672 w 15258763"/>
              <a:gd name="connsiteY848" fmla="*/ 784951 h 10453302"/>
              <a:gd name="connsiteX849" fmla="*/ 1550767 w 15258763"/>
              <a:gd name="connsiteY849" fmla="*/ 76577 h 10453302"/>
              <a:gd name="connsiteX850" fmla="*/ 1531622 w 15258763"/>
              <a:gd name="connsiteY850" fmla="*/ 38286 h 10453302"/>
              <a:gd name="connsiteX851" fmla="*/ 1818800 w 15258763"/>
              <a:gd name="connsiteY851" fmla="*/ 38286 h 10453302"/>
              <a:gd name="connsiteX852" fmla="*/ 1952817 w 15258763"/>
              <a:gd name="connsiteY852" fmla="*/ 38286 h 10453302"/>
              <a:gd name="connsiteX853" fmla="*/ 1971962 w 15258763"/>
              <a:gd name="connsiteY853" fmla="*/ 76577 h 10453302"/>
              <a:gd name="connsiteX854" fmla="*/ 2163414 w 15258763"/>
              <a:gd name="connsiteY854" fmla="*/ 402046 h 10453302"/>
              <a:gd name="connsiteX855" fmla="*/ 2469738 w 15258763"/>
              <a:gd name="connsiteY855" fmla="*/ 976403 h 10453302"/>
              <a:gd name="connsiteX856" fmla="*/ 2527174 w 15258763"/>
              <a:gd name="connsiteY856" fmla="*/ 1933666 h 10453302"/>
              <a:gd name="connsiteX857" fmla="*/ 2259141 w 15258763"/>
              <a:gd name="connsiteY857" fmla="*/ 2603750 h 10453302"/>
              <a:gd name="connsiteX858" fmla="*/ 1589057 w 15258763"/>
              <a:gd name="connsiteY858" fmla="*/ 5207504 h 10453302"/>
              <a:gd name="connsiteX859" fmla="*/ 1512476 w 15258763"/>
              <a:gd name="connsiteY859" fmla="*/ 6949721 h 10453302"/>
              <a:gd name="connsiteX860" fmla="*/ 1455040 w 15258763"/>
              <a:gd name="connsiteY860" fmla="*/ 7926129 h 10453302"/>
              <a:gd name="connsiteX861" fmla="*/ 1359314 w 15258763"/>
              <a:gd name="connsiteY861" fmla="*/ 8979118 h 10453302"/>
              <a:gd name="connsiteX862" fmla="*/ 1531621 w 15258763"/>
              <a:gd name="connsiteY862" fmla="*/ 10395866 h 10453302"/>
              <a:gd name="connsiteX863" fmla="*/ 1378459 w 15258763"/>
              <a:gd name="connsiteY863" fmla="*/ 10395866 h 10453302"/>
              <a:gd name="connsiteX864" fmla="*/ 1378459 w 15258763"/>
              <a:gd name="connsiteY864" fmla="*/ 10357576 h 10453302"/>
              <a:gd name="connsiteX865" fmla="*/ 1282733 w 15258763"/>
              <a:gd name="connsiteY865" fmla="*/ 8289889 h 10453302"/>
              <a:gd name="connsiteX866" fmla="*/ 1340169 w 15258763"/>
              <a:gd name="connsiteY866" fmla="*/ 7390062 h 10453302"/>
              <a:gd name="connsiteX867" fmla="*/ 1340169 w 15258763"/>
              <a:gd name="connsiteY867" fmla="*/ 6662542 h 10453302"/>
              <a:gd name="connsiteX868" fmla="*/ 1435895 w 15258763"/>
              <a:gd name="connsiteY868" fmla="*/ 5188359 h 10453302"/>
              <a:gd name="connsiteX869" fmla="*/ 2067688 w 15258763"/>
              <a:gd name="connsiteY869" fmla="*/ 2737767 h 10453302"/>
              <a:gd name="connsiteX870" fmla="*/ 2354867 w 15258763"/>
              <a:gd name="connsiteY870" fmla="*/ 2048538 h 10453302"/>
              <a:gd name="connsiteX871" fmla="*/ 2431448 w 15258763"/>
              <a:gd name="connsiteY871" fmla="*/ 1321018 h 10453302"/>
              <a:gd name="connsiteX872" fmla="*/ 2182560 w 15258763"/>
              <a:gd name="connsiteY872" fmla="*/ 708370 h 10453302"/>
              <a:gd name="connsiteX873" fmla="*/ 1818800 w 15258763"/>
              <a:gd name="connsiteY873" fmla="*/ 38286 h 10453302"/>
              <a:gd name="connsiteX874" fmla="*/ 114873 w 15258763"/>
              <a:gd name="connsiteY874" fmla="*/ 38285 h 10453302"/>
              <a:gd name="connsiteX875" fmla="*/ 325470 w 15258763"/>
              <a:gd name="connsiteY875" fmla="*/ 38285 h 10453302"/>
              <a:gd name="connsiteX876" fmla="*/ 421197 w 15258763"/>
              <a:gd name="connsiteY876" fmla="*/ 344610 h 10453302"/>
              <a:gd name="connsiteX877" fmla="*/ 612649 w 15258763"/>
              <a:gd name="connsiteY877" fmla="*/ 899822 h 10453302"/>
              <a:gd name="connsiteX878" fmla="*/ 727521 w 15258763"/>
              <a:gd name="connsiteY878" fmla="*/ 2144263 h 10453302"/>
              <a:gd name="connsiteX879" fmla="*/ 440342 w 15258763"/>
              <a:gd name="connsiteY879" fmla="*/ 3675883 h 10453302"/>
              <a:gd name="connsiteX880" fmla="*/ 95727 w 15258763"/>
              <a:gd name="connsiteY880" fmla="*/ 5073487 h 10453302"/>
              <a:gd name="connsiteX881" fmla="*/ 1 w 15258763"/>
              <a:gd name="connsiteY881" fmla="*/ 5647844 h 10453302"/>
              <a:gd name="connsiteX882" fmla="*/ 1 w 15258763"/>
              <a:gd name="connsiteY882" fmla="*/ 5147675 h 10453302"/>
              <a:gd name="connsiteX883" fmla="*/ 1 w 15258763"/>
              <a:gd name="connsiteY883" fmla="*/ 4614001 h 10453302"/>
              <a:gd name="connsiteX884" fmla="*/ 19146 w 15258763"/>
              <a:gd name="connsiteY884" fmla="*/ 4556566 h 10453302"/>
              <a:gd name="connsiteX885" fmla="*/ 248889 w 15258763"/>
              <a:gd name="connsiteY885" fmla="*/ 3580158 h 10453302"/>
              <a:gd name="connsiteX886" fmla="*/ 459487 w 15258763"/>
              <a:gd name="connsiteY886" fmla="*/ 2201699 h 10453302"/>
              <a:gd name="connsiteX887" fmla="*/ 325470 w 15258763"/>
              <a:gd name="connsiteY887" fmla="*/ 842387 h 10453302"/>
              <a:gd name="connsiteX888" fmla="*/ 114873 w 15258763"/>
              <a:gd name="connsiteY888" fmla="*/ 38285 h 10453302"/>
              <a:gd name="connsiteX889" fmla="*/ 2737774 w 15258763"/>
              <a:gd name="connsiteY889" fmla="*/ 19142 h 10453302"/>
              <a:gd name="connsiteX890" fmla="*/ 2852645 w 15258763"/>
              <a:gd name="connsiteY890" fmla="*/ 19142 h 10453302"/>
              <a:gd name="connsiteX891" fmla="*/ 2967517 w 15258763"/>
              <a:gd name="connsiteY891" fmla="*/ 229741 h 10453302"/>
              <a:gd name="connsiteX892" fmla="*/ 3273841 w 15258763"/>
              <a:gd name="connsiteY892" fmla="*/ 765807 h 10453302"/>
              <a:gd name="connsiteX893" fmla="*/ 3369567 w 15258763"/>
              <a:gd name="connsiteY893" fmla="*/ 1589053 h 10453302"/>
              <a:gd name="connsiteX894" fmla="*/ 3139824 w 15258763"/>
              <a:gd name="connsiteY894" fmla="*/ 2259137 h 10453302"/>
              <a:gd name="connsiteX895" fmla="*/ 2756919 w 15258763"/>
              <a:gd name="connsiteY895" fmla="*/ 3331271 h 10453302"/>
              <a:gd name="connsiteX896" fmla="*/ 2680338 w 15258763"/>
              <a:gd name="connsiteY896" fmla="*/ 5609554 h 10453302"/>
              <a:gd name="connsiteX897" fmla="*/ 2929226 w 15258763"/>
              <a:gd name="connsiteY897" fmla="*/ 6700833 h 10453302"/>
              <a:gd name="connsiteX898" fmla="*/ 3005807 w 15258763"/>
              <a:gd name="connsiteY898" fmla="*/ 7734677 h 10453302"/>
              <a:gd name="connsiteX899" fmla="*/ 2967517 w 15258763"/>
              <a:gd name="connsiteY899" fmla="*/ 8232453 h 10453302"/>
              <a:gd name="connsiteX900" fmla="*/ 2986662 w 15258763"/>
              <a:gd name="connsiteY900" fmla="*/ 9534330 h 10453302"/>
              <a:gd name="connsiteX901" fmla="*/ 3139824 w 15258763"/>
              <a:gd name="connsiteY901" fmla="*/ 10415012 h 10453302"/>
              <a:gd name="connsiteX902" fmla="*/ 2890936 w 15258763"/>
              <a:gd name="connsiteY902" fmla="*/ 10415012 h 10453302"/>
              <a:gd name="connsiteX903" fmla="*/ 2871790 w 15258763"/>
              <a:gd name="connsiteY903" fmla="*/ 10357576 h 10453302"/>
              <a:gd name="connsiteX904" fmla="*/ 2756919 w 15258763"/>
              <a:gd name="connsiteY904" fmla="*/ 9744928 h 10453302"/>
              <a:gd name="connsiteX905" fmla="*/ 2756919 w 15258763"/>
              <a:gd name="connsiteY905" fmla="*/ 7772968 h 10453302"/>
              <a:gd name="connsiteX906" fmla="*/ 2776064 w 15258763"/>
              <a:gd name="connsiteY906" fmla="*/ 6892286 h 10453302"/>
              <a:gd name="connsiteX907" fmla="*/ 2565466 w 15258763"/>
              <a:gd name="connsiteY907" fmla="*/ 5762716 h 10453302"/>
              <a:gd name="connsiteX908" fmla="*/ 2565466 w 15258763"/>
              <a:gd name="connsiteY908" fmla="*/ 3637595 h 10453302"/>
              <a:gd name="connsiteX909" fmla="*/ 3005807 w 15258763"/>
              <a:gd name="connsiteY909" fmla="*/ 2316572 h 10453302"/>
              <a:gd name="connsiteX910" fmla="*/ 3235550 w 15258763"/>
              <a:gd name="connsiteY910" fmla="*/ 1703924 h 10453302"/>
              <a:gd name="connsiteX911" fmla="*/ 3292986 w 15258763"/>
              <a:gd name="connsiteY911" fmla="*/ 1187002 h 10453302"/>
              <a:gd name="connsiteX912" fmla="*/ 3120679 w 15258763"/>
              <a:gd name="connsiteY912" fmla="*/ 650935 h 10453302"/>
              <a:gd name="connsiteX913" fmla="*/ 2776064 w 15258763"/>
              <a:gd name="connsiteY913" fmla="*/ 76579 h 10453302"/>
              <a:gd name="connsiteX914" fmla="*/ 2737774 w 15258763"/>
              <a:gd name="connsiteY914" fmla="*/ 19142 h 10453302"/>
              <a:gd name="connsiteX915" fmla="*/ 2086833 w 15258763"/>
              <a:gd name="connsiteY915" fmla="*/ 19141 h 10453302"/>
              <a:gd name="connsiteX916" fmla="*/ 2220850 w 15258763"/>
              <a:gd name="connsiteY916" fmla="*/ 19141 h 10453302"/>
              <a:gd name="connsiteX917" fmla="*/ 2393157 w 15258763"/>
              <a:gd name="connsiteY917" fmla="*/ 306320 h 10453302"/>
              <a:gd name="connsiteX918" fmla="*/ 2718627 w 15258763"/>
              <a:gd name="connsiteY918" fmla="*/ 899823 h 10453302"/>
              <a:gd name="connsiteX919" fmla="*/ 2776062 w 15258763"/>
              <a:gd name="connsiteY919" fmla="*/ 1837940 h 10453302"/>
              <a:gd name="connsiteX920" fmla="*/ 2527174 w 15258763"/>
              <a:gd name="connsiteY920" fmla="*/ 2488879 h 10453302"/>
              <a:gd name="connsiteX921" fmla="*/ 1895381 w 15258763"/>
              <a:gd name="connsiteY921" fmla="*/ 5705280 h 10453302"/>
              <a:gd name="connsiteX922" fmla="*/ 1914526 w 15258763"/>
              <a:gd name="connsiteY922" fmla="*/ 6758269 h 10453302"/>
              <a:gd name="connsiteX923" fmla="*/ 1799655 w 15258763"/>
              <a:gd name="connsiteY923" fmla="*/ 7906984 h 10453302"/>
              <a:gd name="connsiteX924" fmla="*/ 1703928 w 15258763"/>
              <a:gd name="connsiteY924" fmla="*/ 9247151 h 10453302"/>
              <a:gd name="connsiteX925" fmla="*/ 1876236 w 15258763"/>
              <a:gd name="connsiteY925" fmla="*/ 10280995 h 10453302"/>
              <a:gd name="connsiteX926" fmla="*/ 1857090 w 15258763"/>
              <a:gd name="connsiteY926" fmla="*/ 10415012 h 10453302"/>
              <a:gd name="connsiteX927" fmla="*/ 1684783 w 15258763"/>
              <a:gd name="connsiteY927" fmla="*/ 10415012 h 10453302"/>
              <a:gd name="connsiteX928" fmla="*/ 1665638 w 15258763"/>
              <a:gd name="connsiteY928" fmla="*/ 10338431 h 10453302"/>
              <a:gd name="connsiteX929" fmla="*/ 1569912 w 15258763"/>
              <a:gd name="connsiteY929" fmla="*/ 8060146 h 10453302"/>
              <a:gd name="connsiteX930" fmla="*/ 1684783 w 15258763"/>
              <a:gd name="connsiteY930" fmla="*/ 7045447 h 10453302"/>
              <a:gd name="connsiteX931" fmla="*/ 1703928 w 15258763"/>
              <a:gd name="connsiteY931" fmla="*/ 5475537 h 10453302"/>
              <a:gd name="connsiteX932" fmla="*/ 1876236 w 15258763"/>
              <a:gd name="connsiteY932" fmla="*/ 4058789 h 10453302"/>
              <a:gd name="connsiteX933" fmla="*/ 2431448 w 15258763"/>
              <a:gd name="connsiteY933" fmla="*/ 2469733 h 10453302"/>
              <a:gd name="connsiteX934" fmla="*/ 2661191 w 15258763"/>
              <a:gd name="connsiteY934" fmla="*/ 1876231 h 10453302"/>
              <a:gd name="connsiteX935" fmla="*/ 2603755 w 15258763"/>
              <a:gd name="connsiteY935" fmla="*/ 995549 h 10453302"/>
              <a:gd name="connsiteX936" fmla="*/ 2412303 w 15258763"/>
              <a:gd name="connsiteY936" fmla="*/ 593499 h 10453302"/>
              <a:gd name="connsiteX937" fmla="*/ 2086833 w 15258763"/>
              <a:gd name="connsiteY937" fmla="*/ 19141 h 10453302"/>
              <a:gd name="connsiteX938" fmla="*/ 3733329 w 15258763"/>
              <a:gd name="connsiteY938" fmla="*/ 0 h 10453302"/>
              <a:gd name="connsiteX939" fmla="*/ 3924780 w 15258763"/>
              <a:gd name="connsiteY939" fmla="*/ 0 h 10453302"/>
              <a:gd name="connsiteX940" fmla="*/ 3943927 w 15258763"/>
              <a:gd name="connsiteY940" fmla="*/ 38291 h 10453302"/>
              <a:gd name="connsiteX941" fmla="*/ 4116235 w 15258763"/>
              <a:gd name="connsiteY941" fmla="*/ 363759 h 10453302"/>
              <a:gd name="connsiteX942" fmla="*/ 4269395 w 15258763"/>
              <a:gd name="connsiteY942" fmla="*/ 1359312 h 10453302"/>
              <a:gd name="connsiteX943" fmla="*/ 4058799 w 15258763"/>
              <a:gd name="connsiteY943" fmla="*/ 2297429 h 10453302"/>
              <a:gd name="connsiteX944" fmla="*/ 3733329 w 15258763"/>
              <a:gd name="connsiteY944" fmla="*/ 3312127 h 10453302"/>
              <a:gd name="connsiteX945" fmla="*/ 3561021 w 15258763"/>
              <a:gd name="connsiteY945" fmla="*/ 4173665 h 10453302"/>
              <a:gd name="connsiteX946" fmla="*/ 3771619 w 15258763"/>
              <a:gd name="connsiteY946" fmla="*/ 5245794 h 10453302"/>
              <a:gd name="connsiteX947" fmla="*/ 4269395 w 15258763"/>
              <a:gd name="connsiteY947" fmla="*/ 6088185 h 10453302"/>
              <a:gd name="connsiteX948" fmla="*/ 4939479 w 15258763"/>
              <a:gd name="connsiteY948" fmla="*/ 6949721 h 10453302"/>
              <a:gd name="connsiteX949" fmla="*/ 5858449 w 15258763"/>
              <a:gd name="connsiteY949" fmla="*/ 8175018 h 10453302"/>
              <a:gd name="connsiteX950" fmla="*/ 6222209 w 15258763"/>
              <a:gd name="connsiteY950" fmla="*/ 8768520 h 10453302"/>
              <a:gd name="connsiteX951" fmla="*/ 6432808 w 15258763"/>
              <a:gd name="connsiteY951" fmla="*/ 10012961 h 10453302"/>
              <a:gd name="connsiteX952" fmla="*/ 6375372 w 15258763"/>
              <a:gd name="connsiteY952" fmla="*/ 10415012 h 10453302"/>
              <a:gd name="connsiteX953" fmla="*/ 5686144 w 15258763"/>
              <a:gd name="connsiteY953" fmla="*/ 10415012 h 10453302"/>
              <a:gd name="connsiteX954" fmla="*/ 5686144 w 15258763"/>
              <a:gd name="connsiteY954" fmla="*/ 9821509 h 10453302"/>
              <a:gd name="connsiteX955" fmla="*/ 5705289 w 15258763"/>
              <a:gd name="connsiteY955" fmla="*/ 9132280 h 10453302"/>
              <a:gd name="connsiteX956" fmla="*/ 5513838 w 15258763"/>
              <a:gd name="connsiteY956" fmla="*/ 8385615 h 10453302"/>
              <a:gd name="connsiteX957" fmla="*/ 4862898 w 15258763"/>
              <a:gd name="connsiteY957" fmla="*/ 7332626 h 10453302"/>
              <a:gd name="connsiteX958" fmla="*/ 4116235 w 15258763"/>
              <a:gd name="connsiteY958" fmla="*/ 6241348 h 10453302"/>
              <a:gd name="connsiteX959" fmla="*/ 3618456 w 15258763"/>
              <a:gd name="connsiteY959" fmla="*/ 5341521 h 10453302"/>
              <a:gd name="connsiteX960" fmla="*/ 3407859 w 15258763"/>
              <a:gd name="connsiteY960" fmla="*/ 4173665 h 10453302"/>
              <a:gd name="connsiteX961" fmla="*/ 3580167 w 15258763"/>
              <a:gd name="connsiteY961" fmla="*/ 3292981 h 10453302"/>
              <a:gd name="connsiteX962" fmla="*/ 4001363 w 15258763"/>
              <a:gd name="connsiteY962" fmla="*/ 1876234 h 10453302"/>
              <a:gd name="connsiteX963" fmla="*/ 4097088 w 15258763"/>
              <a:gd name="connsiteY963" fmla="*/ 1455038 h 10453302"/>
              <a:gd name="connsiteX964" fmla="*/ 3943927 w 15258763"/>
              <a:gd name="connsiteY964" fmla="*/ 363759 h 10453302"/>
              <a:gd name="connsiteX965" fmla="*/ 3829055 w 15258763"/>
              <a:gd name="connsiteY965" fmla="*/ 153162 h 10453302"/>
              <a:gd name="connsiteX966" fmla="*/ 3733329 w 15258763"/>
              <a:gd name="connsiteY966" fmla="*/ 0 h 10453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</a:cxnLst>
            <a:rect l="l" t="t" r="r" b="b"/>
            <a:pathLst>
              <a:path w="15258763" h="10453302">
                <a:moveTo>
                  <a:pt x="0" y="6509379"/>
                </a:moveTo>
                <a:cubicBezTo>
                  <a:pt x="0" y="6605105"/>
                  <a:pt x="19145" y="6681687"/>
                  <a:pt x="19145" y="6777413"/>
                </a:cubicBezTo>
                <a:cubicBezTo>
                  <a:pt x="57436" y="7160318"/>
                  <a:pt x="95726" y="7562368"/>
                  <a:pt x="134017" y="7945273"/>
                </a:cubicBezTo>
                <a:cubicBezTo>
                  <a:pt x="191453" y="8423904"/>
                  <a:pt x="210598" y="8902536"/>
                  <a:pt x="229743" y="9400313"/>
                </a:cubicBezTo>
                <a:cubicBezTo>
                  <a:pt x="229743" y="9725781"/>
                  <a:pt x="248888" y="10051251"/>
                  <a:pt x="248888" y="10376720"/>
                </a:cubicBezTo>
                <a:cubicBezTo>
                  <a:pt x="248888" y="10395865"/>
                  <a:pt x="248888" y="10395865"/>
                  <a:pt x="248888" y="10415011"/>
                </a:cubicBezTo>
                <a:cubicBezTo>
                  <a:pt x="191453" y="10415011"/>
                  <a:pt x="134017" y="10415011"/>
                  <a:pt x="76581" y="10415011"/>
                </a:cubicBezTo>
                <a:cubicBezTo>
                  <a:pt x="76581" y="10261849"/>
                  <a:pt x="76581" y="10108686"/>
                  <a:pt x="76581" y="9955524"/>
                </a:cubicBezTo>
                <a:cubicBezTo>
                  <a:pt x="76581" y="9419458"/>
                  <a:pt x="57436" y="8883391"/>
                  <a:pt x="19145" y="8366469"/>
                </a:cubicBezTo>
                <a:cubicBezTo>
                  <a:pt x="19145" y="8289887"/>
                  <a:pt x="0" y="8213307"/>
                  <a:pt x="0" y="8136725"/>
                </a:cubicBezTo>
                <a:cubicBezTo>
                  <a:pt x="0" y="7600659"/>
                  <a:pt x="0" y="7045446"/>
                  <a:pt x="0" y="6509379"/>
                </a:cubicBezTo>
                <a:close/>
                <a:moveTo>
                  <a:pt x="0" y="363755"/>
                </a:moveTo>
                <a:cubicBezTo>
                  <a:pt x="19145" y="402045"/>
                  <a:pt x="19145" y="459481"/>
                  <a:pt x="38291" y="497772"/>
                </a:cubicBezTo>
                <a:cubicBezTo>
                  <a:pt x="95726" y="765805"/>
                  <a:pt x="153162" y="1033839"/>
                  <a:pt x="191453" y="1301872"/>
                </a:cubicBezTo>
                <a:cubicBezTo>
                  <a:pt x="248888" y="1589051"/>
                  <a:pt x="229743" y="1876230"/>
                  <a:pt x="229743" y="2163409"/>
                </a:cubicBezTo>
                <a:cubicBezTo>
                  <a:pt x="229743" y="2737766"/>
                  <a:pt x="134017" y="3273833"/>
                  <a:pt x="0" y="3829046"/>
                </a:cubicBezTo>
                <a:lnTo>
                  <a:pt x="0" y="2098794"/>
                </a:lnTo>
                <a:cubicBezTo>
                  <a:pt x="0" y="1517257"/>
                  <a:pt x="0" y="938113"/>
                  <a:pt x="0" y="363755"/>
                </a:cubicBezTo>
                <a:close/>
                <a:moveTo>
                  <a:pt x="7830408" y="76582"/>
                </a:moveTo>
                <a:cubicBezTo>
                  <a:pt x="8041005" y="76582"/>
                  <a:pt x="8251602" y="76582"/>
                  <a:pt x="8443055" y="76582"/>
                </a:cubicBezTo>
                <a:cubicBezTo>
                  <a:pt x="8443055" y="95727"/>
                  <a:pt x="8423909" y="114873"/>
                  <a:pt x="8423909" y="134018"/>
                </a:cubicBezTo>
                <a:cubicBezTo>
                  <a:pt x="8270748" y="344616"/>
                  <a:pt x="8117586" y="555213"/>
                  <a:pt x="7964424" y="765811"/>
                </a:cubicBezTo>
                <a:cubicBezTo>
                  <a:pt x="7734681" y="1052990"/>
                  <a:pt x="7543231" y="1359314"/>
                  <a:pt x="7370925" y="1684783"/>
                </a:cubicBezTo>
                <a:cubicBezTo>
                  <a:pt x="7294342" y="1818800"/>
                  <a:pt x="7236908" y="1971961"/>
                  <a:pt x="7160325" y="2105979"/>
                </a:cubicBezTo>
                <a:cubicBezTo>
                  <a:pt x="7026311" y="2374011"/>
                  <a:pt x="6834858" y="2565464"/>
                  <a:pt x="6605114" y="2737771"/>
                </a:cubicBezTo>
                <a:cubicBezTo>
                  <a:pt x="6451952" y="2871788"/>
                  <a:pt x="6279644" y="2986660"/>
                  <a:pt x="6126482" y="3101531"/>
                </a:cubicBezTo>
                <a:cubicBezTo>
                  <a:pt x="5973321" y="3216403"/>
                  <a:pt x="5839304" y="3350419"/>
                  <a:pt x="5705290" y="3522727"/>
                </a:cubicBezTo>
                <a:cubicBezTo>
                  <a:pt x="5532983" y="3771615"/>
                  <a:pt x="5494692" y="4039649"/>
                  <a:pt x="5590418" y="4345974"/>
                </a:cubicBezTo>
                <a:cubicBezTo>
                  <a:pt x="5609564" y="4422553"/>
                  <a:pt x="5628710" y="4479991"/>
                  <a:pt x="5666999" y="4537426"/>
                </a:cubicBezTo>
                <a:cubicBezTo>
                  <a:pt x="5743580" y="4690589"/>
                  <a:pt x="5820158" y="4843750"/>
                  <a:pt x="5915885" y="4977768"/>
                </a:cubicBezTo>
                <a:cubicBezTo>
                  <a:pt x="6183918" y="5379811"/>
                  <a:pt x="6490243" y="5743571"/>
                  <a:pt x="6834858" y="6049895"/>
                </a:cubicBezTo>
                <a:cubicBezTo>
                  <a:pt x="7236908" y="6413654"/>
                  <a:pt x="7638958" y="6758269"/>
                  <a:pt x="8079296" y="7026303"/>
                </a:cubicBezTo>
                <a:cubicBezTo>
                  <a:pt x="8194166" y="7102884"/>
                  <a:pt x="8309039" y="7179465"/>
                  <a:pt x="8404764" y="7275191"/>
                </a:cubicBezTo>
                <a:cubicBezTo>
                  <a:pt x="8634507" y="7466643"/>
                  <a:pt x="8787669" y="7715531"/>
                  <a:pt x="8845105" y="8041001"/>
                </a:cubicBezTo>
                <a:cubicBezTo>
                  <a:pt x="8883396" y="8251599"/>
                  <a:pt x="8883396" y="8462197"/>
                  <a:pt x="8883396" y="8691939"/>
                </a:cubicBezTo>
                <a:cubicBezTo>
                  <a:pt x="8864250" y="9055699"/>
                  <a:pt x="8864250" y="9400314"/>
                  <a:pt x="8883396" y="9764073"/>
                </a:cubicBezTo>
                <a:cubicBezTo>
                  <a:pt x="8902541" y="9955526"/>
                  <a:pt x="8902541" y="10185269"/>
                  <a:pt x="8921686" y="10415012"/>
                </a:cubicBezTo>
                <a:cubicBezTo>
                  <a:pt x="8883396" y="10415012"/>
                  <a:pt x="8845105" y="10415012"/>
                  <a:pt x="8806814" y="10415012"/>
                </a:cubicBezTo>
                <a:cubicBezTo>
                  <a:pt x="8806814" y="10376721"/>
                  <a:pt x="8806814" y="10338431"/>
                  <a:pt x="8806814" y="10300140"/>
                </a:cubicBezTo>
                <a:cubicBezTo>
                  <a:pt x="8768524" y="9840655"/>
                  <a:pt x="8749379" y="9400314"/>
                  <a:pt x="8768524" y="8940828"/>
                </a:cubicBezTo>
                <a:cubicBezTo>
                  <a:pt x="8768524" y="8787666"/>
                  <a:pt x="8768524" y="8615358"/>
                  <a:pt x="8768524" y="8462197"/>
                </a:cubicBezTo>
                <a:cubicBezTo>
                  <a:pt x="8749379" y="8079292"/>
                  <a:pt x="8615363" y="7734677"/>
                  <a:pt x="8366474" y="7485789"/>
                </a:cubicBezTo>
                <a:cubicBezTo>
                  <a:pt x="8232458" y="7351772"/>
                  <a:pt x="8098440" y="7256046"/>
                  <a:pt x="7945278" y="7160320"/>
                </a:cubicBezTo>
                <a:cubicBezTo>
                  <a:pt x="7638958" y="6988012"/>
                  <a:pt x="7332634" y="6758269"/>
                  <a:pt x="7045455" y="6528526"/>
                </a:cubicBezTo>
                <a:cubicBezTo>
                  <a:pt x="6528532" y="6088185"/>
                  <a:pt x="6049901" y="5590409"/>
                  <a:pt x="5647854" y="5016058"/>
                </a:cubicBezTo>
                <a:cubicBezTo>
                  <a:pt x="5532983" y="4843750"/>
                  <a:pt x="5418111" y="4671443"/>
                  <a:pt x="5341530" y="4460845"/>
                </a:cubicBezTo>
                <a:cubicBezTo>
                  <a:pt x="5226656" y="4116229"/>
                  <a:pt x="5245804" y="3790760"/>
                  <a:pt x="5437256" y="3503581"/>
                </a:cubicBezTo>
                <a:cubicBezTo>
                  <a:pt x="5513837" y="3388710"/>
                  <a:pt x="5590418" y="3292984"/>
                  <a:pt x="5666999" y="3197257"/>
                </a:cubicBezTo>
                <a:cubicBezTo>
                  <a:pt x="5820158" y="3024950"/>
                  <a:pt x="5992465" y="2871788"/>
                  <a:pt x="6164774" y="2718626"/>
                </a:cubicBezTo>
                <a:cubicBezTo>
                  <a:pt x="6317935" y="2565464"/>
                  <a:pt x="6471097" y="2412302"/>
                  <a:pt x="6585970" y="2220850"/>
                </a:cubicBezTo>
                <a:cubicBezTo>
                  <a:pt x="6662549" y="2067687"/>
                  <a:pt x="6739132" y="1895380"/>
                  <a:pt x="6796567" y="1742219"/>
                </a:cubicBezTo>
                <a:cubicBezTo>
                  <a:pt x="6968875" y="1244442"/>
                  <a:pt x="7217763" y="804102"/>
                  <a:pt x="7543231" y="440342"/>
                </a:cubicBezTo>
                <a:cubicBezTo>
                  <a:pt x="7638958" y="325470"/>
                  <a:pt x="7734681" y="191454"/>
                  <a:pt x="7830408" y="76582"/>
                </a:cubicBezTo>
                <a:close/>
                <a:moveTo>
                  <a:pt x="12329541" y="57436"/>
                </a:moveTo>
                <a:cubicBezTo>
                  <a:pt x="12406122" y="57436"/>
                  <a:pt x="12501849" y="57436"/>
                  <a:pt x="12578429" y="57436"/>
                </a:cubicBezTo>
                <a:cubicBezTo>
                  <a:pt x="12578429" y="76582"/>
                  <a:pt x="12578429" y="95727"/>
                  <a:pt x="12578429" y="114873"/>
                </a:cubicBezTo>
                <a:cubicBezTo>
                  <a:pt x="12540139" y="478632"/>
                  <a:pt x="12520994" y="823246"/>
                  <a:pt x="12482702" y="1187006"/>
                </a:cubicBezTo>
                <a:cubicBezTo>
                  <a:pt x="12444412" y="1665637"/>
                  <a:pt x="12406122" y="2125123"/>
                  <a:pt x="12291250" y="2584609"/>
                </a:cubicBezTo>
                <a:cubicBezTo>
                  <a:pt x="12195524" y="2986660"/>
                  <a:pt x="12061507" y="3388709"/>
                  <a:pt x="11908346" y="3790760"/>
                </a:cubicBezTo>
                <a:cubicBezTo>
                  <a:pt x="11870055" y="3867341"/>
                  <a:pt x="11850910" y="3943922"/>
                  <a:pt x="11831764" y="4020503"/>
                </a:cubicBezTo>
                <a:cubicBezTo>
                  <a:pt x="11774329" y="4211957"/>
                  <a:pt x="11793474" y="4365119"/>
                  <a:pt x="11927490" y="4499136"/>
                </a:cubicBezTo>
                <a:cubicBezTo>
                  <a:pt x="11984926" y="4575718"/>
                  <a:pt x="12061507" y="4652297"/>
                  <a:pt x="12138089" y="4728879"/>
                </a:cubicBezTo>
                <a:cubicBezTo>
                  <a:pt x="12348686" y="4958623"/>
                  <a:pt x="12482702" y="5226651"/>
                  <a:pt x="12501849" y="5571264"/>
                </a:cubicBezTo>
                <a:cubicBezTo>
                  <a:pt x="12520994" y="5762716"/>
                  <a:pt x="12540139" y="5954169"/>
                  <a:pt x="12540139" y="6145621"/>
                </a:cubicBezTo>
                <a:cubicBezTo>
                  <a:pt x="12559284" y="6509381"/>
                  <a:pt x="12482702" y="6853995"/>
                  <a:pt x="12348686" y="7179465"/>
                </a:cubicBezTo>
                <a:cubicBezTo>
                  <a:pt x="12291250" y="7294337"/>
                  <a:pt x="12233815" y="7428353"/>
                  <a:pt x="12176379" y="7543225"/>
                </a:cubicBezTo>
                <a:cubicBezTo>
                  <a:pt x="11946636" y="8002710"/>
                  <a:pt x="11697747" y="8443052"/>
                  <a:pt x="11448859" y="8864247"/>
                </a:cubicBezTo>
                <a:cubicBezTo>
                  <a:pt x="11238262" y="9189716"/>
                  <a:pt x="11123390" y="9553476"/>
                  <a:pt x="11085100" y="9955526"/>
                </a:cubicBezTo>
                <a:cubicBezTo>
                  <a:pt x="11065954" y="10070398"/>
                  <a:pt x="11065954" y="10242705"/>
                  <a:pt x="11065954" y="10415012"/>
                </a:cubicBezTo>
                <a:cubicBezTo>
                  <a:pt x="10989374" y="10415012"/>
                  <a:pt x="10912792" y="10415012"/>
                  <a:pt x="10836211" y="10415012"/>
                </a:cubicBezTo>
                <a:cubicBezTo>
                  <a:pt x="10836211" y="10223560"/>
                  <a:pt x="10836211" y="10032107"/>
                  <a:pt x="10855357" y="9840655"/>
                </a:cubicBezTo>
                <a:cubicBezTo>
                  <a:pt x="10893647" y="9381169"/>
                  <a:pt x="11046809" y="8998263"/>
                  <a:pt x="11257407" y="8634504"/>
                </a:cubicBezTo>
                <a:cubicBezTo>
                  <a:pt x="11525440" y="8194163"/>
                  <a:pt x="11774329" y="7753822"/>
                  <a:pt x="11965781" y="7275191"/>
                </a:cubicBezTo>
                <a:cubicBezTo>
                  <a:pt x="12157234" y="6834850"/>
                  <a:pt x="12214669" y="6375364"/>
                  <a:pt x="12176379" y="5896733"/>
                </a:cubicBezTo>
                <a:cubicBezTo>
                  <a:pt x="12138089" y="5609554"/>
                  <a:pt x="12080652" y="5322376"/>
                  <a:pt x="11908346" y="5092638"/>
                </a:cubicBezTo>
                <a:cubicBezTo>
                  <a:pt x="11831764" y="4977767"/>
                  <a:pt x="11716893" y="4882042"/>
                  <a:pt x="11640312" y="4786314"/>
                </a:cubicBezTo>
                <a:cubicBezTo>
                  <a:pt x="11563731" y="4709733"/>
                  <a:pt x="11487150" y="4633152"/>
                  <a:pt x="11410569" y="4537426"/>
                </a:cubicBezTo>
                <a:cubicBezTo>
                  <a:pt x="11314842" y="4422555"/>
                  <a:pt x="11314842" y="4288538"/>
                  <a:pt x="11372279" y="4135375"/>
                </a:cubicBezTo>
                <a:cubicBezTo>
                  <a:pt x="11410569" y="4058794"/>
                  <a:pt x="11448859" y="4001358"/>
                  <a:pt x="11487150" y="3943922"/>
                </a:cubicBezTo>
                <a:cubicBezTo>
                  <a:pt x="11602021" y="3771614"/>
                  <a:pt x="11697747" y="3599308"/>
                  <a:pt x="11774329" y="3407854"/>
                </a:cubicBezTo>
                <a:cubicBezTo>
                  <a:pt x="11927490" y="3005805"/>
                  <a:pt x="12042362" y="2603755"/>
                  <a:pt x="12118943" y="2182559"/>
                </a:cubicBezTo>
                <a:cubicBezTo>
                  <a:pt x="12195524" y="1761363"/>
                  <a:pt x="12214669" y="1340168"/>
                  <a:pt x="12252960" y="938118"/>
                </a:cubicBezTo>
                <a:cubicBezTo>
                  <a:pt x="12272105" y="650939"/>
                  <a:pt x="12310396" y="344615"/>
                  <a:pt x="12329541" y="57436"/>
                </a:cubicBezTo>
                <a:close/>
                <a:moveTo>
                  <a:pt x="4077943" y="57435"/>
                </a:moveTo>
                <a:cubicBezTo>
                  <a:pt x="4154524" y="57435"/>
                  <a:pt x="4211960" y="57435"/>
                  <a:pt x="4288541" y="57435"/>
                </a:cubicBezTo>
                <a:cubicBezTo>
                  <a:pt x="4345977" y="172307"/>
                  <a:pt x="4384266" y="287178"/>
                  <a:pt x="4441703" y="402050"/>
                </a:cubicBezTo>
                <a:cubicBezTo>
                  <a:pt x="4556574" y="689228"/>
                  <a:pt x="4614010" y="976407"/>
                  <a:pt x="4575720" y="1301876"/>
                </a:cubicBezTo>
                <a:cubicBezTo>
                  <a:pt x="4499139" y="1933669"/>
                  <a:pt x="4384266" y="2546317"/>
                  <a:pt x="4135379" y="3120674"/>
                </a:cubicBezTo>
                <a:cubicBezTo>
                  <a:pt x="4058797" y="3292982"/>
                  <a:pt x="4001362" y="3465289"/>
                  <a:pt x="3943927" y="3637596"/>
                </a:cubicBezTo>
                <a:cubicBezTo>
                  <a:pt x="3829055" y="3963067"/>
                  <a:pt x="3790763" y="4288536"/>
                  <a:pt x="3848199" y="4633151"/>
                </a:cubicBezTo>
                <a:cubicBezTo>
                  <a:pt x="3886491" y="4920331"/>
                  <a:pt x="4001362" y="5188365"/>
                  <a:pt x="4135379" y="5418102"/>
                </a:cubicBezTo>
                <a:cubicBezTo>
                  <a:pt x="4307686" y="5724426"/>
                  <a:pt x="4518284" y="6011605"/>
                  <a:pt x="4748027" y="6260493"/>
                </a:cubicBezTo>
                <a:cubicBezTo>
                  <a:pt x="4920334" y="6471090"/>
                  <a:pt x="5111787" y="6643398"/>
                  <a:pt x="5284094" y="6853995"/>
                </a:cubicBezTo>
                <a:cubicBezTo>
                  <a:pt x="5628708" y="7256046"/>
                  <a:pt x="5973321" y="7658096"/>
                  <a:pt x="6356226" y="8021856"/>
                </a:cubicBezTo>
                <a:cubicBezTo>
                  <a:pt x="6547680" y="8232454"/>
                  <a:pt x="6758277" y="8423906"/>
                  <a:pt x="6949729" y="8634504"/>
                </a:cubicBezTo>
                <a:cubicBezTo>
                  <a:pt x="7122037" y="8825957"/>
                  <a:pt x="7275197" y="9055699"/>
                  <a:pt x="7370925" y="9323733"/>
                </a:cubicBezTo>
                <a:cubicBezTo>
                  <a:pt x="7504942" y="9668347"/>
                  <a:pt x="7504942" y="10032107"/>
                  <a:pt x="7485796" y="10415012"/>
                </a:cubicBezTo>
                <a:cubicBezTo>
                  <a:pt x="7313490" y="10415012"/>
                  <a:pt x="7141182" y="10415012"/>
                  <a:pt x="6968875" y="10415012"/>
                </a:cubicBezTo>
                <a:cubicBezTo>
                  <a:pt x="6968875" y="10338431"/>
                  <a:pt x="6968875" y="10261851"/>
                  <a:pt x="6988020" y="10204414"/>
                </a:cubicBezTo>
                <a:cubicBezTo>
                  <a:pt x="7026311" y="9783219"/>
                  <a:pt x="6949729" y="9400314"/>
                  <a:pt x="6739132" y="9055699"/>
                </a:cubicBezTo>
                <a:cubicBezTo>
                  <a:pt x="6662551" y="8921683"/>
                  <a:pt x="6585970" y="8787666"/>
                  <a:pt x="6490243" y="8672794"/>
                </a:cubicBezTo>
                <a:cubicBezTo>
                  <a:pt x="6298791" y="8404761"/>
                  <a:pt x="6088192" y="8155873"/>
                  <a:pt x="5877595" y="7906984"/>
                </a:cubicBezTo>
                <a:cubicBezTo>
                  <a:pt x="5590418" y="7562370"/>
                  <a:pt x="5303240" y="7198610"/>
                  <a:pt x="5016059" y="6853995"/>
                </a:cubicBezTo>
                <a:cubicBezTo>
                  <a:pt x="4805462" y="6605107"/>
                  <a:pt x="4594865" y="6356219"/>
                  <a:pt x="4403411" y="6107331"/>
                </a:cubicBezTo>
                <a:cubicBezTo>
                  <a:pt x="4211960" y="5858442"/>
                  <a:pt x="4020506" y="5571264"/>
                  <a:pt x="3886491" y="5264940"/>
                </a:cubicBezTo>
                <a:cubicBezTo>
                  <a:pt x="3695038" y="4843749"/>
                  <a:pt x="3618456" y="4384263"/>
                  <a:pt x="3714183" y="3905631"/>
                </a:cubicBezTo>
                <a:cubicBezTo>
                  <a:pt x="3771619" y="3637596"/>
                  <a:pt x="3848199" y="3388708"/>
                  <a:pt x="3943927" y="3139820"/>
                </a:cubicBezTo>
                <a:cubicBezTo>
                  <a:pt x="4154524" y="2622898"/>
                  <a:pt x="4288541" y="2067687"/>
                  <a:pt x="4384266" y="1493329"/>
                </a:cubicBezTo>
                <a:cubicBezTo>
                  <a:pt x="4422558" y="1225295"/>
                  <a:pt x="4441703" y="957262"/>
                  <a:pt x="4365122" y="708374"/>
                </a:cubicBezTo>
                <a:cubicBezTo>
                  <a:pt x="4326831" y="536066"/>
                  <a:pt x="4250251" y="382904"/>
                  <a:pt x="4173669" y="229742"/>
                </a:cubicBezTo>
                <a:cubicBezTo>
                  <a:pt x="4135379" y="172307"/>
                  <a:pt x="4116234" y="114871"/>
                  <a:pt x="4077943" y="57435"/>
                </a:cubicBezTo>
                <a:close/>
                <a:moveTo>
                  <a:pt x="11870054" y="38291"/>
                </a:moveTo>
                <a:cubicBezTo>
                  <a:pt x="11946636" y="38291"/>
                  <a:pt x="12042362" y="38291"/>
                  <a:pt x="12118942" y="38291"/>
                </a:cubicBezTo>
                <a:cubicBezTo>
                  <a:pt x="12118942" y="57436"/>
                  <a:pt x="12118942" y="76582"/>
                  <a:pt x="12118942" y="95727"/>
                </a:cubicBezTo>
                <a:cubicBezTo>
                  <a:pt x="12080652" y="516922"/>
                  <a:pt x="12042362" y="918973"/>
                  <a:pt x="12004071" y="1340168"/>
                </a:cubicBezTo>
                <a:cubicBezTo>
                  <a:pt x="11965781" y="1857090"/>
                  <a:pt x="11889199" y="2374011"/>
                  <a:pt x="11736037" y="2871787"/>
                </a:cubicBezTo>
                <a:cubicBezTo>
                  <a:pt x="11621166" y="3312128"/>
                  <a:pt x="11410568" y="3675888"/>
                  <a:pt x="11104244" y="3963067"/>
                </a:cubicBezTo>
                <a:cubicBezTo>
                  <a:pt x="11046809" y="4020502"/>
                  <a:pt x="10989373" y="4077938"/>
                  <a:pt x="10931937" y="4154520"/>
                </a:cubicBezTo>
                <a:cubicBezTo>
                  <a:pt x="10817066" y="4307682"/>
                  <a:pt x="10817066" y="4441699"/>
                  <a:pt x="10931937" y="4594862"/>
                </a:cubicBezTo>
                <a:cubicBezTo>
                  <a:pt x="10989373" y="4671442"/>
                  <a:pt x="11046809" y="4728879"/>
                  <a:pt x="11104244" y="4786315"/>
                </a:cubicBezTo>
                <a:cubicBezTo>
                  <a:pt x="11199971" y="4901186"/>
                  <a:pt x="11314842" y="4996912"/>
                  <a:pt x="11410568" y="5092638"/>
                </a:cubicBezTo>
                <a:cubicBezTo>
                  <a:pt x="11563731" y="5264939"/>
                  <a:pt x="11697747" y="5475537"/>
                  <a:pt x="11736037" y="5724425"/>
                </a:cubicBezTo>
                <a:cubicBezTo>
                  <a:pt x="11793473" y="5992459"/>
                  <a:pt x="11812619" y="6260492"/>
                  <a:pt x="11774328" y="6528526"/>
                </a:cubicBezTo>
                <a:cubicBezTo>
                  <a:pt x="11736037" y="6949721"/>
                  <a:pt x="11602021" y="7351772"/>
                  <a:pt x="11429714" y="7715531"/>
                </a:cubicBezTo>
                <a:cubicBezTo>
                  <a:pt x="11295697" y="7983565"/>
                  <a:pt x="11161680" y="8270744"/>
                  <a:pt x="11008518" y="8519631"/>
                </a:cubicBezTo>
                <a:cubicBezTo>
                  <a:pt x="10740484" y="8959972"/>
                  <a:pt x="10606468" y="9457749"/>
                  <a:pt x="10606468" y="10012961"/>
                </a:cubicBezTo>
                <a:cubicBezTo>
                  <a:pt x="10606468" y="10146978"/>
                  <a:pt x="10606468" y="10261850"/>
                  <a:pt x="10606468" y="10395866"/>
                </a:cubicBezTo>
                <a:cubicBezTo>
                  <a:pt x="10549032" y="10395866"/>
                  <a:pt x="10491596" y="10395866"/>
                  <a:pt x="10415016" y="10395866"/>
                </a:cubicBezTo>
                <a:cubicBezTo>
                  <a:pt x="10415016" y="10319285"/>
                  <a:pt x="10415016" y="10242704"/>
                  <a:pt x="10415016" y="10166124"/>
                </a:cubicBezTo>
                <a:cubicBezTo>
                  <a:pt x="10434161" y="9936380"/>
                  <a:pt x="10434161" y="9725782"/>
                  <a:pt x="10453306" y="9496040"/>
                </a:cubicBezTo>
                <a:cubicBezTo>
                  <a:pt x="10491596" y="9093989"/>
                  <a:pt x="10625613" y="8730230"/>
                  <a:pt x="10817066" y="8385615"/>
                </a:cubicBezTo>
                <a:cubicBezTo>
                  <a:pt x="10951082" y="8117582"/>
                  <a:pt x="11085099" y="7830403"/>
                  <a:pt x="11180826" y="7543224"/>
                </a:cubicBezTo>
                <a:cubicBezTo>
                  <a:pt x="11333987" y="7102883"/>
                  <a:pt x="11391423" y="6662542"/>
                  <a:pt x="11353132" y="6183911"/>
                </a:cubicBezTo>
                <a:cubicBezTo>
                  <a:pt x="11314842" y="5762715"/>
                  <a:pt x="11161680" y="5398956"/>
                  <a:pt x="10912792" y="5130929"/>
                </a:cubicBezTo>
                <a:cubicBezTo>
                  <a:pt x="10797921" y="5016058"/>
                  <a:pt x="10683049" y="4901186"/>
                  <a:pt x="10568177" y="4786315"/>
                </a:cubicBezTo>
                <a:cubicBezTo>
                  <a:pt x="10491596" y="4709733"/>
                  <a:pt x="10415016" y="4614006"/>
                  <a:pt x="10357579" y="4518281"/>
                </a:cubicBezTo>
                <a:cubicBezTo>
                  <a:pt x="10261853" y="4365119"/>
                  <a:pt x="10280999" y="4231101"/>
                  <a:pt x="10395870" y="4116229"/>
                </a:cubicBezTo>
                <a:cubicBezTo>
                  <a:pt x="10453306" y="4058793"/>
                  <a:pt x="10510742" y="4001358"/>
                  <a:pt x="10568177" y="3963067"/>
                </a:cubicBezTo>
                <a:cubicBezTo>
                  <a:pt x="10702194" y="3867340"/>
                  <a:pt x="10836211" y="3771614"/>
                  <a:pt x="10970227" y="3656743"/>
                </a:cubicBezTo>
                <a:cubicBezTo>
                  <a:pt x="11180826" y="3484435"/>
                  <a:pt x="11333987" y="3254692"/>
                  <a:pt x="11410568" y="2967514"/>
                </a:cubicBezTo>
                <a:cubicBezTo>
                  <a:pt x="11487149" y="2718625"/>
                  <a:pt x="11544585" y="2488882"/>
                  <a:pt x="11602021" y="2239994"/>
                </a:cubicBezTo>
                <a:cubicBezTo>
                  <a:pt x="11697747" y="1818800"/>
                  <a:pt x="11716893" y="1397604"/>
                  <a:pt x="11755183" y="976408"/>
                </a:cubicBezTo>
                <a:cubicBezTo>
                  <a:pt x="11793473" y="689230"/>
                  <a:pt x="11831764" y="363760"/>
                  <a:pt x="11870054" y="38291"/>
                </a:cubicBezTo>
                <a:close/>
                <a:moveTo>
                  <a:pt x="10912792" y="38291"/>
                </a:moveTo>
                <a:cubicBezTo>
                  <a:pt x="11008519" y="38291"/>
                  <a:pt x="11085100" y="38291"/>
                  <a:pt x="11180826" y="38291"/>
                </a:cubicBezTo>
                <a:cubicBezTo>
                  <a:pt x="11180826" y="57436"/>
                  <a:pt x="11180826" y="76582"/>
                  <a:pt x="11161681" y="95727"/>
                </a:cubicBezTo>
                <a:cubicBezTo>
                  <a:pt x="11085100" y="593503"/>
                  <a:pt x="10989374" y="1091280"/>
                  <a:pt x="10912792" y="1589057"/>
                </a:cubicBezTo>
                <a:cubicBezTo>
                  <a:pt x="10855357" y="1933671"/>
                  <a:pt x="10797921" y="2278286"/>
                  <a:pt x="10702195" y="2603755"/>
                </a:cubicBezTo>
                <a:cubicBezTo>
                  <a:pt x="10625614" y="2871788"/>
                  <a:pt x="10491597" y="3082386"/>
                  <a:pt x="10280999" y="3235547"/>
                </a:cubicBezTo>
                <a:cubicBezTo>
                  <a:pt x="10146982" y="3331274"/>
                  <a:pt x="10012965" y="3407855"/>
                  <a:pt x="9878949" y="3484436"/>
                </a:cubicBezTo>
                <a:cubicBezTo>
                  <a:pt x="9725787" y="3580162"/>
                  <a:pt x="9572625" y="3656743"/>
                  <a:pt x="9419463" y="3752469"/>
                </a:cubicBezTo>
                <a:cubicBezTo>
                  <a:pt x="9323737" y="3809906"/>
                  <a:pt x="9247155" y="3886487"/>
                  <a:pt x="9170575" y="3963068"/>
                </a:cubicBezTo>
                <a:cubicBezTo>
                  <a:pt x="9055703" y="4097085"/>
                  <a:pt x="9036558" y="4269393"/>
                  <a:pt x="9093994" y="4441699"/>
                </a:cubicBezTo>
                <a:cubicBezTo>
                  <a:pt x="9113138" y="4518281"/>
                  <a:pt x="9151429" y="4594862"/>
                  <a:pt x="9189720" y="4652297"/>
                </a:cubicBezTo>
                <a:cubicBezTo>
                  <a:pt x="9247155" y="4748024"/>
                  <a:pt x="9323737" y="4862896"/>
                  <a:pt x="9400317" y="4939477"/>
                </a:cubicBezTo>
                <a:cubicBezTo>
                  <a:pt x="9744932" y="5360666"/>
                  <a:pt x="10051256" y="5839297"/>
                  <a:pt x="10300144" y="6337074"/>
                </a:cubicBezTo>
                <a:cubicBezTo>
                  <a:pt x="10453306" y="6624253"/>
                  <a:pt x="10491597" y="6930577"/>
                  <a:pt x="10472452" y="7275191"/>
                </a:cubicBezTo>
                <a:cubicBezTo>
                  <a:pt x="10453306" y="7466644"/>
                  <a:pt x="10434161" y="7638951"/>
                  <a:pt x="10376725" y="7830404"/>
                </a:cubicBezTo>
                <a:cubicBezTo>
                  <a:pt x="10319290" y="8060147"/>
                  <a:pt x="10261854" y="8289890"/>
                  <a:pt x="10204418" y="8500487"/>
                </a:cubicBezTo>
                <a:cubicBezTo>
                  <a:pt x="10108692" y="8825957"/>
                  <a:pt x="10051256" y="9170571"/>
                  <a:pt x="10032111" y="9515186"/>
                </a:cubicBezTo>
                <a:cubicBezTo>
                  <a:pt x="10032111" y="9821509"/>
                  <a:pt x="10032111" y="10127834"/>
                  <a:pt x="10032111" y="10415013"/>
                </a:cubicBezTo>
                <a:cubicBezTo>
                  <a:pt x="9993820" y="10415013"/>
                  <a:pt x="9955530" y="10415013"/>
                  <a:pt x="9898094" y="10415013"/>
                </a:cubicBezTo>
                <a:cubicBezTo>
                  <a:pt x="9898094" y="10319286"/>
                  <a:pt x="9898094" y="10223560"/>
                  <a:pt x="9898094" y="10127834"/>
                </a:cubicBezTo>
                <a:cubicBezTo>
                  <a:pt x="9878949" y="9591767"/>
                  <a:pt x="9917239" y="9074845"/>
                  <a:pt x="10032111" y="8557923"/>
                </a:cubicBezTo>
                <a:cubicBezTo>
                  <a:pt x="10089547" y="8251600"/>
                  <a:pt x="10166127" y="7945275"/>
                  <a:pt x="10223564" y="7619806"/>
                </a:cubicBezTo>
                <a:cubicBezTo>
                  <a:pt x="10319290" y="7179465"/>
                  <a:pt x="10261854" y="6758269"/>
                  <a:pt x="10012965" y="6413655"/>
                </a:cubicBezTo>
                <a:cubicBezTo>
                  <a:pt x="9936385" y="6298784"/>
                  <a:pt x="9859804" y="6183912"/>
                  <a:pt x="9783222" y="6069041"/>
                </a:cubicBezTo>
                <a:cubicBezTo>
                  <a:pt x="9534334" y="5705281"/>
                  <a:pt x="9266301" y="5322376"/>
                  <a:pt x="9017412" y="4958623"/>
                </a:cubicBezTo>
                <a:cubicBezTo>
                  <a:pt x="8921686" y="4805460"/>
                  <a:pt x="8825960" y="4671443"/>
                  <a:pt x="8749379" y="4499136"/>
                </a:cubicBezTo>
                <a:cubicBezTo>
                  <a:pt x="8653653" y="4288538"/>
                  <a:pt x="8691944" y="4077939"/>
                  <a:pt x="8825960" y="3905632"/>
                </a:cubicBezTo>
                <a:cubicBezTo>
                  <a:pt x="8902541" y="3790760"/>
                  <a:pt x="8998267" y="3714180"/>
                  <a:pt x="9093994" y="3637597"/>
                </a:cubicBezTo>
                <a:cubicBezTo>
                  <a:pt x="9208865" y="3561016"/>
                  <a:pt x="9342882" y="3484436"/>
                  <a:pt x="9476899" y="3407855"/>
                </a:cubicBezTo>
                <a:cubicBezTo>
                  <a:pt x="9668351" y="3312128"/>
                  <a:pt x="9859804" y="3216403"/>
                  <a:pt x="10032111" y="3082386"/>
                </a:cubicBezTo>
                <a:cubicBezTo>
                  <a:pt x="10204418" y="2948369"/>
                  <a:pt x="10338435" y="2756916"/>
                  <a:pt x="10415016" y="2508029"/>
                </a:cubicBezTo>
                <a:cubicBezTo>
                  <a:pt x="10472452" y="2335721"/>
                  <a:pt x="10510742" y="2163414"/>
                  <a:pt x="10549032" y="1991107"/>
                </a:cubicBezTo>
                <a:cubicBezTo>
                  <a:pt x="10683049" y="1359313"/>
                  <a:pt x="10797921" y="708375"/>
                  <a:pt x="10912792" y="76582"/>
                </a:cubicBezTo>
                <a:cubicBezTo>
                  <a:pt x="10912792" y="57436"/>
                  <a:pt x="10912792" y="57436"/>
                  <a:pt x="10912792" y="38291"/>
                </a:cubicBezTo>
                <a:close/>
                <a:moveTo>
                  <a:pt x="11410568" y="38291"/>
                </a:moveTo>
                <a:cubicBezTo>
                  <a:pt x="11487149" y="38291"/>
                  <a:pt x="11582875" y="38291"/>
                  <a:pt x="11659457" y="38291"/>
                </a:cubicBezTo>
                <a:cubicBezTo>
                  <a:pt x="11659457" y="38291"/>
                  <a:pt x="11659457" y="57436"/>
                  <a:pt x="11659457" y="57436"/>
                </a:cubicBezTo>
                <a:cubicBezTo>
                  <a:pt x="11602020" y="593503"/>
                  <a:pt x="11525440" y="1110425"/>
                  <a:pt x="11468004" y="1646491"/>
                </a:cubicBezTo>
                <a:cubicBezTo>
                  <a:pt x="11410568" y="2067687"/>
                  <a:pt x="11333987" y="2469737"/>
                  <a:pt x="11219115" y="2871787"/>
                </a:cubicBezTo>
                <a:cubicBezTo>
                  <a:pt x="11142535" y="3120676"/>
                  <a:pt x="11008518" y="3331274"/>
                  <a:pt x="10817065" y="3503581"/>
                </a:cubicBezTo>
                <a:cubicBezTo>
                  <a:pt x="10740484" y="3561016"/>
                  <a:pt x="10663903" y="3618452"/>
                  <a:pt x="10587322" y="3675888"/>
                </a:cubicBezTo>
                <a:cubicBezTo>
                  <a:pt x="10472451" y="3752469"/>
                  <a:pt x="10357579" y="3809905"/>
                  <a:pt x="10242708" y="3886486"/>
                </a:cubicBezTo>
                <a:cubicBezTo>
                  <a:pt x="10146982" y="3943921"/>
                  <a:pt x="10051255" y="4020502"/>
                  <a:pt x="9955529" y="4116229"/>
                </a:cubicBezTo>
                <a:cubicBezTo>
                  <a:pt x="9840658" y="4250246"/>
                  <a:pt x="9821512" y="4384265"/>
                  <a:pt x="9917238" y="4537425"/>
                </a:cubicBezTo>
                <a:cubicBezTo>
                  <a:pt x="9955529" y="4614006"/>
                  <a:pt x="10012965" y="4690588"/>
                  <a:pt x="10070400" y="4748024"/>
                </a:cubicBezTo>
                <a:cubicBezTo>
                  <a:pt x="10185272" y="4882041"/>
                  <a:pt x="10319289" y="5016058"/>
                  <a:pt x="10434160" y="5150075"/>
                </a:cubicBezTo>
                <a:cubicBezTo>
                  <a:pt x="11027663" y="5781861"/>
                  <a:pt x="11142535" y="6777414"/>
                  <a:pt x="10951082" y="7466643"/>
                </a:cubicBezTo>
                <a:cubicBezTo>
                  <a:pt x="10874501" y="7753822"/>
                  <a:pt x="10778775" y="8041000"/>
                  <a:pt x="10663903" y="8309034"/>
                </a:cubicBezTo>
                <a:cubicBezTo>
                  <a:pt x="10587322" y="8500486"/>
                  <a:pt x="10510742" y="8691939"/>
                  <a:pt x="10434160" y="8883392"/>
                </a:cubicBezTo>
                <a:cubicBezTo>
                  <a:pt x="10319289" y="9266297"/>
                  <a:pt x="10280998" y="9668347"/>
                  <a:pt x="10280998" y="10070397"/>
                </a:cubicBezTo>
                <a:cubicBezTo>
                  <a:pt x="10280998" y="10185268"/>
                  <a:pt x="10280998" y="10300140"/>
                  <a:pt x="10280998" y="10415012"/>
                </a:cubicBezTo>
                <a:cubicBezTo>
                  <a:pt x="10223563" y="10415012"/>
                  <a:pt x="10185272" y="10415012"/>
                  <a:pt x="10127837" y="10415012"/>
                </a:cubicBezTo>
                <a:cubicBezTo>
                  <a:pt x="10127837" y="10261850"/>
                  <a:pt x="10127837" y="10108687"/>
                  <a:pt x="10127837" y="9955525"/>
                </a:cubicBezTo>
                <a:cubicBezTo>
                  <a:pt x="10127837" y="9610911"/>
                  <a:pt x="10166126" y="9247151"/>
                  <a:pt x="10242708" y="8921682"/>
                </a:cubicBezTo>
                <a:cubicBezTo>
                  <a:pt x="10319289" y="8653648"/>
                  <a:pt x="10395870" y="8385615"/>
                  <a:pt x="10491596" y="8117582"/>
                </a:cubicBezTo>
                <a:cubicBezTo>
                  <a:pt x="10587322" y="7849548"/>
                  <a:pt x="10644758" y="7581515"/>
                  <a:pt x="10683048" y="7294336"/>
                </a:cubicBezTo>
                <a:cubicBezTo>
                  <a:pt x="10721339" y="6968867"/>
                  <a:pt x="10702194" y="6643397"/>
                  <a:pt x="10587322" y="6337073"/>
                </a:cubicBezTo>
                <a:cubicBezTo>
                  <a:pt x="10434160" y="5858442"/>
                  <a:pt x="10204417" y="5437246"/>
                  <a:pt x="9898093" y="5092638"/>
                </a:cubicBezTo>
                <a:cubicBezTo>
                  <a:pt x="9783221" y="4958623"/>
                  <a:pt x="9649205" y="4824605"/>
                  <a:pt x="9553479" y="4671442"/>
                </a:cubicBezTo>
                <a:cubicBezTo>
                  <a:pt x="9496043" y="4594862"/>
                  <a:pt x="9457753" y="4518281"/>
                  <a:pt x="9419462" y="4422553"/>
                </a:cubicBezTo>
                <a:cubicBezTo>
                  <a:pt x="9381172" y="4307682"/>
                  <a:pt x="9400316" y="4211957"/>
                  <a:pt x="9457753" y="4116229"/>
                </a:cubicBezTo>
                <a:cubicBezTo>
                  <a:pt x="9496043" y="4058793"/>
                  <a:pt x="9534333" y="4001358"/>
                  <a:pt x="9591769" y="3963067"/>
                </a:cubicBezTo>
                <a:cubicBezTo>
                  <a:pt x="9706641" y="3867340"/>
                  <a:pt x="9840658" y="3790760"/>
                  <a:pt x="9955529" y="3714179"/>
                </a:cubicBezTo>
                <a:cubicBezTo>
                  <a:pt x="10089546" y="3637597"/>
                  <a:pt x="10242708" y="3561016"/>
                  <a:pt x="10376725" y="3465290"/>
                </a:cubicBezTo>
                <a:cubicBezTo>
                  <a:pt x="10663903" y="3292983"/>
                  <a:pt x="10855356" y="3024949"/>
                  <a:pt x="10951082" y="2661190"/>
                </a:cubicBezTo>
                <a:cubicBezTo>
                  <a:pt x="11046808" y="2316575"/>
                  <a:pt x="11104244" y="1971961"/>
                  <a:pt x="11161680" y="1627346"/>
                </a:cubicBezTo>
                <a:cubicBezTo>
                  <a:pt x="11238261" y="1091280"/>
                  <a:pt x="11333987" y="555213"/>
                  <a:pt x="11410568" y="38291"/>
                </a:cubicBezTo>
                <a:close/>
                <a:moveTo>
                  <a:pt x="6203064" y="38291"/>
                </a:moveTo>
                <a:cubicBezTo>
                  <a:pt x="6509389" y="38291"/>
                  <a:pt x="6796567" y="38291"/>
                  <a:pt x="7102891" y="38291"/>
                </a:cubicBezTo>
                <a:cubicBezTo>
                  <a:pt x="7026311" y="114872"/>
                  <a:pt x="6949729" y="210598"/>
                  <a:pt x="6892294" y="287179"/>
                </a:cubicBezTo>
                <a:cubicBezTo>
                  <a:pt x="6758277" y="459487"/>
                  <a:pt x="6643406" y="650939"/>
                  <a:pt x="6566823" y="861537"/>
                </a:cubicBezTo>
                <a:cubicBezTo>
                  <a:pt x="6451952" y="1129570"/>
                  <a:pt x="6375372" y="1416748"/>
                  <a:pt x="6317935" y="1703927"/>
                </a:cubicBezTo>
                <a:cubicBezTo>
                  <a:pt x="6241355" y="2067687"/>
                  <a:pt x="6088192" y="2374011"/>
                  <a:pt x="5858449" y="2622899"/>
                </a:cubicBezTo>
                <a:cubicBezTo>
                  <a:pt x="5762724" y="2718625"/>
                  <a:pt x="5686145" y="2833497"/>
                  <a:pt x="5590418" y="2929223"/>
                </a:cubicBezTo>
                <a:cubicBezTo>
                  <a:pt x="5437257" y="3101530"/>
                  <a:pt x="5303240" y="3273838"/>
                  <a:pt x="5188368" y="3465290"/>
                </a:cubicBezTo>
                <a:cubicBezTo>
                  <a:pt x="4996916" y="3829050"/>
                  <a:pt x="4977771" y="4192811"/>
                  <a:pt x="5130932" y="4575717"/>
                </a:cubicBezTo>
                <a:cubicBezTo>
                  <a:pt x="5226660" y="4786315"/>
                  <a:pt x="5341530" y="4977767"/>
                  <a:pt x="5475548" y="5150075"/>
                </a:cubicBezTo>
                <a:cubicBezTo>
                  <a:pt x="5686145" y="5418101"/>
                  <a:pt x="5896741" y="5666989"/>
                  <a:pt x="6126483" y="5915878"/>
                </a:cubicBezTo>
                <a:cubicBezTo>
                  <a:pt x="6624260" y="6451945"/>
                  <a:pt x="7160328" y="6911431"/>
                  <a:pt x="7772971" y="7256045"/>
                </a:cubicBezTo>
                <a:cubicBezTo>
                  <a:pt x="7868697" y="7313481"/>
                  <a:pt x="7983570" y="7390062"/>
                  <a:pt x="8079296" y="7447498"/>
                </a:cubicBezTo>
                <a:cubicBezTo>
                  <a:pt x="8423910" y="7715531"/>
                  <a:pt x="8615363" y="8098436"/>
                  <a:pt x="8672798" y="8596213"/>
                </a:cubicBezTo>
                <a:cubicBezTo>
                  <a:pt x="8691944" y="8768520"/>
                  <a:pt x="8691944" y="8959972"/>
                  <a:pt x="8691944" y="9151425"/>
                </a:cubicBezTo>
                <a:cubicBezTo>
                  <a:pt x="8691944" y="9572620"/>
                  <a:pt x="8711088" y="9993816"/>
                  <a:pt x="8749379" y="10415012"/>
                </a:cubicBezTo>
                <a:cubicBezTo>
                  <a:pt x="8711088" y="10415012"/>
                  <a:pt x="8653653" y="10415012"/>
                  <a:pt x="8615363" y="10415012"/>
                </a:cubicBezTo>
                <a:cubicBezTo>
                  <a:pt x="8615363" y="10376721"/>
                  <a:pt x="8615363" y="10357576"/>
                  <a:pt x="8615363" y="10319285"/>
                </a:cubicBezTo>
                <a:cubicBezTo>
                  <a:pt x="8596217" y="10032107"/>
                  <a:pt x="8596217" y="9725782"/>
                  <a:pt x="8577072" y="9438603"/>
                </a:cubicBezTo>
                <a:cubicBezTo>
                  <a:pt x="8577072" y="9228006"/>
                  <a:pt x="8557928" y="9036553"/>
                  <a:pt x="8557928" y="8825956"/>
                </a:cubicBezTo>
                <a:cubicBezTo>
                  <a:pt x="8519636" y="8423905"/>
                  <a:pt x="8385620" y="8079291"/>
                  <a:pt x="8155877" y="7811257"/>
                </a:cubicBezTo>
                <a:cubicBezTo>
                  <a:pt x="8002715" y="7638950"/>
                  <a:pt x="7849552" y="7524078"/>
                  <a:pt x="7658102" y="7428352"/>
                </a:cubicBezTo>
                <a:cubicBezTo>
                  <a:pt x="7275197" y="7217755"/>
                  <a:pt x="6930583" y="6949721"/>
                  <a:pt x="6585970" y="6643397"/>
                </a:cubicBezTo>
                <a:cubicBezTo>
                  <a:pt x="6279646" y="6375363"/>
                  <a:pt x="5992466" y="6069040"/>
                  <a:pt x="5724435" y="5762715"/>
                </a:cubicBezTo>
                <a:cubicBezTo>
                  <a:pt x="5552128" y="5571263"/>
                  <a:pt x="5379820" y="5360665"/>
                  <a:pt x="5226660" y="5150075"/>
                </a:cubicBezTo>
                <a:cubicBezTo>
                  <a:pt x="5092642" y="4977767"/>
                  <a:pt x="4996916" y="4767170"/>
                  <a:pt x="4920335" y="4556572"/>
                </a:cubicBezTo>
                <a:cubicBezTo>
                  <a:pt x="4805464" y="4211957"/>
                  <a:pt x="4824610" y="3886487"/>
                  <a:pt x="4977771" y="3561016"/>
                </a:cubicBezTo>
                <a:cubicBezTo>
                  <a:pt x="5035206" y="3427000"/>
                  <a:pt x="5111789" y="3312128"/>
                  <a:pt x="5188368" y="3197257"/>
                </a:cubicBezTo>
                <a:cubicBezTo>
                  <a:pt x="5303240" y="3024949"/>
                  <a:pt x="5418111" y="2871787"/>
                  <a:pt x="5532984" y="2699480"/>
                </a:cubicBezTo>
                <a:cubicBezTo>
                  <a:pt x="5762724" y="2393156"/>
                  <a:pt x="5896741" y="2010251"/>
                  <a:pt x="5935030" y="1589057"/>
                </a:cubicBezTo>
                <a:cubicBezTo>
                  <a:pt x="5973321" y="1225297"/>
                  <a:pt x="6030756" y="861537"/>
                  <a:pt x="6107338" y="497777"/>
                </a:cubicBezTo>
                <a:cubicBezTo>
                  <a:pt x="6069047" y="344615"/>
                  <a:pt x="6107338" y="172308"/>
                  <a:pt x="6203064" y="38291"/>
                </a:cubicBezTo>
                <a:close/>
                <a:moveTo>
                  <a:pt x="8845105" y="38291"/>
                </a:moveTo>
                <a:cubicBezTo>
                  <a:pt x="8979122" y="38291"/>
                  <a:pt x="9093993" y="38291"/>
                  <a:pt x="9228010" y="38291"/>
                </a:cubicBezTo>
                <a:cubicBezTo>
                  <a:pt x="9036558" y="478632"/>
                  <a:pt x="8825959" y="899827"/>
                  <a:pt x="8596217" y="1282731"/>
                </a:cubicBezTo>
                <a:cubicBezTo>
                  <a:pt x="8404764" y="1589056"/>
                  <a:pt x="8194166" y="1876234"/>
                  <a:pt x="8002715" y="2163413"/>
                </a:cubicBezTo>
                <a:cubicBezTo>
                  <a:pt x="7772971" y="2527173"/>
                  <a:pt x="7466651" y="2814352"/>
                  <a:pt x="7122035" y="3024949"/>
                </a:cubicBezTo>
                <a:cubicBezTo>
                  <a:pt x="6930583" y="3139821"/>
                  <a:pt x="6758275" y="3254692"/>
                  <a:pt x="6566823" y="3369564"/>
                </a:cubicBezTo>
                <a:cubicBezTo>
                  <a:pt x="6471097" y="3446145"/>
                  <a:pt x="6375370" y="3522726"/>
                  <a:pt x="6298790" y="3637596"/>
                </a:cubicBezTo>
                <a:cubicBezTo>
                  <a:pt x="6183918" y="3790760"/>
                  <a:pt x="6126482" y="3982212"/>
                  <a:pt x="6164774" y="4192811"/>
                </a:cubicBezTo>
                <a:cubicBezTo>
                  <a:pt x="6164774" y="4250246"/>
                  <a:pt x="6183918" y="4307682"/>
                  <a:pt x="6203064" y="4365118"/>
                </a:cubicBezTo>
                <a:cubicBezTo>
                  <a:pt x="6241353" y="4518281"/>
                  <a:pt x="6317935" y="4671442"/>
                  <a:pt x="6394516" y="4805460"/>
                </a:cubicBezTo>
                <a:cubicBezTo>
                  <a:pt x="6547678" y="5092638"/>
                  <a:pt x="6758275" y="5341520"/>
                  <a:pt x="6968875" y="5571263"/>
                </a:cubicBezTo>
                <a:cubicBezTo>
                  <a:pt x="7409214" y="5992459"/>
                  <a:pt x="7849552" y="6413654"/>
                  <a:pt x="8347328" y="6758268"/>
                </a:cubicBezTo>
                <a:cubicBezTo>
                  <a:pt x="8481345" y="6853995"/>
                  <a:pt x="8615363" y="6968867"/>
                  <a:pt x="8749379" y="7083738"/>
                </a:cubicBezTo>
                <a:cubicBezTo>
                  <a:pt x="8959976" y="7294336"/>
                  <a:pt x="9093993" y="7543224"/>
                  <a:pt x="9132284" y="7868694"/>
                </a:cubicBezTo>
                <a:cubicBezTo>
                  <a:pt x="9151429" y="8021855"/>
                  <a:pt x="9151429" y="8175017"/>
                  <a:pt x="9132284" y="8328179"/>
                </a:cubicBezTo>
                <a:cubicBezTo>
                  <a:pt x="9074848" y="8845101"/>
                  <a:pt x="9074848" y="9362023"/>
                  <a:pt x="9113138" y="9898090"/>
                </a:cubicBezTo>
                <a:cubicBezTo>
                  <a:pt x="9132284" y="10070397"/>
                  <a:pt x="9132284" y="10242704"/>
                  <a:pt x="9132284" y="10415012"/>
                </a:cubicBezTo>
                <a:cubicBezTo>
                  <a:pt x="9093993" y="10415012"/>
                  <a:pt x="9055702" y="10415012"/>
                  <a:pt x="9017412" y="10415012"/>
                </a:cubicBezTo>
                <a:cubicBezTo>
                  <a:pt x="8998267" y="10223559"/>
                  <a:pt x="8998267" y="10032107"/>
                  <a:pt x="8979122" y="9840654"/>
                </a:cubicBezTo>
                <a:cubicBezTo>
                  <a:pt x="8959976" y="9476894"/>
                  <a:pt x="8940831" y="9113135"/>
                  <a:pt x="8959976" y="8768520"/>
                </a:cubicBezTo>
                <a:cubicBezTo>
                  <a:pt x="8979122" y="8596213"/>
                  <a:pt x="8979122" y="8423905"/>
                  <a:pt x="8979122" y="8251599"/>
                </a:cubicBezTo>
                <a:cubicBezTo>
                  <a:pt x="8979122" y="7811257"/>
                  <a:pt x="8845105" y="7447498"/>
                  <a:pt x="8557926" y="7179464"/>
                </a:cubicBezTo>
                <a:cubicBezTo>
                  <a:pt x="8443055" y="7064593"/>
                  <a:pt x="8309039" y="6968867"/>
                  <a:pt x="8175021" y="6892285"/>
                </a:cubicBezTo>
                <a:cubicBezTo>
                  <a:pt x="7926133" y="6719978"/>
                  <a:pt x="7696394" y="6566816"/>
                  <a:pt x="7466651" y="6356218"/>
                </a:cubicBezTo>
                <a:cubicBezTo>
                  <a:pt x="7217763" y="6145621"/>
                  <a:pt x="6968875" y="5935023"/>
                  <a:pt x="6739130" y="5686135"/>
                </a:cubicBezTo>
                <a:cubicBezTo>
                  <a:pt x="6451952" y="5398956"/>
                  <a:pt x="6203064" y="5073492"/>
                  <a:pt x="5992465" y="4709733"/>
                </a:cubicBezTo>
                <a:cubicBezTo>
                  <a:pt x="5915884" y="4556572"/>
                  <a:pt x="5839304" y="4384264"/>
                  <a:pt x="5801013" y="4211955"/>
                </a:cubicBezTo>
                <a:cubicBezTo>
                  <a:pt x="5762724" y="3982212"/>
                  <a:pt x="5801013" y="3771614"/>
                  <a:pt x="5915884" y="3599307"/>
                </a:cubicBezTo>
                <a:cubicBezTo>
                  <a:pt x="5954175" y="3541870"/>
                  <a:pt x="5992465" y="3503581"/>
                  <a:pt x="6030756" y="3465290"/>
                </a:cubicBezTo>
                <a:cubicBezTo>
                  <a:pt x="6145627" y="3331274"/>
                  <a:pt x="6298790" y="3235547"/>
                  <a:pt x="6432806" y="3120676"/>
                </a:cubicBezTo>
                <a:cubicBezTo>
                  <a:pt x="6605114" y="3005804"/>
                  <a:pt x="6777422" y="2890933"/>
                  <a:pt x="6949729" y="2776061"/>
                </a:cubicBezTo>
                <a:cubicBezTo>
                  <a:pt x="7198617" y="2603754"/>
                  <a:pt x="7409214" y="2374011"/>
                  <a:pt x="7562375" y="2067687"/>
                </a:cubicBezTo>
                <a:cubicBezTo>
                  <a:pt x="7753827" y="1703927"/>
                  <a:pt x="7983570" y="1378458"/>
                  <a:pt x="8213312" y="1052988"/>
                </a:cubicBezTo>
                <a:cubicBezTo>
                  <a:pt x="8423909" y="765811"/>
                  <a:pt x="8615363" y="440341"/>
                  <a:pt x="8787669" y="114872"/>
                </a:cubicBezTo>
                <a:cubicBezTo>
                  <a:pt x="8825959" y="76582"/>
                  <a:pt x="8845105" y="57436"/>
                  <a:pt x="8845105" y="38291"/>
                </a:cubicBezTo>
                <a:close/>
                <a:moveTo>
                  <a:pt x="9534334" y="38290"/>
                </a:moveTo>
                <a:cubicBezTo>
                  <a:pt x="9630061" y="38290"/>
                  <a:pt x="9706642" y="38290"/>
                  <a:pt x="9802368" y="38290"/>
                </a:cubicBezTo>
                <a:cubicBezTo>
                  <a:pt x="9802368" y="57435"/>
                  <a:pt x="9802368" y="76581"/>
                  <a:pt x="9783223" y="95726"/>
                </a:cubicBezTo>
                <a:cubicBezTo>
                  <a:pt x="9649206" y="516921"/>
                  <a:pt x="9496044" y="938117"/>
                  <a:pt x="9342882" y="1340167"/>
                </a:cubicBezTo>
                <a:cubicBezTo>
                  <a:pt x="9266301" y="1531620"/>
                  <a:pt x="9189720" y="1703927"/>
                  <a:pt x="9093994" y="1876234"/>
                </a:cubicBezTo>
                <a:cubicBezTo>
                  <a:pt x="8883396" y="2201704"/>
                  <a:pt x="8634509" y="2488881"/>
                  <a:pt x="8366474" y="2737770"/>
                </a:cubicBezTo>
                <a:cubicBezTo>
                  <a:pt x="8060151" y="3005803"/>
                  <a:pt x="7772971" y="3235546"/>
                  <a:pt x="7447505" y="3465289"/>
                </a:cubicBezTo>
                <a:cubicBezTo>
                  <a:pt x="7313490" y="3561015"/>
                  <a:pt x="7160328" y="3656742"/>
                  <a:pt x="7045456" y="3809904"/>
                </a:cubicBezTo>
                <a:cubicBezTo>
                  <a:pt x="6911439" y="3963067"/>
                  <a:pt x="6873148" y="4154519"/>
                  <a:pt x="6930585" y="4365118"/>
                </a:cubicBezTo>
                <a:cubicBezTo>
                  <a:pt x="6968875" y="4479990"/>
                  <a:pt x="7007165" y="4594860"/>
                  <a:pt x="7045456" y="4709733"/>
                </a:cubicBezTo>
                <a:cubicBezTo>
                  <a:pt x="7179471" y="4977767"/>
                  <a:pt x="7351779" y="5226651"/>
                  <a:pt x="7543233" y="5437246"/>
                </a:cubicBezTo>
                <a:cubicBezTo>
                  <a:pt x="7964424" y="5858442"/>
                  <a:pt x="8366474" y="6279637"/>
                  <a:pt x="8825960" y="6624252"/>
                </a:cubicBezTo>
                <a:cubicBezTo>
                  <a:pt x="8979123" y="6739123"/>
                  <a:pt x="9132285" y="6892285"/>
                  <a:pt x="9247156" y="7064593"/>
                </a:cubicBezTo>
                <a:cubicBezTo>
                  <a:pt x="9381173" y="7256045"/>
                  <a:pt x="9457754" y="7466643"/>
                  <a:pt x="9457754" y="7715531"/>
                </a:cubicBezTo>
                <a:cubicBezTo>
                  <a:pt x="9457754" y="7887839"/>
                  <a:pt x="9438608" y="8060146"/>
                  <a:pt x="9419463" y="8232453"/>
                </a:cubicBezTo>
                <a:cubicBezTo>
                  <a:pt x="9342882" y="8672793"/>
                  <a:pt x="9342882" y="9132280"/>
                  <a:pt x="9362028" y="9591766"/>
                </a:cubicBezTo>
                <a:cubicBezTo>
                  <a:pt x="9323737" y="9859799"/>
                  <a:pt x="9342882" y="10127833"/>
                  <a:pt x="9362028" y="10415012"/>
                </a:cubicBezTo>
                <a:cubicBezTo>
                  <a:pt x="9323737" y="10415012"/>
                  <a:pt x="9285446" y="10415012"/>
                  <a:pt x="9247156" y="10415012"/>
                </a:cubicBezTo>
                <a:cubicBezTo>
                  <a:pt x="9228011" y="10146978"/>
                  <a:pt x="9208865" y="9859799"/>
                  <a:pt x="9208865" y="9591766"/>
                </a:cubicBezTo>
                <a:cubicBezTo>
                  <a:pt x="9189720" y="9285441"/>
                  <a:pt x="9189720" y="8998263"/>
                  <a:pt x="9208865" y="8691939"/>
                </a:cubicBezTo>
                <a:cubicBezTo>
                  <a:pt x="9228011" y="8481341"/>
                  <a:pt x="9247156" y="8251599"/>
                  <a:pt x="9266301" y="8041000"/>
                </a:cubicBezTo>
                <a:cubicBezTo>
                  <a:pt x="9304591" y="7658095"/>
                  <a:pt x="9189720" y="7332626"/>
                  <a:pt x="8959977" y="7064593"/>
                </a:cubicBezTo>
                <a:cubicBezTo>
                  <a:pt x="8825960" y="6911431"/>
                  <a:pt x="8672798" y="6777414"/>
                  <a:pt x="8519636" y="6662542"/>
                </a:cubicBezTo>
                <a:cubicBezTo>
                  <a:pt x="8309039" y="6509380"/>
                  <a:pt x="8098442" y="6337073"/>
                  <a:pt x="7906989" y="6164766"/>
                </a:cubicBezTo>
                <a:cubicBezTo>
                  <a:pt x="7677248" y="5954168"/>
                  <a:pt x="7447505" y="5743570"/>
                  <a:pt x="7217763" y="5513827"/>
                </a:cubicBezTo>
                <a:cubicBezTo>
                  <a:pt x="6968875" y="5264939"/>
                  <a:pt x="6777423" y="4977767"/>
                  <a:pt x="6624260" y="4652296"/>
                </a:cubicBezTo>
                <a:cubicBezTo>
                  <a:pt x="6566824" y="4518280"/>
                  <a:pt x="6509389" y="4384263"/>
                  <a:pt x="6490243" y="4211955"/>
                </a:cubicBezTo>
                <a:cubicBezTo>
                  <a:pt x="6471097" y="4058793"/>
                  <a:pt x="6509389" y="3924776"/>
                  <a:pt x="6585970" y="3790760"/>
                </a:cubicBezTo>
                <a:cubicBezTo>
                  <a:pt x="6643406" y="3695033"/>
                  <a:pt x="6719986" y="3618451"/>
                  <a:pt x="6815714" y="3541870"/>
                </a:cubicBezTo>
                <a:cubicBezTo>
                  <a:pt x="6930585" y="3465289"/>
                  <a:pt x="7045456" y="3369563"/>
                  <a:pt x="7179471" y="3292982"/>
                </a:cubicBezTo>
                <a:cubicBezTo>
                  <a:pt x="7619811" y="3024948"/>
                  <a:pt x="8041005" y="2680334"/>
                  <a:pt x="8385620" y="2239994"/>
                </a:cubicBezTo>
                <a:cubicBezTo>
                  <a:pt x="8577072" y="1971960"/>
                  <a:pt x="8787670" y="1723072"/>
                  <a:pt x="8940832" y="1416748"/>
                </a:cubicBezTo>
                <a:cubicBezTo>
                  <a:pt x="9170575" y="976407"/>
                  <a:pt x="9362028" y="516921"/>
                  <a:pt x="9534334" y="38290"/>
                </a:cubicBezTo>
                <a:close/>
                <a:moveTo>
                  <a:pt x="12827317" y="38290"/>
                </a:moveTo>
                <a:cubicBezTo>
                  <a:pt x="12903898" y="38290"/>
                  <a:pt x="12999625" y="38290"/>
                  <a:pt x="13076206" y="38290"/>
                </a:cubicBezTo>
                <a:cubicBezTo>
                  <a:pt x="13037915" y="344613"/>
                  <a:pt x="13018770" y="670083"/>
                  <a:pt x="12980480" y="976407"/>
                </a:cubicBezTo>
                <a:cubicBezTo>
                  <a:pt x="12942188" y="1340166"/>
                  <a:pt x="12903898" y="1684781"/>
                  <a:pt x="12865607" y="2048541"/>
                </a:cubicBezTo>
                <a:cubicBezTo>
                  <a:pt x="12808172" y="2431446"/>
                  <a:pt x="12693301" y="2795205"/>
                  <a:pt x="12597575" y="3178110"/>
                </a:cubicBezTo>
                <a:cubicBezTo>
                  <a:pt x="12559283" y="3350418"/>
                  <a:pt x="12520993" y="3503580"/>
                  <a:pt x="12482702" y="3675887"/>
                </a:cubicBezTo>
                <a:cubicBezTo>
                  <a:pt x="12463557" y="3848194"/>
                  <a:pt x="12501848" y="4001357"/>
                  <a:pt x="12578428" y="4135374"/>
                </a:cubicBezTo>
                <a:cubicBezTo>
                  <a:pt x="12616720" y="4192810"/>
                  <a:pt x="12655010" y="4269390"/>
                  <a:pt x="12712446" y="4326827"/>
                </a:cubicBezTo>
                <a:cubicBezTo>
                  <a:pt x="12846462" y="4518280"/>
                  <a:pt x="12942188" y="4728877"/>
                  <a:pt x="12980480" y="4958621"/>
                </a:cubicBezTo>
                <a:cubicBezTo>
                  <a:pt x="12999625" y="5073492"/>
                  <a:pt x="13018770" y="5207508"/>
                  <a:pt x="13037915" y="5322375"/>
                </a:cubicBezTo>
                <a:cubicBezTo>
                  <a:pt x="13076206" y="5628699"/>
                  <a:pt x="13076206" y="5954168"/>
                  <a:pt x="13057059" y="6260492"/>
                </a:cubicBezTo>
                <a:cubicBezTo>
                  <a:pt x="13037915" y="6719978"/>
                  <a:pt x="12923043" y="7141173"/>
                  <a:pt x="12731591" y="7524078"/>
                </a:cubicBezTo>
                <a:cubicBezTo>
                  <a:pt x="12463557" y="8060146"/>
                  <a:pt x="12195524" y="8596213"/>
                  <a:pt x="11908345" y="9113135"/>
                </a:cubicBezTo>
                <a:cubicBezTo>
                  <a:pt x="11774328" y="9381168"/>
                  <a:pt x="11659457" y="9687492"/>
                  <a:pt x="11602021" y="10012961"/>
                </a:cubicBezTo>
                <a:cubicBezTo>
                  <a:pt x="11602021" y="10146978"/>
                  <a:pt x="11602021" y="10280995"/>
                  <a:pt x="11582876" y="10415012"/>
                </a:cubicBezTo>
                <a:cubicBezTo>
                  <a:pt x="11487150" y="10415012"/>
                  <a:pt x="11391423" y="10415012"/>
                  <a:pt x="11295697" y="10415012"/>
                </a:cubicBezTo>
                <a:cubicBezTo>
                  <a:pt x="11295697" y="10185268"/>
                  <a:pt x="11314842" y="9974671"/>
                  <a:pt x="11353133" y="9744928"/>
                </a:cubicBezTo>
                <a:cubicBezTo>
                  <a:pt x="11410568" y="9438603"/>
                  <a:pt x="11544585" y="9151425"/>
                  <a:pt x="11697747" y="8902536"/>
                </a:cubicBezTo>
                <a:cubicBezTo>
                  <a:pt x="11965781" y="8423905"/>
                  <a:pt x="12233815" y="7926129"/>
                  <a:pt x="12482702" y="7447498"/>
                </a:cubicBezTo>
                <a:cubicBezTo>
                  <a:pt x="12655010" y="7122028"/>
                  <a:pt x="12769881" y="6758268"/>
                  <a:pt x="12808172" y="6375363"/>
                </a:cubicBezTo>
                <a:cubicBezTo>
                  <a:pt x="12827317" y="6088185"/>
                  <a:pt x="12808172" y="5820151"/>
                  <a:pt x="12789027" y="5532973"/>
                </a:cubicBezTo>
                <a:cubicBezTo>
                  <a:pt x="12769881" y="5092638"/>
                  <a:pt x="12616720" y="4728877"/>
                  <a:pt x="12348686" y="4422553"/>
                </a:cubicBezTo>
                <a:cubicBezTo>
                  <a:pt x="12310396" y="4384263"/>
                  <a:pt x="12272104" y="4326827"/>
                  <a:pt x="12252960" y="4288536"/>
                </a:cubicBezTo>
                <a:cubicBezTo>
                  <a:pt x="12195524" y="4192810"/>
                  <a:pt x="12157233" y="4077938"/>
                  <a:pt x="12157233" y="3963067"/>
                </a:cubicBezTo>
                <a:cubicBezTo>
                  <a:pt x="12157233" y="3867339"/>
                  <a:pt x="12176378" y="3790759"/>
                  <a:pt x="12195524" y="3695032"/>
                </a:cubicBezTo>
                <a:cubicBezTo>
                  <a:pt x="12252960" y="3503580"/>
                  <a:pt x="12310396" y="3312127"/>
                  <a:pt x="12367831" y="3120675"/>
                </a:cubicBezTo>
                <a:cubicBezTo>
                  <a:pt x="12463557" y="2776060"/>
                  <a:pt x="12559283" y="2450591"/>
                  <a:pt x="12616720" y="2086831"/>
                </a:cubicBezTo>
                <a:cubicBezTo>
                  <a:pt x="12674154" y="1665635"/>
                  <a:pt x="12712446" y="1244441"/>
                  <a:pt x="12750736" y="823245"/>
                </a:cubicBezTo>
                <a:cubicBezTo>
                  <a:pt x="12769881" y="555211"/>
                  <a:pt x="12808172" y="306324"/>
                  <a:pt x="12827317" y="38290"/>
                </a:cubicBezTo>
                <a:close/>
                <a:moveTo>
                  <a:pt x="9974675" y="38290"/>
                </a:moveTo>
                <a:cubicBezTo>
                  <a:pt x="10051256" y="38290"/>
                  <a:pt x="10146982" y="38290"/>
                  <a:pt x="10223564" y="38290"/>
                </a:cubicBezTo>
                <a:cubicBezTo>
                  <a:pt x="10223564" y="57435"/>
                  <a:pt x="10223564" y="76581"/>
                  <a:pt x="10223564" y="95726"/>
                </a:cubicBezTo>
                <a:cubicBezTo>
                  <a:pt x="10166127" y="306324"/>
                  <a:pt x="10127837" y="516921"/>
                  <a:pt x="10070401" y="708374"/>
                </a:cubicBezTo>
                <a:cubicBezTo>
                  <a:pt x="9955530" y="1110424"/>
                  <a:pt x="9859804" y="1512474"/>
                  <a:pt x="9725787" y="1914525"/>
                </a:cubicBezTo>
                <a:cubicBezTo>
                  <a:pt x="9630060" y="2201703"/>
                  <a:pt x="9476899" y="2450591"/>
                  <a:pt x="9266301" y="2622898"/>
                </a:cubicBezTo>
                <a:cubicBezTo>
                  <a:pt x="9132284" y="2737770"/>
                  <a:pt x="9017412" y="2833497"/>
                  <a:pt x="8883396" y="2929222"/>
                </a:cubicBezTo>
                <a:cubicBezTo>
                  <a:pt x="8615363" y="3139820"/>
                  <a:pt x="8347328" y="3331273"/>
                  <a:pt x="8098440" y="3561015"/>
                </a:cubicBezTo>
                <a:cubicBezTo>
                  <a:pt x="7983570" y="3656742"/>
                  <a:pt x="7868697" y="3771613"/>
                  <a:pt x="7772971" y="3924776"/>
                </a:cubicBezTo>
                <a:cubicBezTo>
                  <a:pt x="7638958" y="4135374"/>
                  <a:pt x="7619811" y="4345972"/>
                  <a:pt x="7715535" y="4575716"/>
                </a:cubicBezTo>
                <a:cubicBezTo>
                  <a:pt x="7734681" y="4614006"/>
                  <a:pt x="7734681" y="4633152"/>
                  <a:pt x="7753827" y="4652296"/>
                </a:cubicBezTo>
                <a:cubicBezTo>
                  <a:pt x="7830408" y="4767169"/>
                  <a:pt x="7887843" y="4901185"/>
                  <a:pt x="7983570" y="5016058"/>
                </a:cubicBezTo>
                <a:cubicBezTo>
                  <a:pt x="8366474" y="5532973"/>
                  <a:pt x="8768524" y="6030749"/>
                  <a:pt x="9228010" y="6451945"/>
                </a:cubicBezTo>
                <a:cubicBezTo>
                  <a:pt x="9342882" y="6566816"/>
                  <a:pt x="9457754" y="6681688"/>
                  <a:pt x="9553480" y="6815705"/>
                </a:cubicBezTo>
                <a:cubicBezTo>
                  <a:pt x="9725787" y="7064593"/>
                  <a:pt x="9783222" y="7332626"/>
                  <a:pt x="9764077" y="7638950"/>
                </a:cubicBezTo>
                <a:cubicBezTo>
                  <a:pt x="9764077" y="7734677"/>
                  <a:pt x="9744932" y="7811257"/>
                  <a:pt x="9725787" y="7906983"/>
                </a:cubicBezTo>
                <a:cubicBezTo>
                  <a:pt x="9610915" y="8500486"/>
                  <a:pt x="9572625" y="9113135"/>
                  <a:pt x="9591770" y="9725782"/>
                </a:cubicBezTo>
                <a:cubicBezTo>
                  <a:pt x="9591770" y="9955525"/>
                  <a:pt x="9610915" y="10166124"/>
                  <a:pt x="9610915" y="10395866"/>
                </a:cubicBezTo>
                <a:cubicBezTo>
                  <a:pt x="9572625" y="10395866"/>
                  <a:pt x="9534334" y="10395866"/>
                  <a:pt x="9496043" y="10395866"/>
                </a:cubicBezTo>
                <a:cubicBezTo>
                  <a:pt x="9476899" y="9917235"/>
                  <a:pt x="9457754" y="9438603"/>
                  <a:pt x="9457754" y="8959972"/>
                </a:cubicBezTo>
                <a:cubicBezTo>
                  <a:pt x="9457754" y="8749375"/>
                  <a:pt x="9476899" y="8538777"/>
                  <a:pt x="9515189" y="8328179"/>
                </a:cubicBezTo>
                <a:cubicBezTo>
                  <a:pt x="9534334" y="8175017"/>
                  <a:pt x="9553480" y="8021855"/>
                  <a:pt x="9572625" y="7868694"/>
                </a:cubicBezTo>
                <a:cubicBezTo>
                  <a:pt x="9630060" y="7466643"/>
                  <a:pt x="9534334" y="7122028"/>
                  <a:pt x="9285446" y="6834850"/>
                </a:cubicBezTo>
                <a:cubicBezTo>
                  <a:pt x="9247155" y="6777414"/>
                  <a:pt x="9208865" y="6739123"/>
                  <a:pt x="9151429" y="6700833"/>
                </a:cubicBezTo>
                <a:cubicBezTo>
                  <a:pt x="9055703" y="6605106"/>
                  <a:pt x="8959977" y="6528526"/>
                  <a:pt x="8864250" y="6451945"/>
                </a:cubicBezTo>
                <a:cubicBezTo>
                  <a:pt x="8519636" y="6145621"/>
                  <a:pt x="8194167" y="5801006"/>
                  <a:pt x="7887843" y="5456391"/>
                </a:cubicBezTo>
                <a:cubicBezTo>
                  <a:pt x="7715535" y="5284084"/>
                  <a:pt x="7581522" y="5092638"/>
                  <a:pt x="7447505" y="4882040"/>
                </a:cubicBezTo>
                <a:cubicBezTo>
                  <a:pt x="7370925" y="4748023"/>
                  <a:pt x="7294343" y="4594860"/>
                  <a:pt x="7256054" y="4441698"/>
                </a:cubicBezTo>
                <a:cubicBezTo>
                  <a:pt x="7217763" y="4250246"/>
                  <a:pt x="7236908" y="4077938"/>
                  <a:pt x="7351779" y="3924776"/>
                </a:cubicBezTo>
                <a:cubicBezTo>
                  <a:pt x="7409214" y="3848195"/>
                  <a:pt x="7485796" y="3752468"/>
                  <a:pt x="7562375" y="3695032"/>
                </a:cubicBezTo>
                <a:cubicBezTo>
                  <a:pt x="7811262" y="3484434"/>
                  <a:pt x="8060151" y="3273837"/>
                  <a:pt x="8309039" y="3082384"/>
                </a:cubicBezTo>
                <a:cubicBezTo>
                  <a:pt x="8538782" y="2910077"/>
                  <a:pt x="8768524" y="2718624"/>
                  <a:pt x="8979122" y="2508027"/>
                </a:cubicBezTo>
                <a:cubicBezTo>
                  <a:pt x="9189720" y="2239993"/>
                  <a:pt x="9381172" y="1952814"/>
                  <a:pt x="9496043" y="1589056"/>
                </a:cubicBezTo>
                <a:cubicBezTo>
                  <a:pt x="9668351" y="1091279"/>
                  <a:pt x="9821513" y="593502"/>
                  <a:pt x="9974675" y="76581"/>
                </a:cubicBezTo>
                <a:cubicBezTo>
                  <a:pt x="9974675" y="76581"/>
                  <a:pt x="9974675" y="57435"/>
                  <a:pt x="9974675" y="38290"/>
                </a:cubicBezTo>
                <a:close/>
                <a:moveTo>
                  <a:pt x="10453306" y="38290"/>
                </a:moveTo>
                <a:cubicBezTo>
                  <a:pt x="10529888" y="38290"/>
                  <a:pt x="10625614" y="38290"/>
                  <a:pt x="10702195" y="38290"/>
                </a:cubicBezTo>
                <a:cubicBezTo>
                  <a:pt x="10702195" y="57435"/>
                  <a:pt x="10702195" y="76581"/>
                  <a:pt x="10702195" y="95726"/>
                </a:cubicBezTo>
                <a:cubicBezTo>
                  <a:pt x="10606469" y="516921"/>
                  <a:pt x="10529888" y="957262"/>
                  <a:pt x="10434161" y="1378457"/>
                </a:cubicBezTo>
                <a:cubicBezTo>
                  <a:pt x="10376726" y="1684781"/>
                  <a:pt x="10300144" y="2010250"/>
                  <a:pt x="10204418" y="2316574"/>
                </a:cubicBezTo>
                <a:cubicBezTo>
                  <a:pt x="10108692" y="2622898"/>
                  <a:pt x="9955530" y="2852641"/>
                  <a:pt x="9706642" y="3005803"/>
                </a:cubicBezTo>
                <a:cubicBezTo>
                  <a:pt x="9572625" y="3082384"/>
                  <a:pt x="9438608" y="3158965"/>
                  <a:pt x="9323737" y="3235546"/>
                </a:cubicBezTo>
                <a:cubicBezTo>
                  <a:pt x="9151429" y="3331273"/>
                  <a:pt x="8979123" y="3426999"/>
                  <a:pt x="8825960" y="3561015"/>
                </a:cubicBezTo>
                <a:cubicBezTo>
                  <a:pt x="8691944" y="3656742"/>
                  <a:pt x="8577072" y="3771613"/>
                  <a:pt x="8481347" y="3924776"/>
                </a:cubicBezTo>
                <a:cubicBezTo>
                  <a:pt x="8366474" y="4097084"/>
                  <a:pt x="8347329" y="4288536"/>
                  <a:pt x="8443055" y="4499135"/>
                </a:cubicBezTo>
                <a:cubicBezTo>
                  <a:pt x="8481347" y="4594860"/>
                  <a:pt x="8538782" y="4690587"/>
                  <a:pt x="8577072" y="4786314"/>
                </a:cubicBezTo>
                <a:cubicBezTo>
                  <a:pt x="8672798" y="4920330"/>
                  <a:pt x="8768524" y="5054347"/>
                  <a:pt x="8845106" y="5207508"/>
                </a:cubicBezTo>
                <a:cubicBezTo>
                  <a:pt x="9113139" y="5628699"/>
                  <a:pt x="9400317" y="6011604"/>
                  <a:pt x="9706642" y="6375363"/>
                </a:cubicBezTo>
                <a:cubicBezTo>
                  <a:pt x="9764078" y="6451945"/>
                  <a:pt x="9821513" y="6528526"/>
                  <a:pt x="9878949" y="6605106"/>
                </a:cubicBezTo>
                <a:cubicBezTo>
                  <a:pt x="10051256" y="6873140"/>
                  <a:pt x="10127838" y="7160319"/>
                  <a:pt x="10070401" y="7485789"/>
                </a:cubicBezTo>
                <a:cubicBezTo>
                  <a:pt x="10051256" y="7677241"/>
                  <a:pt x="10012966" y="7868694"/>
                  <a:pt x="9974675" y="8060146"/>
                </a:cubicBezTo>
                <a:cubicBezTo>
                  <a:pt x="9898094" y="8481341"/>
                  <a:pt x="9821513" y="8902536"/>
                  <a:pt x="9802368" y="9342877"/>
                </a:cubicBezTo>
                <a:cubicBezTo>
                  <a:pt x="9783222" y="9706637"/>
                  <a:pt x="9802368" y="10051252"/>
                  <a:pt x="9802368" y="10415012"/>
                </a:cubicBezTo>
                <a:cubicBezTo>
                  <a:pt x="9764078" y="10415012"/>
                  <a:pt x="9725787" y="10415012"/>
                  <a:pt x="9687496" y="10415012"/>
                </a:cubicBezTo>
                <a:cubicBezTo>
                  <a:pt x="9687496" y="10242704"/>
                  <a:pt x="9687496" y="10089542"/>
                  <a:pt x="9668351" y="9917235"/>
                </a:cubicBezTo>
                <a:cubicBezTo>
                  <a:pt x="9649206" y="9381168"/>
                  <a:pt x="9687496" y="8845101"/>
                  <a:pt x="9764078" y="8309034"/>
                </a:cubicBezTo>
                <a:cubicBezTo>
                  <a:pt x="9802368" y="8079291"/>
                  <a:pt x="9840659" y="7849548"/>
                  <a:pt x="9878949" y="7619805"/>
                </a:cubicBezTo>
                <a:cubicBezTo>
                  <a:pt x="9936385" y="7236900"/>
                  <a:pt x="9859804" y="6911431"/>
                  <a:pt x="9630061" y="6643397"/>
                </a:cubicBezTo>
                <a:cubicBezTo>
                  <a:pt x="9553480" y="6547671"/>
                  <a:pt x="9476899" y="6471090"/>
                  <a:pt x="9400317" y="6394509"/>
                </a:cubicBezTo>
                <a:cubicBezTo>
                  <a:pt x="8921686" y="5935023"/>
                  <a:pt x="8538782" y="5360665"/>
                  <a:pt x="8155877" y="4786314"/>
                </a:cubicBezTo>
                <a:cubicBezTo>
                  <a:pt x="8098442" y="4690587"/>
                  <a:pt x="8060151" y="4594860"/>
                  <a:pt x="8021861" y="4479990"/>
                </a:cubicBezTo>
                <a:cubicBezTo>
                  <a:pt x="7964424" y="4307681"/>
                  <a:pt x="7964424" y="4135374"/>
                  <a:pt x="8060151" y="3982211"/>
                </a:cubicBezTo>
                <a:cubicBezTo>
                  <a:pt x="8117586" y="3886485"/>
                  <a:pt x="8175023" y="3809904"/>
                  <a:pt x="8232458" y="3733323"/>
                </a:cubicBezTo>
                <a:cubicBezTo>
                  <a:pt x="8385620" y="3561015"/>
                  <a:pt x="8538782" y="3426999"/>
                  <a:pt x="8711089" y="3312126"/>
                </a:cubicBezTo>
                <a:cubicBezTo>
                  <a:pt x="8940832" y="3158965"/>
                  <a:pt x="9170575" y="3005803"/>
                  <a:pt x="9400317" y="2852641"/>
                </a:cubicBezTo>
                <a:cubicBezTo>
                  <a:pt x="9668351" y="2680334"/>
                  <a:pt x="9840659" y="2431446"/>
                  <a:pt x="9936385" y="2086831"/>
                </a:cubicBezTo>
                <a:cubicBezTo>
                  <a:pt x="10012966" y="1837943"/>
                  <a:pt x="10089547" y="1589055"/>
                  <a:pt x="10146983" y="1321021"/>
                </a:cubicBezTo>
                <a:cubicBezTo>
                  <a:pt x="10242709" y="899826"/>
                  <a:pt x="10357580" y="478630"/>
                  <a:pt x="10453306" y="38290"/>
                </a:cubicBezTo>
                <a:close/>
                <a:moveTo>
                  <a:pt x="5150076" y="38290"/>
                </a:moveTo>
                <a:cubicBezTo>
                  <a:pt x="5303240" y="38290"/>
                  <a:pt x="5456402" y="38290"/>
                  <a:pt x="5609562" y="38290"/>
                </a:cubicBezTo>
                <a:cubicBezTo>
                  <a:pt x="5609562" y="76581"/>
                  <a:pt x="5590418" y="134016"/>
                  <a:pt x="5590418" y="172307"/>
                </a:cubicBezTo>
                <a:cubicBezTo>
                  <a:pt x="5590418" y="344613"/>
                  <a:pt x="5590418" y="497775"/>
                  <a:pt x="5571272" y="670083"/>
                </a:cubicBezTo>
                <a:cubicBezTo>
                  <a:pt x="5552128" y="995552"/>
                  <a:pt x="5532983" y="1340166"/>
                  <a:pt x="5494692" y="1684781"/>
                </a:cubicBezTo>
                <a:cubicBezTo>
                  <a:pt x="5475546" y="2067686"/>
                  <a:pt x="5360674" y="2393155"/>
                  <a:pt x="5169222" y="2699479"/>
                </a:cubicBezTo>
                <a:cubicBezTo>
                  <a:pt x="5073496" y="2852641"/>
                  <a:pt x="4977769" y="3005803"/>
                  <a:pt x="4882044" y="3158965"/>
                </a:cubicBezTo>
                <a:cubicBezTo>
                  <a:pt x="4786317" y="3312126"/>
                  <a:pt x="4690591" y="3465289"/>
                  <a:pt x="4633156" y="3656741"/>
                </a:cubicBezTo>
                <a:cubicBezTo>
                  <a:pt x="4518284" y="3982211"/>
                  <a:pt x="4499138" y="4288536"/>
                  <a:pt x="4594864" y="4614006"/>
                </a:cubicBezTo>
                <a:cubicBezTo>
                  <a:pt x="4652301" y="4824604"/>
                  <a:pt x="4748027" y="4996911"/>
                  <a:pt x="4862898" y="5188365"/>
                </a:cubicBezTo>
                <a:cubicBezTo>
                  <a:pt x="4996915" y="5379810"/>
                  <a:pt x="5130932" y="5571263"/>
                  <a:pt x="5303240" y="5743570"/>
                </a:cubicBezTo>
                <a:cubicBezTo>
                  <a:pt x="5666999" y="6126475"/>
                  <a:pt x="5992465" y="6509380"/>
                  <a:pt x="6375370" y="6853995"/>
                </a:cubicBezTo>
                <a:cubicBezTo>
                  <a:pt x="6700840" y="7141173"/>
                  <a:pt x="7045455" y="7409207"/>
                  <a:pt x="7409214" y="7619805"/>
                </a:cubicBezTo>
                <a:cubicBezTo>
                  <a:pt x="7485796" y="7658095"/>
                  <a:pt x="7581522" y="7715531"/>
                  <a:pt x="7658102" y="7772967"/>
                </a:cubicBezTo>
                <a:cubicBezTo>
                  <a:pt x="8060150" y="8060146"/>
                  <a:pt x="8289893" y="8500486"/>
                  <a:pt x="8347328" y="9055698"/>
                </a:cubicBezTo>
                <a:cubicBezTo>
                  <a:pt x="8385620" y="9400313"/>
                  <a:pt x="8385620" y="9744928"/>
                  <a:pt x="8404764" y="10089542"/>
                </a:cubicBezTo>
                <a:cubicBezTo>
                  <a:pt x="8423909" y="10185268"/>
                  <a:pt x="8443055" y="10300140"/>
                  <a:pt x="8443055" y="10415012"/>
                </a:cubicBezTo>
                <a:cubicBezTo>
                  <a:pt x="8385620" y="10415012"/>
                  <a:pt x="8328183" y="10415012"/>
                  <a:pt x="8289893" y="10415012"/>
                </a:cubicBezTo>
                <a:cubicBezTo>
                  <a:pt x="8289893" y="10376721"/>
                  <a:pt x="8289893" y="10338430"/>
                  <a:pt x="8289893" y="10300140"/>
                </a:cubicBezTo>
                <a:cubicBezTo>
                  <a:pt x="8270748" y="9955525"/>
                  <a:pt x="8251602" y="9610911"/>
                  <a:pt x="8232458" y="9266297"/>
                </a:cubicBezTo>
                <a:cubicBezTo>
                  <a:pt x="8194166" y="8806810"/>
                  <a:pt x="8021859" y="8404760"/>
                  <a:pt x="7715535" y="8098436"/>
                </a:cubicBezTo>
                <a:cubicBezTo>
                  <a:pt x="7581522" y="7964420"/>
                  <a:pt x="7428360" y="7849548"/>
                  <a:pt x="7275197" y="7753822"/>
                </a:cubicBezTo>
                <a:cubicBezTo>
                  <a:pt x="6988020" y="7581515"/>
                  <a:pt x="6739132" y="7390062"/>
                  <a:pt x="6490243" y="7160319"/>
                </a:cubicBezTo>
                <a:cubicBezTo>
                  <a:pt x="6164774" y="6873140"/>
                  <a:pt x="5877595" y="6566816"/>
                  <a:pt x="5571272" y="6241347"/>
                </a:cubicBezTo>
                <a:cubicBezTo>
                  <a:pt x="5360674" y="6011604"/>
                  <a:pt x="5150076" y="5801006"/>
                  <a:pt x="4958624" y="5571263"/>
                </a:cubicBezTo>
                <a:cubicBezTo>
                  <a:pt x="4767172" y="5360665"/>
                  <a:pt x="4614010" y="5111783"/>
                  <a:pt x="4518284" y="4843750"/>
                </a:cubicBezTo>
                <a:cubicBezTo>
                  <a:pt x="4345977" y="4422553"/>
                  <a:pt x="4345977" y="4001357"/>
                  <a:pt x="4518284" y="3580161"/>
                </a:cubicBezTo>
                <a:cubicBezTo>
                  <a:pt x="4575720" y="3446143"/>
                  <a:pt x="4633156" y="3312126"/>
                  <a:pt x="4709737" y="3178110"/>
                </a:cubicBezTo>
                <a:cubicBezTo>
                  <a:pt x="4786317" y="3024948"/>
                  <a:pt x="4882044" y="2871786"/>
                  <a:pt x="4958624" y="2718624"/>
                </a:cubicBezTo>
                <a:cubicBezTo>
                  <a:pt x="5111787" y="2431446"/>
                  <a:pt x="5207513" y="2105976"/>
                  <a:pt x="5245803" y="1742216"/>
                </a:cubicBezTo>
                <a:cubicBezTo>
                  <a:pt x="5264948" y="1512473"/>
                  <a:pt x="5284094" y="1301876"/>
                  <a:pt x="5284094" y="1072134"/>
                </a:cubicBezTo>
                <a:cubicBezTo>
                  <a:pt x="5303240" y="823244"/>
                  <a:pt x="5284094" y="555211"/>
                  <a:pt x="5245803" y="306323"/>
                </a:cubicBezTo>
                <a:cubicBezTo>
                  <a:pt x="5169222" y="229742"/>
                  <a:pt x="5150076" y="134016"/>
                  <a:pt x="5150076" y="38290"/>
                </a:cubicBezTo>
                <a:close/>
                <a:moveTo>
                  <a:pt x="13593127" y="38289"/>
                </a:moveTo>
                <a:cubicBezTo>
                  <a:pt x="13631417" y="38289"/>
                  <a:pt x="13688853" y="38289"/>
                  <a:pt x="13727143" y="38289"/>
                </a:cubicBezTo>
                <a:cubicBezTo>
                  <a:pt x="13727143" y="191452"/>
                  <a:pt x="13727143" y="363758"/>
                  <a:pt x="13727143" y="516920"/>
                </a:cubicBezTo>
                <a:cubicBezTo>
                  <a:pt x="13727143" y="1263585"/>
                  <a:pt x="13688853" y="2029395"/>
                  <a:pt x="13573982" y="2776060"/>
                </a:cubicBezTo>
                <a:cubicBezTo>
                  <a:pt x="13535691" y="2967513"/>
                  <a:pt x="13516546" y="3158965"/>
                  <a:pt x="13535691" y="3350418"/>
                </a:cubicBezTo>
                <a:cubicBezTo>
                  <a:pt x="13535691" y="3541870"/>
                  <a:pt x="13593127" y="3733323"/>
                  <a:pt x="13650563" y="3905631"/>
                </a:cubicBezTo>
                <a:cubicBezTo>
                  <a:pt x="13746289" y="4231100"/>
                  <a:pt x="13822869" y="4575716"/>
                  <a:pt x="13822869" y="4920330"/>
                </a:cubicBezTo>
                <a:cubicBezTo>
                  <a:pt x="13822869" y="5207508"/>
                  <a:pt x="13822869" y="5494683"/>
                  <a:pt x="13822869" y="5762716"/>
                </a:cubicBezTo>
                <a:cubicBezTo>
                  <a:pt x="13803724" y="6183912"/>
                  <a:pt x="13765434" y="6624253"/>
                  <a:pt x="13707998" y="7045448"/>
                </a:cubicBezTo>
                <a:cubicBezTo>
                  <a:pt x="13631417" y="7524079"/>
                  <a:pt x="13516546" y="7983566"/>
                  <a:pt x="13382529" y="8423906"/>
                </a:cubicBezTo>
                <a:cubicBezTo>
                  <a:pt x="13267658" y="8825957"/>
                  <a:pt x="13171932" y="9228007"/>
                  <a:pt x="13057059" y="9630057"/>
                </a:cubicBezTo>
                <a:cubicBezTo>
                  <a:pt x="12961333" y="9878946"/>
                  <a:pt x="12942188" y="10146979"/>
                  <a:pt x="12942188" y="10415013"/>
                </a:cubicBezTo>
                <a:cubicBezTo>
                  <a:pt x="12827317" y="10415013"/>
                  <a:pt x="12693301" y="10415013"/>
                  <a:pt x="12578428" y="10415013"/>
                </a:cubicBezTo>
                <a:cubicBezTo>
                  <a:pt x="12578428" y="10357577"/>
                  <a:pt x="12578428" y="10280996"/>
                  <a:pt x="12597574" y="10223560"/>
                </a:cubicBezTo>
                <a:cubicBezTo>
                  <a:pt x="12635864" y="9878946"/>
                  <a:pt x="12712446" y="9534331"/>
                  <a:pt x="12827317" y="9208862"/>
                </a:cubicBezTo>
                <a:cubicBezTo>
                  <a:pt x="12961333" y="8825957"/>
                  <a:pt x="13095351" y="8443052"/>
                  <a:pt x="13229367" y="8060147"/>
                </a:cubicBezTo>
                <a:cubicBezTo>
                  <a:pt x="13363384" y="7658096"/>
                  <a:pt x="13478256" y="7256046"/>
                  <a:pt x="13554837" y="6834851"/>
                </a:cubicBezTo>
                <a:cubicBezTo>
                  <a:pt x="13650563" y="6260493"/>
                  <a:pt x="13650563" y="5686136"/>
                  <a:pt x="13650563" y="5111782"/>
                </a:cubicBezTo>
                <a:cubicBezTo>
                  <a:pt x="13650563" y="4767169"/>
                  <a:pt x="13593127" y="4422553"/>
                  <a:pt x="13478256" y="4097084"/>
                </a:cubicBezTo>
                <a:cubicBezTo>
                  <a:pt x="13439964" y="3982211"/>
                  <a:pt x="13401674" y="3867339"/>
                  <a:pt x="13363384" y="3733323"/>
                </a:cubicBezTo>
                <a:cubicBezTo>
                  <a:pt x="13305948" y="3561014"/>
                  <a:pt x="13286803" y="3369563"/>
                  <a:pt x="13305948" y="3197255"/>
                </a:cubicBezTo>
                <a:cubicBezTo>
                  <a:pt x="13325093" y="3101529"/>
                  <a:pt x="13344238" y="2986658"/>
                  <a:pt x="13344238" y="2890932"/>
                </a:cubicBezTo>
                <a:cubicBezTo>
                  <a:pt x="13401674" y="2584608"/>
                  <a:pt x="13459111" y="2278284"/>
                  <a:pt x="13497401" y="1971960"/>
                </a:cubicBezTo>
                <a:cubicBezTo>
                  <a:pt x="13554837" y="1474183"/>
                  <a:pt x="13573982" y="976406"/>
                  <a:pt x="13593127" y="497775"/>
                </a:cubicBezTo>
                <a:cubicBezTo>
                  <a:pt x="13593127" y="344613"/>
                  <a:pt x="13593127" y="191452"/>
                  <a:pt x="13593127" y="38289"/>
                </a:cubicBezTo>
                <a:close/>
                <a:moveTo>
                  <a:pt x="4537430" y="38289"/>
                </a:moveTo>
                <a:cubicBezTo>
                  <a:pt x="4633154" y="38289"/>
                  <a:pt x="4728882" y="38289"/>
                  <a:pt x="4824606" y="38289"/>
                </a:cubicBezTo>
                <a:cubicBezTo>
                  <a:pt x="4843752" y="134015"/>
                  <a:pt x="4862898" y="210596"/>
                  <a:pt x="4901188" y="306323"/>
                </a:cubicBezTo>
                <a:cubicBezTo>
                  <a:pt x="4977768" y="574356"/>
                  <a:pt x="5016059" y="861535"/>
                  <a:pt x="4996914" y="1148714"/>
                </a:cubicBezTo>
                <a:cubicBezTo>
                  <a:pt x="4977768" y="1321021"/>
                  <a:pt x="4977768" y="1493328"/>
                  <a:pt x="4958624" y="1665635"/>
                </a:cubicBezTo>
                <a:cubicBezTo>
                  <a:pt x="4939478" y="1895378"/>
                  <a:pt x="4901188" y="2125121"/>
                  <a:pt x="4843752" y="2354865"/>
                </a:cubicBezTo>
                <a:cubicBezTo>
                  <a:pt x="4767171" y="2603752"/>
                  <a:pt x="4652300" y="2833495"/>
                  <a:pt x="4556573" y="3044094"/>
                </a:cubicBezTo>
                <a:cubicBezTo>
                  <a:pt x="4479993" y="3216400"/>
                  <a:pt x="4384266" y="3388707"/>
                  <a:pt x="4307686" y="3561014"/>
                </a:cubicBezTo>
                <a:cubicBezTo>
                  <a:pt x="4211960" y="3771613"/>
                  <a:pt x="4173668" y="4001357"/>
                  <a:pt x="4173668" y="4231099"/>
                </a:cubicBezTo>
                <a:cubicBezTo>
                  <a:pt x="4173668" y="4575716"/>
                  <a:pt x="4269395" y="4862894"/>
                  <a:pt x="4403411" y="5150074"/>
                </a:cubicBezTo>
                <a:cubicBezTo>
                  <a:pt x="4537430" y="5418101"/>
                  <a:pt x="4709736" y="5647844"/>
                  <a:pt x="4901188" y="5858442"/>
                </a:cubicBezTo>
                <a:cubicBezTo>
                  <a:pt x="5264948" y="6241347"/>
                  <a:pt x="5628708" y="6643397"/>
                  <a:pt x="5992465" y="7007157"/>
                </a:cubicBezTo>
                <a:cubicBezTo>
                  <a:pt x="6279644" y="7313481"/>
                  <a:pt x="6585970" y="7581515"/>
                  <a:pt x="6911437" y="7811257"/>
                </a:cubicBezTo>
                <a:cubicBezTo>
                  <a:pt x="7064601" y="7926129"/>
                  <a:pt x="7217763" y="8021855"/>
                  <a:pt x="7351779" y="8136727"/>
                </a:cubicBezTo>
                <a:cubicBezTo>
                  <a:pt x="7734681" y="8443051"/>
                  <a:pt x="7983570" y="8883392"/>
                  <a:pt x="8041005" y="9457749"/>
                </a:cubicBezTo>
                <a:cubicBezTo>
                  <a:pt x="8079296" y="9725782"/>
                  <a:pt x="8079296" y="10012961"/>
                  <a:pt x="8098440" y="10280995"/>
                </a:cubicBezTo>
                <a:cubicBezTo>
                  <a:pt x="8098440" y="10319285"/>
                  <a:pt x="8098440" y="10376721"/>
                  <a:pt x="8098440" y="10415012"/>
                </a:cubicBezTo>
                <a:cubicBezTo>
                  <a:pt x="8002715" y="10415012"/>
                  <a:pt x="7906987" y="10415012"/>
                  <a:pt x="7811262" y="10415012"/>
                </a:cubicBezTo>
                <a:cubicBezTo>
                  <a:pt x="7811262" y="10146978"/>
                  <a:pt x="7811262" y="9878945"/>
                  <a:pt x="7772970" y="9630056"/>
                </a:cubicBezTo>
                <a:cubicBezTo>
                  <a:pt x="7734681" y="9323732"/>
                  <a:pt x="7638958" y="9074844"/>
                  <a:pt x="7485796" y="8825956"/>
                </a:cubicBezTo>
                <a:cubicBezTo>
                  <a:pt x="7351779" y="8615358"/>
                  <a:pt x="7198617" y="8443051"/>
                  <a:pt x="7026311" y="8289889"/>
                </a:cubicBezTo>
                <a:cubicBezTo>
                  <a:pt x="6719986" y="8041000"/>
                  <a:pt x="6413661" y="7772967"/>
                  <a:pt x="6126482" y="7485789"/>
                </a:cubicBezTo>
                <a:cubicBezTo>
                  <a:pt x="5647853" y="7007157"/>
                  <a:pt x="5188366" y="6490235"/>
                  <a:pt x="4728882" y="5973313"/>
                </a:cubicBezTo>
                <a:cubicBezTo>
                  <a:pt x="4518284" y="5743570"/>
                  <a:pt x="4345976" y="5475537"/>
                  <a:pt x="4192814" y="5188363"/>
                </a:cubicBezTo>
                <a:cubicBezTo>
                  <a:pt x="4039652" y="4901185"/>
                  <a:pt x="3963071" y="4575716"/>
                  <a:pt x="3963071" y="4231099"/>
                </a:cubicBezTo>
                <a:cubicBezTo>
                  <a:pt x="3963071" y="3982211"/>
                  <a:pt x="4020506" y="3752467"/>
                  <a:pt x="4097088" y="3522724"/>
                </a:cubicBezTo>
                <a:cubicBezTo>
                  <a:pt x="4173668" y="3331272"/>
                  <a:pt x="4250250" y="3139819"/>
                  <a:pt x="4345976" y="2948367"/>
                </a:cubicBezTo>
                <a:cubicBezTo>
                  <a:pt x="4441702" y="2718623"/>
                  <a:pt x="4537430" y="2488880"/>
                  <a:pt x="4594864" y="2239993"/>
                </a:cubicBezTo>
                <a:cubicBezTo>
                  <a:pt x="4671445" y="1876233"/>
                  <a:pt x="4728882" y="1493328"/>
                  <a:pt x="4748027" y="1110423"/>
                </a:cubicBezTo>
                <a:cubicBezTo>
                  <a:pt x="4767171" y="861535"/>
                  <a:pt x="4728882" y="612647"/>
                  <a:pt x="4652300" y="382904"/>
                </a:cubicBezTo>
                <a:cubicBezTo>
                  <a:pt x="4614009" y="287177"/>
                  <a:pt x="4575720" y="153161"/>
                  <a:pt x="4537430" y="38289"/>
                </a:cubicBezTo>
                <a:close/>
                <a:moveTo>
                  <a:pt x="13286803" y="38289"/>
                </a:moveTo>
                <a:cubicBezTo>
                  <a:pt x="13344238" y="38289"/>
                  <a:pt x="13401674" y="38289"/>
                  <a:pt x="13478255" y="38289"/>
                </a:cubicBezTo>
                <a:cubicBezTo>
                  <a:pt x="13459110" y="363758"/>
                  <a:pt x="13439964" y="670082"/>
                  <a:pt x="13420819" y="995552"/>
                </a:cubicBezTo>
                <a:cubicBezTo>
                  <a:pt x="13382529" y="1646489"/>
                  <a:pt x="13305948" y="2278283"/>
                  <a:pt x="13152785" y="2910076"/>
                </a:cubicBezTo>
                <a:cubicBezTo>
                  <a:pt x="13114495" y="3044093"/>
                  <a:pt x="13095350" y="3178109"/>
                  <a:pt x="13076205" y="3312126"/>
                </a:cubicBezTo>
                <a:cubicBezTo>
                  <a:pt x="13037914" y="3503579"/>
                  <a:pt x="13057059" y="3675886"/>
                  <a:pt x="13133640" y="3848194"/>
                </a:cubicBezTo>
                <a:cubicBezTo>
                  <a:pt x="13171932" y="3924775"/>
                  <a:pt x="13210222" y="4001356"/>
                  <a:pt x="13229367" y="4077937"/>
                </a:cubicBezTo>
                <a:cubicBezTo>
                  <a:pt x="13363384" y="4384263"/>
                  <a:pt x="13439964" y="4709731"/>
                  <a:pt x="13459110" y="5054346"/>
                </a:cubicBezTo>
                <a:cubicBezTo>
                  <a:pt x="13478255" y="5379810"/>
                  <a:pt x="13478255" y="5724425"/>
                  <a:pt x="13478255" y="6049894"/>
                </a:cubicBezTo>
                <a:cubicBezTo>
                  <a:pt x="13478255" y="6279637"/>
                  <a:pt x="13439964" y="6528526"/>
                  <a:pt x="13420819" y="6758268"/>
                </a:cubicBezTo>
                <a:cubicBezTo>
                  <a:pt x="13363384" y="7198610"/>
                  <a:pt x="13210222" y="7600660"/>
                  <a:pt x="13037914" y="8002710"/>
                </a:cubicBezTo>
                <a:cubicBezTo>
                  <a:pt x="12846462" y="8462196"/>
                  <a:pt x="12635864" y="8921682"/>
                  <a:pt x="12463557" y="9400313"/>
                </a:cubicBezTo>
                <a:cubicBezTo>
                  <a:pt x="12367830" y="9649202"/>
                  <a:pt x="12310395" y="9898090"/>
                  <a:pt x="12272104" y="10166124"/>
                </a:cubicBezTo>
                <a:cubicBezTo>
                  <a:pt x="12252959" y="10261850"/>
                  <a:pt x="12252959" y="10338430"/>
                  <a:pt x="12252959" y="10415012"/>
                </a:cubicBezTo>
                <a:cubicBezTo>
                  <a:pt x="12138088" y="10415012"/>
                  <a:pt x="12004071" y="10415012"/>
                  <a:pt x="11889199" y="10415012"/>
                </a:cubicBezTo>
                <a:cubicBezTo>
                  <a:pt x="11889199" y="10395866"/>
                  <a:pt x="11889199" y="10376721"/>
                  <a:pt x="11889199" y="10338430"/>
                </a:cubicBezTo>
                <a:cubicBezTo>
                  <a:pt x="11908345" y="10032107"/>
                  <a:pt x="11965780" y="9725782"/>
                  <a:pt x="12099797" y="9438603"/>
                </a:cubicBezTo>
                <a:cubicBezTo>
                  <a:pt x="12272104" y="9055698"/>
                  <a:pt x="12425267" y="8672793"/>
                  <a:pt x="12616719" y="8309034"/>
                </a:cubicBezTo>
                <a:cubicBezTo>
                  <a:pt x="12731590" y="8060146"/>
                  <a:pt x="12865606" y="7811257"/>
                  <a:pt x="12980479" y="7562369"/>
                </a:cubicBezTo>
                <a:cubicBezTo>
                  <a:pt x="13152785" y="7160319"/>
                  <a:pt x="13267658" y="6739123"/>
                  <a:pt x="13286803" y="6298783"/>
                </a:cubicBezTo>
                <a:cubicBezTo>
                  <a:pt x="13305948" y="5915878"/>
                  <a:pt x="13305948" y="5552118"/>
                  <a:pt x="13267658" y="5169219"/>
                </a:cubicBezTo>
                <a:cubicBezTo>
                  <a:pt x="13248512" y="4786313"/>
                  <a:pt x="13133640" y="4441698"/>
                  <a:pt x="12942188" y="4116228"/>
                </a:cubicBezTo>
                <a:cubicBezTo>
                  <a:pt x="12923043" y="4077937"/>
                  <a:pt x="12884753" y="4020501"/>
                  <a:pt x="12865606" y="3963066"/>
                </a:cubicBezTo>
                <a:cubicBezTo>
                  <a:pt x="12789027" y="3809903"/>
                  <a:pt x="12750735" y="3637595"/>
                  <a:pt x="12789027" y="3465288"/>
                </a:cubicBezTo>
                <a:cubicBezTo>
                  <a:pt x="12808172" y="3312126"/>
                  <a:pt x="12846462" y="3178109"/>
                  <a:pt x="12884753" y="3024947"/>
                </a:cubicBezTo>
                <a:cubicBezTo>
                  <a:pt x="12942188" y="2737769"/>
                  <a:pt x="13037914" y="2450590"/>
                  <a:pt x="13076205" y="2163411"/>
                </a:cubicBezTo>
                <a:cubicBezTo>
                  <a:pt x="13191077" y="1474183"/>
                  <a:pt x="13210222" y="746663"/>
                  <a:pt x="13286803" y="38289"/>
                </a:cubicBezTo>
                <a:close/>
                <a:moveTo>
                  <a:pt x="3446148" y="38289"/>
                </a:moveTo>
                <a:cubicBezTo>
                  <a:pt x="3503584" y="38289"/>
                  <a:pt x="3541875" y="38289"/>
                  <a:pt x="3599310" y="38289"/>
                </a:cubicBezTo>
                <a:cubicBezTo>
                  <a:pt x="3599310" y="57434"/>
                  <a:pt x="3618456" y="76580"/>
                  <a:pt x="3618456" y="95725"/>
                </a:cubicBezTo>
                <a:cubicBezTo>
                  <a:pt x="3714182" y="268032"/>
                  <a:pt x="3809909" y="440338"/>
                  <a:pt x="3905634" y="612647"/>
                </a:cubicBezTo>
                <a:cubicBezTo>
                  <a:pt x="4020506" y="823243"/>
                  <a:pt x="4058797" y="1072133"/>
                  <a:pt x="4020506" y="1321020"/>
                </a:cubicBezTo>
                <a:cubicBezTo>
                  <a:pt x="4001362" y="1455037"/>
                  <a:pt x="3982216" y="1608199"/>
                  <a:pt x="3943926" y="1742215"/>
                </a:cubicBezTo>
                <a:cubicBezTo>
                  <a:pt x="3867345" y="2029394"/>
                  <a:pt x="3771619" y="2297428"/>
                  <a:pt x="3695038" y="2565461"/>
                </a:cubicBezTo>
                <a:cubicBezTo>
                  <a:pt x="3599310" y="2929221"/>
                  <a:pt x="3484439" y="3292981"/>
                  <a:pt x="3388713" y="3656741"/>
                </a:cubicBezTo>
                <a:cubicBezTo>
                  <a:pt x="3254696" y="4211954"/>
                  <a:pt x="3273841" y="4748022"/>
                  <a:pt x="3465294" y="5284084"/>
                </a:cubicBezTo>
                <a:cubicBezTo>
                  <a:pt x="3561020" y="5552118"/>
                  <a:pt x="3695038" y="5801006"/>
                  <a:pt x="3829055" y="6049894"/>
                </a:cubicBezTo>
                <a:cubicBezTo>
                  <a:pt x="4058797" y="6451945"/>
                  <a:pt x="4307686" y="6834850"/>
                  <a:pt x="4537428" y="7217755"/>
                </a:cubicBezTo>
                <a:cubicBezTo>
                  <a:pt x="4690591" y="7466643"/>
                  <a:pt x="4843752" y="7734677"/>
                  <a:pt x="4958623" y="8021855"/>
                </a:cubicBezTo>
                <a:cubicBezTo>
                  <a:pt x="5092641" y="8347325"/>
                  <a:pt x="5169222" y="8691939"/>
                  <a:pt x="5150076" y="9074844"/>
                </a:cubicBezTo>
                <a:cubicBezTo>
                  <a:pt x="5150076" y="9247151"/>
                  <a:pt x="5130930" y="9419458"/>
                  <a:pt x="5130930" y="9572620"/>
                </a:cubicBezTo>
                <a:cubicBezTo>
                  <a:pt x="5150076" y="9840654"/>
                  <a:pt x="5150076" y="10127833"/>
                  <a:pt x="5169222" y="10415012"/>
                </a:cubicBezTo>
                <a:cubicBezTo>
                  <a:pt x="5016059" y="10415012"/>
                  <a:pt x="4843752" y="10415012"/>
                  <a:pt x="4690591" y="10415012"/>
                </a:cubicBezTo>
                <a:cubicBezTo>
                  <a:pt x="4690591" y="10395866"/>
                  <a:pt x="4690591" y="10376721"/>
                  <a:pt x="4690591" y="10357576"/>
                </a:cubicBezTo>
                <a:cubicBezTo>
                  <a:pt x="4633154" y="9878945"/>
                  <a:pt x="4633154" y="9419458"/>
                  <a:pt x="4652300" y="8940827"/>
                </a:cubicBezTo>
                <a:cubicBezTo>
                  <a:pt x="4671445" y="8404760"/>
                  <a:pt x="4594865" y="7887839"/>
                  <a:pt x="4365120" y="7428352"/>
                </a:cubicBezTo>
                <a:cubicBezTo>
                  <a:pt x="4211960" y="7102883"/>
                  <a:pt x="4058797" y="6796559"/>
                  <a:pt x="3886489" y="6471090"/>
                </a:cubicBezTo>
                <a:cubicBezTo>
                  <a:pt x="3733327" y="6183911"/>
                  <a:pt x="3561020" y="5896732"/>
                  <a:pt x="3427003" y="5571263"/>
                </a:cubicBezTo>
                <a:cubicBezTo>
                  <a:pt x="3158970" y="4958619"/>
                  <a:pt x="3101534" y="4345971"/>
                  <a:pt x="3235551" y="3675886"/>
                </a:cubicBezTo>
                <a:cubicBezTo>
                  <a:pt x="3331277" y="3254690"/>
                  <a:pt x="3446148" y="2852640"/>
                  <a:pt x="3580165" y="2450590"/>
                </a:cubicBezTo>
                <a:cubicBezTo>
                  <a:pt x="3656746" y="2182556"/>
                  <a:pt x="3752474" y="1914523"/>
                  <a:pt x="3829055" y="1627344"/>
                </a:cubicBezTo>
                <a:cubicBezTo>
                  <a:pt x="3943926" y="1206148"/>
                  <a:pt x="3905634" y="804099"/>
                  <a:pt x="3675892" y="440338"/>
                </a:cubicBezTo>
                <a:cubicBezTo>
                  <a:pt x="3618456" y="344612"/>
                  <a:pt x="3541875" y="229742"/>
                  <a:pt x="3484439" y="134015"/>
                </a:cubicBezTo>
                <a:cubicBezTo>
                  <a:pt x="3484439" y="114870"/>
                  <a:pt x="3465294" y="76580"/>
                  <a:pt x="3446148" y="38289"/>
                </a:cubicBezTo>
                <a:close/>
                <a:moveTo>
                  <a:pt x="3178115" y="38289"/>
                </a:moveTo>
                <a:cubicBezTo>
                  <a:pt x="3216405" y="38289"/>
                  <a:pt x="3273841" y="38289"/>
                  <a:pt x="3312131" y="38289"/>
                </a:cubicBezTo>
                <a:cubicBezTo>
                  <a:pt x="3312131" y="57433"/>
                  <a:pt x="3331277" y="76579"/>
                  <a:pt x="3331277" y="95725"/>
                </a:cubicBezTo>
                <a:cubicBezTo>
                  <a:pt x="3446148" y="287177"/>
                  <a:pt x="3561020" y="459484"/>
                  <a:pt x="3656746" y="650936"/>
                </a:cubicBezTo>
                <a:cubicBezTo>
                  <a:pt x="3790763" y="918970"/>
                  <a:pt x="3809908" y="1206148"/>
                  <a:pt x="3752472" y="1512472"/>
                </a:cubicBezTo>
                <a:cubicBezTo>
                  <a:pt x="3695037" y="1780506"/>
                  <a:pt x="3599310" y="2010249"/>
                  <a:pt x="3522729" y="2259137"/>
                </a:cubicBezTo>
                <a:cubicBezTo>
                  <a:pt x="3369567" y="2718623"/>
                  <a:pt x="3216405" y="3178109"/>
                  <a:pt x="3120679" y="3675886"/>
                </a:cubicBezTo>
                <a:cubicBezTo>
                  <a:pt x="3024953" y="4135373"/>
                  <a:pt x="3005807" y="4575714"/>
                  <a:pt x="3101534" y="5035201"/>
                </a:cubicBezTo>
                <a:cubicBezTo>
                  <a:pt x="3158969" y="5360665"/>
                  <a:pt x="3273841" y="5647844"/>
                  <a:pt x="3407858" y="5935023"/>
                </a:cubicBezTo>
                <a:cubicBezTo>
                  <a:pt x="3561020" y="6241347"/>
                  <a:pt x="3695037" y="6566816"/>
                  <a:pt x="3848199" y="6873140"/>
                </a:cubicBezTo>
                <a:cubicBezTo>
                  <a:pt x="3982216" y="7179464"/>
                  <a:pt x="4097088" y="7504933"/>
                  <a:pt x="4154524" y="7849548"/>
                </a:cubicBezTo>
                <a:cubicBezTo>
                  <a:pt x="4211958" y="8194162"/>
                  <a:pt x="4250249" y="8519631"/>
                  <a:pt x="4231104" y="8864246"/>
                </a:cubicBezTo>
                <a:cubicBezTo>
                  <a:pt x="4211958" y="9170570"/>
                  <a:pt x="4192813" y="9476894"/>
                  <a:pt x="4231104" y="9764073"/>
                </a:cubicBezTo>
                <a:cubicBezTo>
                  <a:pt x="4250249" y="9974671"/>
                  <a:pt x="4269394" y="10185268"/>
                  <a:pt x="4307685" y="10395866"/>
                </a:cubicBezTo>
                <a:cubicBezTo>
                  <a:pt x="4192813" y="10395866"/>
                  <a:pt x="4077941" y="10395866"/>
                  <a:pt x="3943926" y="10395866"/>
                </a:cubicBezTo>
                <a:cubicBezTo>
                  <a:pt x="3924780" y="10261850"/>
                  <a:pt x="3905634" y="10146978"/>
                  <a:pt x="3886489" y="10012961"/>
                </a:cubicBezTo>
                <a:cubicBezTo>
                  <a:pt x="3829053" y="9610911"/>
                  <a:pt x="3790763" y="9228006"/>
                  <a:pt x="3848199" y="8825956"/>
                </a:cubicBezTo>
                <a:cubicBezTo>
                  <a:pt x="3886489" y="8538777"/>
                  <a:pt x="3867345" y="8251599"/>
                  <a:pt x="3829053" y="7945274"/>
                </a:cubicBezTo>
                <a:cubicBezTo>
                  <a:pt x="3752472" y="7370917"/>
                  <a:pt x="3599310" y="6834850"/>
                  <a:pt x="3388713" y="6317928"/>
                </a:cubicBezTo>
                <a:cubicBezTo>
                  <a:pt x="3312131" y="6126475"/>
                  <a:pt x="3235550" y="5935023"/>
                  <a:pt x="3158969" y="5724425"/>
                </a:cubicBezTo>
                <a:cubicBezTo>
                  <a:pt x="3082388" y="5513827"/>
                  <a:pt x="3005807" y="5284084"/>
                  <a:pt x="2967517" y="5054345"/>
                </a:cubicBezTo>
                <a:cubicBezTo>
                  <a:pt x="2871791" y="4556569"/>
                  <a:pt x="2910081" y="4058792"/>
                  <a:pt x="3005807" y="3580160"/>
                </a:cubicBezTo>
                <a:cubicBezTo>
                  <a:pt x="3101534" y="3101528"/>
                  <a:pt x="3254696" y="2642042"/>
                  <a:pt x="3427003" y="2201702"/>
                </a:cubicBezTo>
                <a:cubicBezTo>
                  <a:pt x="3503584" y="1991104"/>
                  <a:pt x="3561020" y="1799651"/>
                  <a:pt x="3618455" y="1589054"/>
                </a:cubicBezTo>
                <a:cubicBezTo>
                  <a:pt x="3714182" y="1244439"/>
                  <a:pt x="3675891" y="938115"/>
                  <a:pt x="3522729" y="631791"/>
                </a:cubicBezTo>
                <a:cubicBezTo>
                  <a:pt x="3484439" y="574355"/>
                  <a:pt x="3465294" y="516920"/>
                  <a:pt x="3427003" y="459484"/>
                </a:cubicBezTo>
                <a:cubicBezTo>
                  <a:pt x="3350422" y="325468"/>
                  <a:pt x="3273841" y="191450"/>
                  <a:pt x="3178115" y="38289"/>
                </a:cubicBezTo>
                <a:close/>
                <a:moveTo>
                  <a:pt x="2948371" y="38288"/>
                </a:moveTo>
                <a:cubicBezTo>
                  <a:pt x="2986663" y="38288"/>
                  <a:pt x="3024953" y="38288"/>
                  <a:pt x="3063244" y="38288"/>
                </a:cubicBezTo>
                <a:cubicBezTo>
                  <a:pt x="3063244" y="57433"/>
                  <a:pt x="3082388" y="76579"/>
                  <a:pt x="3082388" y="76579"/>
                </a:cubicBezTo>
                <a:cubicBezTo>
                  <a:pt x="3197260" y="268031"/>
                  <a:pt x="3312132" y="459484"/>
                  <a:pt x="3427003" y="650936"/>
                </a:cubicBezTo>
                <a:cubicBezTo>
                  <a:pt x="3580165" y="938115"/>
                  <a:pt x="3618455" y="1263584"/>
                  <a:pt x="3522729" y="1608199"/>
                </a:cubicBezTo>
                <a:cubicBezTo>
                  <a:pt x="3465293" y="1837942"/>
                  <a:pt x="3369568" y="2067685"/>
                  <a:pt x="3292987" y="2278283"/>
                </a:cubicBezTo>
                <a:cubicBezTo>
                  <a:pt x="3139825" y="2699478"/>
                  <a:pt x="2986663" y="3120674"/>
                  <a:pt x="2890937" y="3561014"/>
                </a:cubicBezTo>
                <a:cubicBezTo>
                  <a:pt x="2737775" y="4307679"/>
                  <a:pt x="2756920" y="5035201"/>
                  <a:pt x="3005808" y="5743570"/>
                </a:cubicBezTo>
                <a:cubicBezTo>
                  <a:pt x="3063244" y="5915878"/>
                  <a:pt x="3120679" y="6088185"/>
                  <a:pt x="3178114" y="6260492"/>
                </a:cubicBezTo>
                <a:cubicBezTo>
                  <a:pt x="3369568" y="6796559"/>
                  <a:pt x="3484439" y="7351772"/>
                  <a:pt x="3541874" y="7945274"/>
                </a:cubicBezTo>
                <a:cubicBezTo>
                  <a:pt x="3561019" y="8232453"/>
                  <a:pt x="3580165" y="8538777"/>
                  <a:pt x="3541874" y="8825956"/>
                </a:cubicBezTo>
                <a:cubicBezTo>
                  <a:pt x="3503584" y="9036553"/>
                  <a:pt x="3522729" y="9247151"/>
                  <a:pt x="3522729" y="9476894"/>
                </a:cubicBezTo>
                <a:cubicBezTo>
                  <a:pt x="3541874" y="9783218"/>
                  <a:pt x="3599310" y="10070397"/>
                  <a:pt x="3637600" y="10357576"/>
                </a:cubicBezTo>
                <a:cubicBezTo>
                  <a:pt x="3637600" y="10376721"/>
                  <a:pt x="3637600" y="10395866"/>
                  <a:pt x="3637600" y="10415012"/>
                </a:cubicBezTo>
                <a:cubicBezTo>
                  <a:pt x="3541874" y="10415012"/>
                  <a:pt x="3446149" y="10415012"/>
                  <a:pt x="3350422" y="10415012"/>
                </a:cubicBezTo>
                <a:cubicBezTo>
                  <a:pt x="3331276" y="10376721"/>
                  <a:pt x="3331276" y="10338430"/>
                  <a:pt x="3312132" y="10280995"/>
                </a:cubicBezTo>
                <a:cubicBezTo>
                  <a:pt x="3197260" y="9744928"/>
                  <a:pt x="3139825" y="9189715"/>
                  <a:pt x="3197260" y="8634503"/>
                </a:cubicBezTo>
                <a:cubicBezTo>
                  <a:pt x="3216406" y="8309034"/>
                  <a:pt x="3216406" y="7983565"/>
                  <a:pt x="3216406" y="7658095"/>
                </a:cubicBezTo>
                <a:cubicBezTo>
                  <a:pt x="3216406" y="7409207"/>
                  <a:pt x="3178114" y="7160319"/>
                  <a:pt x="3120679" y="6911431"/>
                </a:cubicBezTo>
                <a:cubicBezTo>
                  <a:pt x="3024953" y="6528526"/>
                  <a:pt x="2929226" y="6145621"/>
                  <a:pt x="2814355" y="5762715"/>
                </a:cubicBezTo>
                <a:cubicBezTo>
                  <a:pt x="2603758" y="5054345"/>
                  <a:pt x="2584613" y="4345970"/>
                  <a:pt x="2737775" y="3618450"/>
                </a:cubicBezTo>
                <a:cubicBezTo>
                  <a:pt x="2833501" y="3158964"/>
                  <a:pt x="2986663" y="2718623"/>
                  <a:pt x="3158970" y="2278283"/>
                </a:cubicBezTo>
                <a:cubicBezTo>
                  <a:pt x="3235551" y="2067685"/>
                  <a:pt x="3312132" y="1857087"/>
                  <a:pt x="3388713" y="1627344"/>
                </a:cubicBezTo>
                <a:cubicBezTo>
                  <a:pt x="3484439" y="1282729"/>
                  <a:pt x="3465293" y="957260"/>
                  <a:pt x="3292987" y="650936"/>
                </a:cubicBezTo>
                <a:cubicBezTo>
                  <a:pt x="3235551" y="555210"/>
                  <a:pt x="3197260" y="459484"/>
                  <a:pt x="3139825" y="363757"/>
                </a:cubicBezTo>
                <a:cubicBezTo>
                  <a:pt x="3101534" y="287176"/>
                  <a:pt x="3024953" y="153160"/>
                  <a:pt x="2948371" y="38288"/>
                </a:cubicBezTo>
                <a:close/>
                <a:moveTo>
                  <a:pt x="14971584" y="38288"/>
                </a:moveTo>
                <a:cubicBezTo>
                  <a:pt x="15029021" y="38288"/>
                  <a:pt x="15105602" y="38288"/>
                  <a:pt x="15163037" y="38288"/>
                </a:cubicBezTo>
                <a:cubicBezTo>
                  <a:pt x="15163037" y="57433"/>
                  <a:pt x="15163037" y="76579"/>
                  <a:pt x="15163037" y="95724"/>
                </a:cubicBezTo>
                <a:cubicBezTo>
                  <a:pt x="15143892" y="459484"/>
                  <a:pt x="15124747" y="823243"/>
                  <a:pt x="15105602" y="1187003"/>
                </a:cubicBezTo>
                <a:cubicBezTo>
                  <a:pt x="15086457" y="1589054"/>
                  <a:pt x="15086457" y="1991104"/>
                  <a:pt x="15105602" y="2393154"/>
                </a:cubicBezTo>
                <a:cubicBezTo>
                  <a:pt x="15143892" y="2929221"/>
                  <a:pt x="15182183" y="3465287"/>
                  <a:pt x="15220473" y="4001355"/>
                </a:cubicBezTo>
                <a:cubicBezTo>
                  <a:pt x="15220473" y="4116228"/>
                  <a:pt x="15239618" y="4231099"/>
                  <a:pt x="15258763" y="4326825"/>
                </a:cubicBezTo>
                <a:cubicBezTo>
                  <a:pt x="15258763" y="4690584"/>
                  <a:pt x="15258763" y="5073490"/>
                  <a:pt x="15258763" y="5437246"/>
                </a:cubicBezTo>
                <a:cubicBezTo>
                  <a:pt x="15258763" y="5456391"/>
                  <a:pt x="15258763" y="5475537"/>
                  <a:pt x="15258763" y="5475537"/>
                </a:cubicBezTo>
                <a:cubicBezTo>
                  <a:pt x="15220473" y="5992459"/>
                  <a:pt x="15163037" y="6490235"/>
                  <a:pt x="15124747" y="7007157"/>
                </a:cubicBezTo>
                <a:cubicBezTo>
                  <a:pt x="15086457" y="7390062"/>
                  <a:pt x="15067311" y="7772967"/>
                  <a:pt x="15086457" y="8175017"/>
                </a:cubicBezTo>
                <a:cubicBezTo>
                  <a:pt x="15105602" y="8577067"/>
                  <a:pt x="15124747" y="8998263"/>
                  <a:pt x="15163037" y="9400313"/>
                </a:cubicBezTo>
                <a:cubicBezTo>
                  <a:pt x="15182183" y="9744928"/>
                  <a:pt x="15220473" y="10070397"/>
                  <a:pt x="15258763" y="10415012"/>
                </a:cubicBezTo>
                <a:cubicBezTo>
                  <a:pt x="15201328" y="10415012"/>
                  <a:pt x="15143892" y="10415012"/>
                  <a:pt x="15067311" y="10415012"/>
                </a:cubicBezTo>
                <a:cubicBezTo>
                  <a:pt x="15029021" y="9974671"/>
                  <a:pt x="14990731" y="9553475"/>
                  <a:pt x="14952439" y="9113135"/>
                </a:cubicBezTo>
                <a:cubicBezTo>
                  <a:pt x="14933295" y="8806810"/>
                  <a:pt x="14895005" y="8481341"/>
                  <a:pt x="14875858" y="8175017"/>
                </a:cubicBezTo>
                <a:cubicBezTo>
                  <a:pt x="14856713" y="7734677"/>
                  <a:pt x="14895005" y="7275190"/>
                  <a:pt x="14933295" y="6834850"/>
                </a:cubicBezTo>
                <a:cubicBezTo>
                  <a:pt x="14971584" y="6394509"/>
                  <a:pt x="15009876" y="5954168"/>
                  <a:pt x="15048166" y="5513827"/>
                </a:cubicBezTo>
                <a:cubicBezTo>
                  <a:pt x="15105602" y="4671440"/>
                  <a:pt x="15067311" y="3809902"/>
                  <a:pt x="14971584" y="2967511"/>
                </a:cubicBezTo>
                <a:cubicBezTo>
                  <a:pt x="14914150" y="2469734"/>
                  <a:pt x="14875858" y="1971959"/>
                  <a:pt x="14895005" y="1474182"/>
                </a:cubicBezTo>
                <a:cubicBezTo>
                  <a:pt x="14914150" y="1091277"/>
                  <a:pt x="14933295" y="708372"/>
                  <a:pt x="14952439" y="306322"/>
                </a:cubicBezTo>
                <a:cubicBezTo>
                  <a:pt x="14971584" y="229741"/>
                  <a:pt x="14952439" y="134014"/>
                  <a:pt x="14971584" y="38288"/>
                </a:cubicBezTo>
                <a:close/>
                <a:moveTo>
                  <a:pt x="13842016" y="38288"/>
                </a:moveTo>
                <a:cubicBezTo>
                  <a:pt x="13880305" y="38288"/>
                  <a:pt x="13918595" y="38288"/>
                  <a:pt x="13976032" y="38288"/>
                </a:cubicBezTo>
                <a:cubicBezTo>
                  <a:pt x="13976032" y="57433"/>
                  <a:pt x="13976032" y="76579"/>
                  <a:pt x="13976032" y="76579"/>
                </a:cubicBezTo>
                <a:cubicBezTo>
                  <a:pt x="13976032" y="287176"/>
                  <a:pt x="13976032" y="497774"/>
                  <a:pt x="13976032" y="708372"/>
                </a:cubicBezTo>
                <a:cubicBezTo>
                  <a:pt x="13976032" y="1282729"/>
                  <a:pt x="13976032" y="1876232"/>
                  <a:pt x="13937742" y="2450589"/>
                </a:cubicBezTo>
                <a:cubicBezTo>
                  <a:pt x="13899450" y="2929221"/>
                  <a:pt x="13918595" y="3388706"/>
                  <a:pt x="14014322" y="3848192"/>
                </a:cubicBezTo>
                <a:cubicBezTo>
                  <a:pt x="14129194" y="4345970"/>
                  <a:pt x="14148339" y="4862892"/>
                  <a:pt x="14129194" y="5379810"/>
                </a:cubicBezTo>
                <a:cubicBezTo>
                  <a:pt x="14090903" y="6069040"/>
                  <a:pt x="14014322" y="6739123"/>
                  <a:pt x="13918595" y="7409207"/>
                </a:cubicBezTo>
                <a:cubicBezTo>
                  <a:pt x="13822869" y="8079291"/>
                  <a:pt x="13746289" y="8730230"/>
                  <a:pt x="13650563" y="9400313"/>
                </a:cubicBezTo>
                <a:cubicBezTo>
                  <a:pt x="13612272" y="9725782"/>
                  <a:pt x="13593127" y="10070397"/>
                  <a:pt x="13612272" y="10395866"/>
                </a:cubicBezTo>
                <a:cubicBezTo>
                  <a:pt x="13497400" y="10395866"/>
                  <a:pt x="13382529" y="10395866"/>
                  <a:pt x="13286803" y="10395866"/>
                </a:cubicBezTo>
                <a:cubicBezTo>
                  <a:pt x="13305948" y="10185268"/>
                  <a:pt x="13286803" y="9974671"/>
                  <a:pt x="13325093" y="9783218"/>
                </a:cubicBezTo>
                <a:cubicBezTo>
                  <a:pt x="13382529" y="9419458"/>
                  <a:pt x="13459111" y="9036553"/>
                  <a:pt x="13535690" y="8672793"/>
                </a:cubicBezTo>
                <a:cubicBezTo>
                  <a:pt x="13631417" y="8155872"/>
                  <a:pt x="13746289" y="7658095"/>
                  <a:pt x="13822869" y="7141173"/>
                </a:cubicBezTo>
                <a:cubicBezTo>
                  <a:pt x="13918595" y="6605106"/>
                  <a:pt x="13956887" y="6049894"/>
                  <a:pt x="13976032" y="5513827"/>
                </a:cubicBezTo>
                <a:cubicBezTo>
                  <a:pt x="13995177" y="5226651"/>
                  <a:pt x="13995177" y="4939474"/>
                  <a:pt x="13976032" y="4652295"/>
                </a:cubicBezTo>
                <a:cubicBezTo>
                  <a:pt x="13956887" y="4326825"/>
                  <a:pt x="13899450" y="4020499"/>
                  <a:pt x="13822869" y="3714177"/>
                </a:cubicBezTo>
                <a:cubicBezTo>
                  <a:pt x="13746289" y="3426997"/>
                  <a:pt x="13746289" y="3120673"/>
                  <a:pt x="13765434" y="2814349"/>
                </a:cubicBezTo>
                <a:cubicBezTo>
                  <a:pt x="13784579" y="2527170"/>
                  <a:pt x="13822869" y="2239991"/>
                  <a:pt x="13842016" y="1952812"/>
                </a:cubicBezTo>
                <a:cubicBezTo>
                  <a:pt x="13880305" y="1455037"/>
                  <a:pt x="13880305" y="938115"/>
                  <a:pt x="13880305" y="440338"/>
                </a:cubicBezTo>
                <a:cubicBezTo>
                  <a:pt x="13842016" y="325467"/>
                  <a:pt x="13842016" y="172305"/>
                  <a:pt x="13842016" y="38288"/>
                </a:cubicBezTo>
                <a:close/>
                <a:moveTo>
                  <a:pt x="497781" y="38288"/>
                </a:moveTo>
                <a:cubicBezTo>
                  <a:pt x="555216" y="38288"/>
                  <a:pt x="631798" y="38288"/>
                  <a:pt x="689233" y="38288"/>
                </a:cubicBezTo>
                <a:cubicBezTo>
                  <a:pt x="784959" y="287176"/>
                  <a:pt x="899830" y="536064"/>
                  <a:pt x="995556" y="765808"/>
                </a:cubicBezTo>
                <a:cubicBezTo>
                  <a:pt x="1033847" y="861534"/>
                  <a:pt x="1072138" y="938114"/>
                  <a:pt x="1091284" y="1033840"/>
                </a:cubicBezTo>
                <a:cubicBezTo>
                  <a:pt x="1225300" y="1435890"/>
                  <a:pt x="1263590" y="1857086"/>
                  <a:pt x="1148718" y="2278282"/>
                </a:cubicBezTo>
                <a:cubicBezTo>
                  <a:pt x="1052992" y="2642041"/>
                  <a:pt x="957266" y="3005801"/>
                  <a:pt x="861540" y="3388706"/>
                </a:cubicBezTo>
                <a:cubicBezTo>
                  <a:pt x="708379" y="3963065"/>
                  <a:pt x="536071" y="4518277"/>
                  <a:pt x="402054" y="5092635"/>
                </a:cubicBezTo>
                <a:cubicBezTo>
                  <a:pt x="287182" y="5571263"/>
                  <a:pt x="229747" y="6049894"/>
                  <a:pt x="268038" y="6547671"/>
                </a:cubicBezTo>
                <a:cubicBezTo>
                  <a:pt x="306328" y="6911431"/>
                  <a:pt x="344619" y="7294336"/>
                  <a:pt x="363764" y="7658095"/>
                </a:cubicBezTo>
                <a:cubicBezTo>
                  <a:pt x="402054" y="8060146"/>
                  <a:pt x="440345" y="8462196"/>
                  <a:pt x="459490" y="8864246"/>
                </a:cubicBezTo>
                <a:cubicBezTo>
                  <a:pt x="478636" y="9189715"/>
                  <a:pt x="478636" y="9534330"/>
                  <a:pt x="497781" y="9859799"/>
                </a:cubicBezTo>
                <a:cubicBezTo>
                  <a:pt x="516926" y="10051252"/>
                  <a:pt x="536071" y="10223559"/>
                  <a:pt x="555216" y="10415012"/>
                </a:cubicBezTo>
                <a:cubicBezTo>
                  <a:pt x="516926" y="10415012"/>
                  <a:pt x="459490" y="10415012"/>
                  <a:pt x="421200" y="10415012"/>
                </a:cubicBezTo>
                <a:cubicBezTo>
                  <a:pt x="421200" y="10395866"/>
                  <a:pt x="421200" y="10376721"/>
                  <a:pt x="421200" y="10357576"/>
                </a:cubicBezTo>
                <a:cubicBezTo>
                  <a:pt x="382908" y="10108687"/>
                  <a:pt x="382908" y="9859799"/>
                  <a:pt x="382908" y="9630056"/>
                </a:cubicBezTo>
                <a:cubicBezTo>
                  <a:pt x="363764" y="9132280"/>
                  <a:pt x="344619" y="8634503"/>
                  <a:pt x="306328" y="8136727"/>
                </a:cubicBezTo>
                <a:cubicBezTo>
                  <a:pt x="248893" y="7619805"/>
                  <a:pt x="210602" y="7122028"/>
                  <a:pt x="153166" y="6605106"/>
                </a:cubicBezTo>
                <a:cubicBezTo>
                  <a:pt x="114876" y="6107330"/>
                  <a:pt x="134020" y="5628699"/>
                  <a:pt x="229747" y="5130926"/>
                </a:cubicBezTo>
                <a:cubicBezTo>
                  <a:pt x="325474" y="4652294"/>
                  <a:pt x="459490" y="4173663"/>
                  <a:pt x="593506" y="3695030"/>
                </a:cubicBezTo>
                <a:cubicBezTo>
                  <a:pt x="727524" y="3235544"/>
                  <a:pt x="842394" y="2776058"/>
                  <a:pt x="938122" y="2297427"/>
                </a:cubicBezTo>
                <a:cubicBezTo>
                  <a:pt x="1033847" y="1761360"/>
                  <a:pt x="995556" y="1244438"/>
                  <a:pt x="784959" y="765808"/>
                </a:cubicBezTo>
                <a:cubicBezTo>
                  <a:pt x="708379" y="631790"/>
                  <a:pt x="650942" y="478629"/>
                  <a:pt x="612652" y="325467"/>
                </a:cubicBezTo>
                <a:cubicBezTo>
                  <a:pt x="574362" y="229741"/>
                  <a:pt x="536071" y="134014"/>
                  <a:pt x="497781" y="38288"/>
                </a:cubicBezTo>
                <a:close/>
                <a:moveTo>
                  <a:pt x="14646116" y="38287"/>
                </a:moveTo>
                <a:cubicBezTo>
                  <a:pt x="14703552" y="38287"/>
                  <a:pt x="14760987" y="38287"/>
                  <a:pt x="14818423" y="38287"/>
                </a:cubicBezTo>
                <a:cubicBezTo>
                  <a:pt x="14818423" y="210594"/>
                  <a:pt x="14818423" y="363756"/>
                  <a:pt x="14799279" y="536064"/>
                </a:cubicBezTo>
                <a:cubicBezTo>
                  <a:pt x="14780132" y="995550"/>
                  <a:pt x="14760987" y="1455036"/>
                  <a:pt x="14760987" y="1914522"/>
                </a:cubicBezTo>
                <a:cubicBezTo>
                  <a:pt x="14760987" y="2182555"/>
                  <a:pt x="14760987" y="2431444"/>
                  <a:pt x="14799279" y="2699477"/>
                </a:cubicBezTo>
                <a:cubicBezTo>
                  <a:pt x="14856713" y="3235544"/>
                  <a:pt x="14914150" y="3752466"/>
                  <a:pt x="14933295" y="4288533"/>
                </a:cubicBezTo>
                <a:cubicBezTo>
                  <a:pt x="14952440" y="4805456"/>
                  <a:pt x="14952440" y="5303230"/>
                  <a:pt x="14895005" y="5820151"/>
                </a:cubicBezTo>
                <a:cubicBezTo>
                  <a:pt x="14856713" y="6279637"/>
                  <a:pt x="14799279" y="6758268"/>
                  <a:pt x="14741842" y="7217755"/>
                </a:cubicBezTo>
                <a:cubicBezTo>
                  <a:pt x="14703552" y="7543224"/>
                  <a:pt x="14684406" y="7887839"/>
                  <a:pt x="14703552" y="8232453"/>
                </a:cubicBezTo>
                <a:cubicBezTo>
                  <a:pt x="14722697" y="8462196"/>
                  <a:pt x="14741842" y="8691939"/>
                  <a:pt x="14760987" y="8921682"/>
                </a:cubicBezTo>
                <a:cubicBezTo>
                  <a:pt x="14780132" y="9266297"/>
                  <a:pt x="14818423" y="9610911"/>
                  <a:pt x="14837568" y="9936380"/>
                </a:cubicBezTo>
                <a:cubicBezTo>
                  <a:pt x="14856713" y="10108687"/>
                  <a:pt x="14875858" y="10261850"/>
                  <a:pt x="14875858" y="10434157"/>
                </a:cubicBezTo>
                <a:cubicBezTo>
                  <a:pt x="14818423" y="10434157"/>
                  <a:pt x="14741842" y="10434157"/>
                  <a:pt x="14684406" y="10434157"/>
                </a:cubicBezTo>
                <a:cubicBezTo>
                  <a:pt x="14684406" y="10434157"/>
                  <a:pt x="14684406" y="10415012"/>
                  <a:pt x="14684406" y="10415012"/>
                </a:cubicBezTo>
                <a:cubicBezTo>
                  <a:pt x="14646116" y="9840654"/>
                  <a:pt x="14607826" y="9285441"/>
                  <a:pt x="14550390" y="8711084"/>
                </a:cubicBezTo>
                <a:cubicBezTo>
                  <a:pt x="14492953" y="8060146"/>
                  <a:pt x="14512100" y="7409207"/>
                  <a:pt x="14607826" y="6758268"/>
                </a:cubicBezTo>
                <a:cubicBezTo>
                  <a:pt x="14684406" y="6298783"/>
                  <a:pt x="14722697" y="5839296"/>
                  <a:pt x="14760987" y="5379810"/>
                </a:cubicBezTo>
                <a:cubicBezTo>
                  <a:pt x="14799279" y="4709729"/>
                  <a:pt x="14760987" y="4020499"/>
                  <a:pt x="14684406" y="3350416"/>
                </a:cubicBezTo>
                <a:cubicBezTo>
                  <a:pt x="14607826" y="2776058"/>
                  <a:pt x="14569535" y="2201701"/>
                  <a:pt x="14588680" y="1608198"/>
                </a:cubicBezTo>
                <a:cubicBezTo>
                  <a:pt x="14607826" y="1091276"/>
                  <a:pt x="14626971" y="555209"/>
                  <a:pt x="14646116" y="38287"/>
                </a:cubicBezTo>
                <a:close/>
                <a:moveTo>
                  <a:pt x="880685" y="38287"/>
                </a:moveTo>
                <a:cubicBezTo>
                  <a:pt x="938120" y="38287"/>
                  <a:pt x="995556" y="38287"/>
                  <a:pt x="1072137" y="38287"/>
                </a:cubicBezTo>
                <a:cubicBezTo>
                  <a:pt x="1148718" y="229740"/>
                  <a:pt x="1244444" y="440337"/>
                  <a:pt x="1340171" y="631790"/>
                </a:cubicBezTo>
                <a:cubicBezTo>
                  <a:pt x="1435897" y="842388"/>
                  <a:pt x="1531623" y="1052985"/>
                  <a:pt x="1589059" y="1263583"/>
                </a:cubicBezTo>
                <a:cubicBezTo>
                  <a:pt x="1684785" y="1589053"/>
                  <a:pt x="1684785" y="1933667"/>
                  <a:pt x="1569914" y="2259136"/>
                </a:cubicBezTo>
                <a:cubicBezTo>
                  <a:pt x="1550768" y="2354863"/>
                  <a:pt x="1512478" y="2431444"/>
                  <a:pt x="1474187" y="2508025"/>
                </a:cubicBezTo>
                <a:cubicBezTo>
                  <a:pt x="1148718" y="3465287"/>
                  <a:pt x="861539" y="4441696"/>
                  <a:pt x="670087" y="5437246"/>
                </a:cubicBezTo>
                <a:cubicBezTo>
                  <a:pt x="593506" y="5801006"/>
                  <a:pt x="536070" y="6164766"/>
                  <a:pt x="574361" y="6547671"/>
                </a:cubicBezTo>
                <a:cubicBezTo>
                  <a:pt x="612651" y="6930576"/>
                  <a:pt x="631796" y="7332626"/>
                  <a:pt x="670087" y="7715531"/>
                </a:cubicBezTo>
                <a:cubicBezTo>
                  <a:pt x="708377" y="8098436"/>
                  <a:pt x="727523" y="8481341"/>
                  <a:pt x="727523" y="8883392"/>
                </a:cubicBezTo>
                <a:cubicBezTo>
                  <a:pt x="727523" y="9247151"/>
                  <a:pt x="746668" y="9591766"/>
                  <a:pt x="765813" y="9955525"/>
                </a:cubicBezTo>
                <a:cubicBezTo>
                  <a:pt x="765813" y="10089542"/>
                  <a:pt x="784958" y="10261850"/>
                  <a:pt x="804104" y="10415012"/>
                </a:cubicBezTo>
                <a:cubicBezTo>
                  <a:pt x="765813" y="10415012"/>
                  <a:pt x="727523" y="10415012"/>
                  <a:pt x="670087" y="10415012"/>
                </a:cubicBezTo>
                <a:cubicBezTo>
                  <a:pt x="650942" y="9974671"/>
                  <a:pt x="631796" y="9553475"/>
                  <a:pt x="612651" y="9113135"/>
                </a:cubicBezTo>
                <a:cubicBezTo>
                  <a:pt x="593506" y="8883392"/>
                  <a:pt x="612651" y="8634503"/>
                  <a:pt x="593506" y="8404760"/>
                </a:cubicBezTo>
                <a:cubicBezTo>
                  <a:pt x="555215" y="7868694"/>
                  <a:pt x="497780" y="7351772"/>
                  <a:pt x="440344" y="6815705"/>
                </a:cubicBezTo>
                <a:cubicBezTo>
                  <a:pt x="382908" y="6279637"/>
                  <a:pt x="421199" y="5762715"/>
                  <a:pt x="536070" y="5245794"/>
                </a:cubicBezTo>
                <a:cubicBezTo>
                  <a:pt x="689232" y="4575713"/>
                  <a:pt x="880685" y="3905628"/>
                  <a:pt x="1072137" y="3254689"/>
                </a:cubicBezTo>
                <a:cubicBezTo>
                  <a:pt x="1167863" y="2929220"/>
                  <a:pt x="1282735" y="2603751"/>
                  <a:pt x="1378461" y="2259136"/>
                </a:cubicBezTo>
                <a:cubicBezTo>
                  <a:pt x="1474187" y="1914522"/>
                  <a:pt x="1474187" y="1589053"/>
                  <a:pt x="1378461" y="1244438"/>
                </a:cubicBezTo>
                <a:cubicBezTo>
                  <a:pt x="1321025" y="1033840"/>
                  <a:pt x="1225299" y="823242"/>
                  <a:pt x="1148718" y="631790"/>
                </a:cubicBezTo>
                <a:cubicBezTo>
                  <a:pt x="1052992" y="440337"/>
                  <a:pt x="957266" y="229740"/>
                  <a:pt x="880685" y="38287"/>
                </a:cubicBezTo>
                <a:close/>
                <a:moveTo>
                  <a:pt x="14071758" y="38287"/>
                </a:moveTo>
                <a:cubicBezTo>
                  <a:pt x="14110048" y="38287"/>
                  <a:pt x="14167484" y="38287"/>
                  <a:pt x="14205774" y="38287"/>
                </a:cubicBezTo>
                <a:cubicBezTo>
                  <a:pt x="14205774" y="57432"/>
                  <a:pt x="14205774" y="57432"/>
                  <a:pt x="14205774" y="76578"/>
                </a:cubicBezTo>
                <a:cubicBezTo>
                  <a:pt x="14205774" y="574354"/>
                  <a:pt x="14205774" y="1072131"/>
                  <a:pt x="14205774" y="1569907"/>
                </a:cubicBezTo>
                <a:cubicBezTo>
                  <a:pt x="14205774" y="1895376"/>
                  <a:pt x="14186629" y="2239991"/>
                  <a:pt x="14205774" y="2565460"/>
                </a:cubicBezTo>
                <a:cubicBezTo>
                  <a:pt x="14205774" y="2776057"/>
                  <a:pt x="14224921" y="2986655"/>
                  <a:pt x="14244065" y="3197253"/>
                </a:cubicBezTo>
                <a:cubicBezTo>
                  <a:pt x="14282355" y="3541868"/>
                  <a:pt x="14339792" y="3905628"/>
                  <a:pt x="14378082" y="4250243"/>
                </a:cubicBezTo>
                <a:cubicBezTo>
                  <a:pt x="14416373" y="4690584"/>
                  <a:pt x="14435518" y="5130924"/>
                  <a:pt x="14378082" y="5571263"/>
                </a:cubicBezTo>
                <a:cubicBezTo>
                  <a:pt x="14339792" y="5992459"/>
                  <a:pt x="14282355" y="6413654"/>
                  <a:pt x="14224921" y="6834850"/>
                </a:cubicBezTo>
                <a:cubicBezTo>
                  <a:pt x="14186629" y="7236900"/>
                  <a:pt x="14148339" y="7638950"/>
                  <a:pt x="14110048" y="8041000"/>
                </a:cubicBezTo>
                <a:cubicBezTo>
                  <a:pt x="14090903" y="8385615"/>
                  <a:pt x="14071758" y="8749375"/>
                  <a:pt x="14071758" y="9093989"/>
                </a:cubicBezTo>
                <a:cubicBezTo>
                  <a:pt x="14071758" y="9400313"/>
                  <a:pt x="14071758" y="9687492"/>
                  <a:pt x="14071758" y="9993816"/>
                </a:cubicBezTo>
                <a:cubicBezTo>
                  <a:pt x="14071758" y="10146978"/>
                  <a:pt x="14090903" y="10300140"/>
                  <a:pt x="14090903" y="10453302"/>
                </a:cubicBezTo>
                <a:cubicBezTo>
                  <a:pt x="14014322" y="10453302"/>
                  <a:pt x="13918595" y="10453302"/>
                  <a:pt x="13842016" y="10453302"/>
                </a:cubicBezTo>
                <a:cubicBezTo>
                  <a:pt x="13842016" y="10434157"/>
                  <a:pt x="13842016" y="10434157"/>
                  <a:pt x="13842016" y="10415012"/>
                </a:cubicBezTo>
                <a:cubicBezTo>
                  <a:pt x="13842016" y="10146978"/>
                  <a:pt x="13822869" y="9878945"/>
                  <a:pt x="13842016" y="9610911"/>
                </a:cubicBezTo>
                <a:cubicBezTo>
                  <a:pt x="13899450" y="8557922"/>
                  <a:pt x="14014322" y="7504933"/>
                  <a:pt x="14148339" y="6451945"/>
                </a:cubicBezTo>
                <a:cubicBezTo>
                  <a:pt x="14186629" y="6107330"/>
                  <a:pt x="14224921" y="5743570"/>
                  <a:pt x="14263210" y="5379810"/>
                </a:cubicBezTo>
                <a:cubicBezTo>
                  <a:pt x="14301500" y="4862892"/>
                  <a:pt x="14263210" y="4345969"/>
                  <a:pt x="14167484" y="3848192"/>
                </a:cubicBezTo>
                <a:cubicBezTo>
                  <a:pt x="14090903" y="3446141"/>
                  <a:pt x="14052613" y="3044092"/>
                  <a:pt x="14071758" y="2622896"/>
                </a:cubicBezTo>
                <a:cubicBezTo>
                  <a:pt x="14090903" y="1991103"/>
                  <a:pt x="14110048" y="1340164"/>
                  <a:pt x="14090903" y="689226"/>
                </a:cubicBezTo>
                <a:cubicBezTo>
                  <a:pt x="14071758" y="459483"/>
                  <a:pt x="14071758" y="248885"/>
                  <a:pt x="14071758" y="38287"/>
                </a:cubicBezTo>
                <a:close/>
                <a:moveTo>
                  <a:pt x="14339792" y="38287"/>
                </a:moveTo>
                <a:cubicBezTo>
                  <a:pt x="14397227" y="38287"/>
                  <a:pt x="14454663" y="38287"/>
                  <a:pt x="14492953" y="38287"/>
                </a:cubicBezTo>
                <a:cubicBezTo>
                  <a:pt x="14492953" y="38287"/>
                  <a:pt x="14492953" y="57431"/>
                  <a:pt x="14492953" y="57431"/>
                </a:cubicBezTo>
                <a:cubicBezTo>
                  <a:pt x="14492953" y="708371"/>
                  <a:pt x="14473808" y="1359309"/>
                  <a:pt x="14473808" y="2010247"/>
                </a:cubicBezTo>
                <a:cubicBezTo>
                  <a:pt x="14473808" y="2412297"/>
                  <a:pt x="14492953" y="2814348"/>
                  <a:pt x="14550390" y="3216398"/>
                </a:cubicBezTo>
                <a:cubicBezTo>
                  <a:pt x="14626971" y="3733320"/>
                  <a:pt x="14665261" y="4250243"/>
                  <a:pt x="14684406" y="4767165"/>
                </a:cubicBezTo>
                <a:cubicBezTo>
                  <a:pt x="14684406" y="5379810"/>
                  <a:pt x="14626971" y="5973313"/>
                  <a:pt x="14531245" y="6566816"/>
                </a:cubicBezTo>
                <a:cubicBezTo>
                  <a:pt x="14435519" y="7141173"/>
                  <a:pt x="14397227" y="7715531"/>
                  <a:pt x="14416374" y="8289889"/>
                </a:cubicBezTo>
                <a:cubicBezTo>
                  <a:pt x="14416374" y="8481341"/>
                  <a:pt x="14435519" y="8672793"/>
                  <a:pt x="14435519" y="8864246"/>
                </a:cubicBezTo>
                <a:cubicBezTo>
                  <a:pt x="14454663" y="9247151"/>
                  <a:pt x="14473808" y="9610911"/>
                  <a:pt x="14492953" y="9993816"/>
                </a:cubicBezTo>
                <a:cubicBezTo>
                  <a:pt x="14492953" y="10146978"/>
                  <a:pt x="14512100" y="10280995"/>
                  <a:pt x="14531245" y="10415012"/>
                </a:cubicBezTo>
                <a:cubicBezTo>
                  <a:pt x="14454663" y="10415012"/>
                  <a:pt x="14397227" y="10415012"/>
                  <a:pt x="14320647" y="10415012"/>
                </a:cubicBezTo>
                <a:cubicBezTo>
                  <a:pt x="14301501" y="10261850"/>
                  <a:pt x="14301501" y="10127833"/>
                  <a:pt x="14282356" y="9974671"/>
                </a:cubicBezTo>
                <a:cubicBezTo>
                  <a:pt x="14263211" y="9553475"/>
                  <a:pt x="14263211" y="9151425"/>
                  <a:pt x="14263211" y="8730230"/>
                </a:cubicBezTo>
                <a:cubicBezTo>
                  <a:pt x="14244066" y="7926129"/>
                  <a:pt x="14301501" y="7141173"/>
                  <a:pt x="14416374" y="6356218"/>
                </a:cubicBezTo>
                <a:cubicBezTo>
                  <a:pt x="14473808" y="5973313"/>
                  <a:pt x="14512100" y="5590408"/>
                  <a:pt x="14531245" y="5207505"/>
                </a:cubicBezTo>
                <a:cubicBezTo>
                  <a:pt x="14550390" y="4633148"/>
                  <a:pt x="14512100" y="4058790"/>
                  <a:pt x="14416374" y="3484431"/>
                </a:cubicBezTo>
                <a:cubicBezTo>
                  <a:pt x="14358937" y="3063236"/>
                  <a:pt x="14320647" y="2622895"/>
                  <a:pt x="14320647" y="2182554"/>
                </a:cubicBezTo>
                <a:cubicBezTo>
                  <a:pt x="14320647" y="1493326"/>
                  <a:pt x="14339792" y="804097"/>
                  <a:pt x="14339792" y="95723"/>
                </a:cubicBezTo>
                <a:cubicBezTo>
                  <a:pt x="14339792" y="76578"/>
                  <a:pt x="14339792" y="57431"/>
                  <a:pt x="14339792" y="38287"/>
                </a:cubicBezTo>
                <a:close/>
                <a:moveTo>
                  <a:pt x="2527174" y="38287"/>
                </a:moveTo>
                <a:cubicBezTo>
                  <a:pt x="2565465" y="38287"/>
                  <a:pt x="2603755" y="38287"/>
                  <a:pt x="2642046" y="38287"/>
                </a:cubicBezTo>
                <a:cubicBezTo>
                  <a:pt x="2737772" y="191449"/>
                  <a:pt x="2814353" y="325466"/>
                  <a:pt x="2910079" y="478628"/>
                </a:cubicBezTo>
                <a:cubicBezTo>
                  <a:pt x="2986660" y="612645"/>
                  <a:pt x="3063241" y="727516"/>
                  <a:pt x="3120677" y="880678"/>
                </a:cubicBezTo>
                <a:cubicBezTo>
                  <a:pt x="3235548" y="1110421"/>
                  <a:pt x="3254694" y="1359309"/>
                  <a:pt x="3197258" y="1627343"/>
                </a:cubicBezTo>
                <a:cubicBezTo>
                  <a:pt x="3158967" y="1799650"/>
                  <a:pt x="3101532" y="1952811"/>
                  <a:pt x="3044096" y="2105974"/>
                </a:cubicBezTo>
                <a:cubicBezTo>
                  <a:pt x="2948370" y="2374007"/>
                  <a:pt x="2833498" y="2622895"/>
                  <a:pt x="2718627" y="2871783"/>
                </a:cubicBezTo>
                <a:cubicBezTo>
                  <a:pt x="2374012" y="3771611"/>
                  <a:pt x="2259141" y="4709729"/>
                  <a:pt x="2431448" y="5686135"/>
                </a:cubicBezTo>
                <a:cubicBezTo>
                  <a:pt x="2488884" y="6049894"/>
                  <a:pt x="2546319" y="6394509"/>
                  <a:pt x="2603755" y="6758268"/>
                </a:cubicBezTo>
                <a:cubicBezTo>
                  <a:pt x="2661191" y="7160319"/>
                  <a:pt x="2642046" y="7543224"/>
                  <a:pt x="2527174" y="7926129"/>
                </a:cubicBezTo>
                <a:cubicBezTo>
                  <a:pt x="2488884" y="8060146"/>
                  <a:pt x="2469738" y="8194162"/>
                  <a:pt x="2450593" y="8328179"/>
                </a:cubicBezTo>
                <a:cubicBezTo>
                  <a:pt x="2412303" y="8672793"/>
                  <a:pt x="2412303" y="9036553"/>
                  <a:pt x="2469738" y="9381168"/>
                </a:cubicBezTo>
                <a:cubicBezTo>
                  <a:pt x="2527174" y="9725782"/>
                  <a:pt x="2603755" y="10070397"/>
                  <a:pt x="2680336" y="10415012"/>
                </a:cubicBezTo>
                <a:cubicBezTo>
                  <a:pt x="2603755" y="10415012"/>
                  <a:pt x="2527174" y="10415012"/>
                  <a:pt x="2450593" y="10415012"/>
                </a:cubicBezTo>
                <a:cubicBezTo>
                  <a:pt x="2450593" y="10395866"/>
                  <a:pt x="2450593" y="10376721"/>
                  <a:pt x="2431448" y="10357576"/>
                </a:cubicBezTo>
                <a:cubicBezTo>
                  <a:pt x="2393157" y="10204413"/>
                  <a:pt x="2354867" y="10032107"/>
                  <a:pt x="2316576" y="9878945"/>
                </a:cubicBezTo>
                <a:cubicBezTo>
                  <a:pt x="2201705" y="9419458"/>
                  <a:pt x="2163414" y="8959972"/>
                  <a:pt x="2201705" y="8500486"/>
                </a:cubicBezTo>
                <a:cubicBezTo>
                  <a:pt x="2220850" y="8270744"/>
                  <a:pt x="2259141" y="8060146"/>
                  <a:pt x="2316576" y="7849548"/>
                </a:cubicBezTo>
                <a:cubicBezTo>
                  <a:pt x="2431448" y="7524078"/>
                  <a:pt x="2469738" y="7198610"/>
                  <a:pt x="2431448" y="6853995"/>
                </a:cubicBezTo>
                <a:cubicBezTo>
                  <a:pt x="2393157" y="6471090"/>
                  <a:pt x="2354867" y="6069040"/>
                  <a:pt x="2297431" y="5686135"/>
                </a:cubicBezTo>
                <a:cubicBezTo>
                  <a:pt x="2201705" y="4977762"/>
                  <a:pt x="2239995" y="4269388"/>
                  <a:pt x="2412303" y="3580158"/>
                </a:cubicBezTo>
                <a:cubicBezTo>
                  <a:pt x="2527174" y="3139818"/>
                  <a:pt x="2680336" y="2737767"/>
                  <a:pt x="2852643" y="2335716"/>
                </a:cubicBezTo>
                <a:cubicBezTo>
                  <a:pt x="2929224" y="2163409"/>
                  <a:pt x="3005805" y="1971957"/>
                  <a:pt x="3063241" y="1780505"/>
                </a:cubicBezTo>
                <a:cubicBezTo>
                  <a:pt x="3178113" y="1435890"/>
                  <a:pt x="3158967" y="1110421"/>
                  <a:pt x="3005805" y="804097"/>
                </a:cubicBezTo>
                <a:cubicBezTo>
                  <a:pt x="2929224" y="650935"/>
                  <a:pt x="2833498" y="516918"/>
                  <a:pt x="2756917" y="363756"/>
                </a:cubicBezTo>
                <a:cubicBezTo>
                  <a:pt x="2661191" y="268030"/>
                  <a:pt x="2584610" y="153159"/>
                  <a:pt x="2527174" y="38287"/>
                </a:cubicBezTo>
                <a:close/>
                <a:moveTo>
                  <a:pt x="1225299" y="38286"/>
                </a:moveTo>
                <a:cubicBezTo>
                  <a:pt x="1282734" y="38286"/>
                  <a:pt x="1340170" y="38286"/>
                  <a:pt x="1397606" y="38286"/>
                </a:cubicBezTo>
                <a:cubicBezTo>
                  <a:pt x="1493332" y="210593"/>
                  <a:pt x="1589059" y="402046"/>
                  <a:pt x="1684785" y="574354"/>
                </a:cubicBezTo>
                <a:cubicBezTo>
                  <a:pt x="1799656" y="784951"/>
                  <a:pt x="1895382" y="1014694"/>
                  <a:pt x="1971964" y="1244437"/>
                </a:cubicBezTo>
                <a:cubicBezTo>
                  <a:pt x="2048545" y="1531616"/>
                  <a:pt x="2067690" y="1818795"/>
                  <a:pt x="1971964" y="2105973"/>
                </a:cubicBezTo>
                <a:cubicBezTo>
                  <a:pt x="1933673" y="2220845"/>
                  <a:pt x="1895382" y="2354862"/>
                  <a:pt x="1837947" y="2469733"/>
                </a:cubicBezTo>
                <a:cubicBezTo>
                  <a:pt x="1723075" y="2776057"/>
                  <a:pt x="1589059" y="3082381"/>
                  <a:pt x="1493332" y="3388705"/>
                </a:cubicBezTo>
                <a:cubicBezTo>
                  <a:pt x="1225299" y="4097080"/>
                  <a:pt x="1072137" y="4862891"/>
                  <a:pt x="957265" y="5609554"/>
                </a:cubicBezTo>
                <a:cubicBezTo>
                  <a:pt x="899829" y="5954168"/>
                  <a:pt x="861539" y="6298783"/>
                  <a:pt x="861539" y="6662542"/>
                </a:cubicBezTo>
                <a:cubicBezTo>
                  <a:pt x="880684" y="6911431"/>
                  <a:pt x="880684" y="7160319"/>
                  <a:pt x="899829" y="7409207"/>
                </a:cubicBezTo>
                <a:cubicBezTo>
                  <a:pt x="938120" y="7753822"/>
                  <a:pt x="957265" y="8098436"/>
                  <a:pt x="957265" y="8443051"/>
                </a:cubicBezTo>
                <a:cubicBezTo>
                  <a:pt x="938120" y="8825956"/>
                  <a:pt x="938120" y="9208861"/>
                  <a:pt x="957265" y="9572620"/>
                </a:cubicBezTo>
                <a:cubicBezTo>
                  <a:pt x="976410" y="9859799"/>
                  <a:pt x="1014701" y="10127833"/>
                  <a:pt x="1033846" y="10415012"/>
                </a:cubicBezTo>
                <a:cubicBezTo>
                  <a:pt x="995556" y="10415012"/>
                  <a:pt x="957265" y="10415012"/>
                  <a:pt x="899829" y="10415012"/>
                </a:cubicBezTo>
                <a:cubicBezTo>
                  <a:pt x="899829" y="10395866"/>
                  <a:pt x="899829" y="10376721"/>
                  <a:pt x="899829" y="10357576"/>
                </a:cubicBezTo>
                <a:cubicBezTo>
                  <a:pt x="842394" y="9840654"/>
                  <a:pt x="823249" y="9304587"/>
                  <a:pt x="823249" y="8787665"/>
                </a:cubicBezTo>
                <a:cubicBezTo>
                  <a:pt x="823249" y="8557922"/>
                  <a:pt x="823249" y="8347325"/>
                  <a:pt x="823249" y="8117582"/>
                </a:cubicBezTo>
                <a:cubicBezTo>
                  <a:pt x="804103" y="7696386"/>
                  <a:pt x="746668" y="7256045"/>
                  <a:pt x="727522" y="6834850"/>
                </a:cubicBezTo>
                <a:cubicBezTo>
                  <a:pt x="708377" y="6509380"/>
                  <a:pt x="689232" y="6183911"/>
                  <a:pt x="746668" y="5858442"/>
                </a:cubicBezTo>
                <a:cubicBezTo>
                  <a:pt x="938120" y="4728874"/>
                  <a:pt x="1206154" y="3637593"/>
                  <a:pt x="1608204" y="2603750"/>
                </a:cubicBezTo>
                <a:cubicBezTo>
                  <a:pt x="1665639" y="2469733"/>
                  <a:pt x="1723075" y="2316571"/>
                  <a:pt x="1780511" y="2144264"/>
                </a:cubicBezTo>
                <a:cubicBezTo>
                  <a:pt x="1857092" y="1876230"/>
                  <a:pt x="1857092" y="1608197"/>
                  <a:pt x="1799656" y="1321018"/>
                </a:cubicBezTo>
                <a:cubicBezTo>
                  <a:pt x="1723075" y="1091275"/>
                  <a:pt x="1627349" y="842387"/>
                  <a:pt x="1512478" y="612644"/>
                </a:cubicBezTo>
                <a:cubicBezTo>
                  <a:pt x="1416751" y="421191"/>
                  <a:pt x="1321025" y="229739"/>
                  <a:pt x="1225299" y="38286"/>
                </a:cubicBezTo>
                <a:close/>
                <a:moveTo>
                  <a:pt x="2297432" y="38286"/>
                </a:moveTo>
                <a:cubicBezTo>
                  <a:pt x="2335721" y="38286"/>
                  <a:pt x="2374012" y="38286"/>
                  <a:pt x="2412302" y="38286"/>
                </a:cubicBezTo>
                <a:cubicBezTo>
                  <a:pt x="2450594" y="114867"/>
                  <a:pt x="2488883" y="172303"/>
                  <a:pt x="2527174" y="248884"/>
                </a:cubicBezTo>
                <a:cubicBezTo>
                  <a:pt x="2642046" y="440336"/>
                  <a:pt x="2756917" y="631789"/>
                  <a:pt x="2871788" y="842387"/>
                </a:cubicBezTo>
                <a:cubicBezTo>
                  <a:pt x="2967515" y="995549"/>
                  <a:pt x="3024951" y="1187001"/>
                  <a:pt x="3024951" y="1397599"/>
                </a:cubicBezTo>
                <a:cubicBezTo>
                  <a:pt x="3024951" y="1589052"/>
                  <a:pt x="2986660" y="1761359"/>
                  <a:pt x="2910079" y="1933666"/>
                </a:cubicBezTo>
                <a:cubicBezTo>
                  <a:pt x="2814354" y="2182554"/>
                  <a:pt x="2699482" y="2431443"/>
                  <a:pt x="2603755" y="2661186"/>
                </a:cubicBezTo>
                <a:cubicBezTo>
                  <a:pt x="2201706" y="3599303"/>
                  <a:pt x="2029398" y="4594857"/>
                  <a:pt x="2144269" y="5666989"/>
                </a:cubicBezTo>
                <a:cubicBezTo>
                  <a:pt x="2182560" y="6030749"/>
                  <a:pt x="2201706" y="6394509"/>
                  <a:pt x="2239995" y="6758268"/>
                </a:cubicBezTo>
                <a:cubicBezTo>
                  <a:pt x="2259140" y="7102883"/>
                  <a:pt x="2239995" y="7447498"/>
                  <a:pt x="2144269" y="7772967"/>
                </a:cubicBezTo>
                <a:cubicBezTo>
                  <a:pt x="2105978" y="7868694"/>
                  <a:pt x="2086834" y="7964420"/>
                  <a:pt x="2067689" y="8060146"/>
                </a:cubicBezTo>
                <a:cubicBezTo>
                  <a:pt x="1971962" y="8481341"/>
                  <a:pt x="1971962" y="8921682"/>
                  <a:pt x="2010253" y="9362023"/>
                </a:cubicBezTo>
                <a:cubicBezTo>
                  <a:pt x="2048544" y="9725782"/>
                  <a:pt x="2144269" y="10070397"/>
                  <a:pt x="2239995" y="10415012"/>
                </a:cubicBezTo>
                <a:cubicBezTo>
                  <a:pt x="2163415" y="10415012"/>
                  <a:pt x="2105978" y="10415012"/>
                  <a:pt x="2029398" y="10415012"/>
                </a:cubicBezTo>
                <a:cubicBezTo>
                  <a:pt x="1971962" y="10166124"/>
                  <a:pt x="1895381" y="9898090"/>
                  <a:pt x="1857090" y="9649202"/>
                </a:cubicBezTo>
                <a:cubicBezTo>
                  <a:pt x="1761364" y="9017408"/>
                  <a:pt x="1780510" y="8404760"/>
                  <a:pt x="1952816" y="7792112"/>
                </a:cubicBezTo>
                <a:cubicBezTo>
                  <a:pt x="2029398" y="7504933"/>
                  <a:pt x="2067689" y="7198610"/>
                  <a:pt x="2048544" y="6892285"/>
                </a:cubicBezTo>
                <a:cubicBezTo>
                  <a:pt x="2029398" y="6451945"/>
                  <a:pt x="2010253" y="6030749"/>
                  <a:pt x="1991108" y="5590408"/>
                </a:cubicBezTo>
                <a:cubicBezTo>
                  <a:pt x="1952816" y="5035198"/>
                  <a:pt x="1991108" y="4479985"/>
                  <a:pt x="2105978" y="3924772"/>
                </a:cubicBezTo>
                <a:cubicBezTo>
                  <a:pt x="2220850" y="3407851"/>
                  <a:pt x="2393158" y="2929219"/>
                  <a:pt x="2603755" y="2450588"/>
                </a:cubicBezTo>
                <a:cubicBezTo>
                  <a:pt x="2699482" y="2239990"/>
                  <a:pt x="2795207" y="2010247"/>
                  <a:pt x="2871788" y="1780504"/>
                </a:cubicBezTo>
                <a:cubicBezTo>
                  <a:pt x="2910079" y="1627342"/>
                  <a:pt x="2948369" y="1474180"/>
                  <a:pt x="2929225" y="1301873"/>
                </a:cubicBezTo>
                <a:cubicBezTo>
                  <a:pt x="2910079" y="1091275"/>
                  <a:pt x="2852643" y="918968"/>
                  <a:pt x="2756917" y="746660"/>
                </a:cubicBezTo>
                <a:cubicBezTo>
                  <a:pt x="2622901" y="516917"/>
                  <a:pt x="2488883" y="287174"/>
                  <a:pt x="2354868" y="57431"/>
                </a:cubicBezTo>
                <a:cubicBezTo>
                  <a:pt x="2316576" y="76577"/>
                  <a:pt x="2316576" y="57431"/>
                  <a:pt x="2297432" y="38286"/>
                </a:cubicBezTo>
                <a:close/>
                <a:moveTo>
                  <a:pt x="1531622" y="38286"/>
                </a:moveTo>
                <a:cubicBezTo>
                  <a:pt x="1589058" y="38286"/>
                  <a:pt x="1627348" y="38286"/>
                  <a:pt x="1684784" y="38286"/>
                </a:cubicBezTo>
                <a:cubicBezTo>
                  <a:pt x="1742220" y="153158"/>
                  <a:pt x="1799656" y="268029"/>
                  <a:pt x="1876236" y="363755"/>
                </a:cubicBezTo>
                <a:cubicBezTo>
                  <a:pt x="2010253" y="612644"/>
                  <a:pt x="2144270" y="861532"/>
                  <a:pt x="2259141" y="1129565"/>
                </a:cubicBezTo>
                <a:cubicBezTo>
                  <a:pt x="2354868" y="1416744"/>
                  <a:pt x="2374013" y="1703923"/>
                  <a:pt x="2278286" y="1971957"/>
                </a:cubicBezTo>
                <a:cubicBezTo>
                  <a:pt x="2220851" y="2163409"/>
                  <a:pt x="2144270" y="2374007"/>
                  <a:pt x="2048543" y="2565459"/>
                </a:cubicBezTo>
                <a:cubicBezTo>
                  <a:pt x="1799656" y="3139817"/>
                  <a:pt x="1589058" y="3733320"/>
                  <a:pt x="1455042" y="4365113"/>
                </a:cubicBezTo>
                <a:cubicBezTo>
                  <a:pt x="1340169" y="4862890"/>
                  <a:pt x="1282733" y="5360665"/>
                  <a:pt x="1244443" y="5858442"/>
                </a:cubicBezTo>
                <a:cubicBezTo>
                  <a:pt x="1187007" y="6337073"/>
                  <a:pt x="1167862" y="6834850"/>
                  <a:pt x="1206153" y="7332626"/>
                </a:cubicBezTo>
                <a:cubicBezTo>
                  <a:pt x="1225298" y="7715531"/>
                  <a:pt x="1206153" y="8098436"/>
                  <a:pt x="1187007" y="8481341"/>
                </a:cubicBezTo>
                <a:cubicBezTo>
                  <a:pt x="1148717" y="8959972"/>
                  <a:pt x="1148717" y="9457749"/>
                  <a:pt x="1225298" y="9936380"/>
                </a:cubicBezTo>
                <a:cubicBezTo>
                  <a:pt x="1244443" y="10089542"/>
                  <a:pt x="1263588" y="10242704"/>
                  <a:pt x="1282733" y="10395866"/>
                </a:cubicBezTo>
                <a:cubicBezTo>
                  <a:pt x="1244443" y="10395866"/>
                  <a:pt x="1206153" y="10395866"/>
                  <a:pt x="1148717" y="10395866"/>
                </a:cubicBezTo>
                <a:cubicBezTo>
                  <a:pt x="1052990" y="9802363"/>
                  <a:pt x="1014700" y="9189715"/>
                  <a:pt x="1052990" y="8596213"/>
                </a:cubicBezTo>
                <a:cubicBezTo>
                  <a:pt x="1072136" y="8155872"/>
                  <a:pt x="1072136" y="7715531"/>
                  <a:pt x="1033845" y="7256045"/>
                </a:cubicBezTo>
                <a:cubicBezTo>
                  <a:pt x="1014700" y="6988012"/>
                  <a:pt x="1014700" y="6719978"/>
                  <a:pt x="1014700" y="6451945"/>
                </a:cubicBezTo>
                <a:cubicBezTo>
                  <a:pt x="1014700" y="6107330"/>
                  <a:pt x="1072136" y="5743570"/>
                  <a:pt x="1129571" y="5398956"/>
                </a:cubicBezTo>
                <a:cubicBezTo>
                  <a:pt x="1263588" y="4403404"/>
                  <a:pt x="1512476" y="3465286"/>
                  <a:pt x="1914527" y="2565459"/>
                </a:cubicBezTo>
                <a:cubicBezTo>
                  <a:pt x="1991108" y="2393152"/>
                  <a:pt x="2067689" y="2201700"/>
                  <a:pt x="2125125" y="2010247"/>
                </a:cubicBezTo>
                <a:cubicBezTo>
                  <a:pt x="2201706" y="1761359"/>
                  <a:pt x="2201706" y="1493325"/>
                  <a:pt x="2105979" y="1225292"/>
                </a:cubicBezTo>
                <a:cubicBezTo>
                  <a:pt x="2048543" y="1072130"/>
                  <a:pt x="2010253" y="938113"/>
                  <a:pt x="1933672" y="784951"/>
                </a:cubicBezTo>
                <a:cubicBezTo>
                  <a:pt x="1818800" y="555208"/>
                  <a:pt x="1684784" y="325465"/>
                  <a:pt x="1550767" y="76577"/>
                </a:cubicBezTo>
                <a:cubicBezTo>
                  <a:pt x="1550767" y="76577"/>
                  <a:pt x="1531622" y="57431"/>
                  <a:pt x="1531622" y="38286"/>
                </a:cubicBezTo>
                <a:close/>
                <a:moveTo>
                  <a:pt x="1818800" y="38286"/>
                </a:moveTo>
                <a:cubicBezTo>
                  <a:pt x="1857090" y="38286"/>
                  <a:pt x="1914526" y="38286"/>
                  <a:pt x="1952817" y="38286"/>
                </a:cubicBezTo>
                <a:cubicBezTo>
                  <a:pt x="1952817" y="57431"/>
                  <a:pt x="1971962" y="76577"/>
                  <a:pt x="1971962" y="76577"/>
                </a:cubicBezTo>
                <a:cubicBezTo>
                  <a:pt x="2029398" y="191448"/>
                  <a:pt x="2105979" y="287174"/>
                  <a:pt x="2163414" y="402046"/>
                </a:cubicBezTo>
                <a:cubicBezTo>
                  <a:pt x="2259141" y="593498"/>
                  <a:pt x="2374012" y="784951"/>
                  <a:pt x="2469738" y="976403"/>
                </a:cubicBezTo>
                <a:cubicBezTo>
                  <a:pt x="2603755" y="1282727"/>
                  <a:pt x="2622900" y="1608197"/>
                  <a:pt x="2527174" y="1933666"/>
                </a:cubicBezTo>
                <a:cubicBezTo>
                  <a:pt x="2450593" y="2163409"/>
                  <a:pt x="2354867" y="2393152"/>
                  <a:pt x="2259141" y="2603750"/>
                </a:cubicBezTo>
                <a:cubicBezTo>
                  <a:pt x="1895381" y="3407851"/>
                  <a:pt x="1646493" y="4288532"/>
                  <a:pt x="1589057" y="5207504"/>
                </a:cubicBezTo>
                <a:cubicBezTo>
                  <a:pt x="1550766" y="5781861"/>
                  <a:pt x="1531621" y="6375363"/>
                  <a:pt x="1512476" y="6949721"/>
                </a:cubicBezTo>
                <a:cubicBezTo>
                  <a:pt x="1512476" y="7275190"/>
                  <a:pt x="1512476" y="7600660"/>
                  <a:pt x="1455040" y="7926129"/>
                </a:cubicBezTo>
                <a:cubicBezTo>
                  <a:pt x="1397604" y="8270744"/>
                  <a:pt x="1378459" y="8634503"/>
                  <a:pt x="1359314" y="8979118"/>
                </a:cubicBezTo>
                <a:cubicBezTo>
                  <a:pt x="1359314" y="9457749"/>
                  <a:pt x="1416750" y="9936380"/>
                  <a:pt x="1531621" y="10395866"/>
                </a:cubicBezTo>
                <a:cubicBezTo>
                  <a:pt x="1474185" y="10395866"/>
                  <a:pt x="1435895" y="10395866"/>
                  <a:pt x="1378459" y="10395866"/>
                </a:cubicBezTo>
                <a:cubicBezTo>
                  <a:pt x="1378459" y="10376721"/>
                  <a:pt x="1378459" y="10357576"/>
                  <a:pt x="1378459" y="10357576"/>
                </a:cubicBezTo>
                <a:cubicBezTo>
                  <a:pt x="1244442" y="9668347"/>
                  <a:pt x="1206152" y="8979118"/>
                  <a:pt x="1282733" y="8289889"/>
                </a:cubicBezTo>
                <a:cubicBezTo>
                  <a:pt x="1321023" y="8002710"/>
                  <a:pt x="1359314" y="7696386"/>
                  <a:pt x="1340169" y="7390062"/>
                </a:cubicBezTo>
                <a:cubicBezTo>
                  <a:pt x="1340169" y="7141173"/>
                  <a:pt x="1321023" y="6911431"/>
                  <a:pt x="1340169" y="6662542"/>
                </a:cubicBezTo>
                <a:cubicBezTo>
                  <a:pt x="1359314" y="6164766"/>
                  <a:pt x="1397604" y="5686135"/>
                  <a:pt x="1435895" y="5188359"/>
                </a:cubicBezTo>
                <a:cubicBezTo>
                  <a:pt x="1512476" y="4326823"/>
                  <a:pt x="1742219" y="3503577"/>
                  <a:pt x="2067688" y="2737767"/>
                </a:cubicBezTo>
                <a:cubicBezTo>
                  <a:pt x="2163414" y="2508024"/>
                  <a:pt x="2259141" y="2278281"/>
                  <a:pt x="2354867" y="2048538"/>
                </a:cubicBezTo>
                <a:cubicBezTo>
                  <a:pt x="2450593" y="1818795"/>
                  <a:pt x="2488884" y="1569906"/>
                  <a:pt x="2431448" y="1321018"/>
                </a:cubicBezTo>
                <a:cubicBezTo>
                  <a:pt x="2393157" y="1091275"/>
                  <a:pt x="2297431" y="899822"/>
                  <a:pt x="2182560" y="708370"/>
                </a:cubicBezTo>
                <a:cubicBezTo>
                  <a:pt x="2067688" y="478627"/>
                  <a:pt x="1933671" y="268029"/>
                  <a:pt x="1818800" y="38286"/>
                </a:cubicBezTo>
                <a:close/>
                <a:moveTo>
                  <a:pt x="114873" y="38285"/>
                </a:moveTo>
                <a:cubicBezTo>
                  <a:pt x="191454" y="38285"/>
                  <a:pt x="248889" y="38285"/>
                  <a:pt x="325470" y="38285"/>
                </a:cubicBezTo>
                <a:cubicBezTo>
                  <a:pt x="363761" y="134012"/>
                  <a:pt x="382906" y="248884"/>
                  <a:pt x="421197" y="344610"/>
                </a:cubicBezTo>
                <a:cubicBezTo>
                  <a:pt x="478632" y="536063"/>
                  <a:pt x="536068" y="727515"/>
                  <a:pt x="612649" y="899822"/>
                </a:cubicBezTo>
                <a:cubicBezTo>
                  <a:pt x="746666" y="1301872"/>
                  <a:pt x="765811" y="1703923"/>
                  <a:pt x="727521" y="2144263"/>
                </a:cubicBezTo>
                <a:cubicBezTo>
                  <a:pt x="689230" y="2661185"/>
                  <a:pt x="555213" y="3178106"/>
                  <a:pt x="440342" y="3675883"/>
                </a:cubicBezTo>
                <a:cubicBezTo>
                  <a:pt x="325470" y="4135370"/>
                  <a:pt x="210599" y="4594856"/>
                  <a:pt x="95727" y="5073487"/>
                </a:cubicBezTo>
                <a:cubicBezTo>
                  <a:pt x="57437" y="5264939"/>
                  <a:pt x="38292" y="5456391"/>
                  <a:pt x="1" y="5647844"/>
                </a:cubicBezTo>
                <a:lnTo>
                  <a:pt x="1" y="5147675"/>
                </a:lnTo>
                <a:cubicBezTo>
                  <a:pt x="1" y="4972974"/>
                  <a:pt x="1" y="4795881"/>
                  <a:pt x="1" y="4614001"/>
                </a:cubicBezTo>
                <a:cubicBezTo>
                  <a:pt x="1" y="4594856"/>
                  <a:pt x="19146" y="4575711"/>
                  <a:pt x="19146" y="4556566"/>
                </a:cubicBezTo>
                <a:cubicBezTo>
                  <a:pt x="95727" y="4231095"/>
                  <a:pt x="172308" y="3905627"/>
                  <a:pt x="248889" y="3580158"/>
                </a:cubicBezTo>
                <a:cubicBezTo>
                  <a:pt x="363761" y="3120672"/>
                  <a:pt x="440342" y="2661185"/>
                  <a:pt x="459487" y="2201699"/>
                </a:cubicBezTo>
                <a:cubicBezTo>
                  <a:pt x="478632" y="1723067"/>
                  <a:pt x="459487" y="1282726"/>
                  <a:pt x="325470" y="842387"/>
                </a:cubicBezTo>
                <a:cubicBezTo>
                  <a:pt x="248889" y="555208"/>
                  <a:pt x="191454" y="306320"/>
                  <a:pt x="114873" y="38285"/>
                </a:cubicBezTo>
                <a:close/>
                <a:moveTo>
                  <a:pt x="2737774" y="19142"/>
                </a:moveTo>
                <a:cubicBezTo>
                  <a:pt x="2776064" y="19142"/>
                  <a:pt x="2814355" y="19142"/>
                  <a:pt x="2852645" y="19142"/>
                </a:cubicBezTo>
                <a:cubicBezTo>
                  <a:pt x="2890936" y="95723"/>
                  <a:pt x="2929226" y="153159"/>
                  <a:pt x="2967517" y="229741"/>
                </a:cubicBezTo>
                <a:cubicBezTo>
                  <a:pt x="3063243" y="421192"/>
                  <a:pt x="3178115" y="574354"/>
                  <a:pt x="3273841" y="765807"/>
                </a:cubicBezTo>
                <a:cubicBezTo>
                  <a:pt x="3407857" y="1014695"/>
                  <a:pt x="3427003" y="1301874"/>
                  <a:pt x="3369567" y="1589053"/>
                </a:cubicBezTo>
                <a:cubicBezTo>
                  <a:pt x="3312131" y="1818796"/>
                  <a:pt x="3235550" y="2048539"/>
                  <a:pt x="3139824" y="2259137"/>
                </a:cubicBezTo>
                <a:cubicBezTo>
                  <a:pt x="2986662" y="2603751"/>
                  <a:pt x="2852645" y="2967511"/>
                  <a:pt x="2756919" y="3331271"/>
                </a:cubicBezTo>
                <a:cubicBezTo>
                  <a:pt x="2565466" y="4077936"/>
                  <a:pt x="2508031" y="4843747"/>
                  <a:pt x="2680338" y="5609554"/>
                </a:cubicBezTo>
                <a:cubicBezTo>
                  <a:pt x="2756919" y="5973314"/>
                  <a:pt x="2852645" y="6337074"/>
                  <a:pt x="2929226" y="6700833"/>
                </a:cubicBezTo>
                <a:cubicBezTo>
                  <a:pt x="3005807" y="7045447"/>
                  <a:pt x="3044098" y="7390063"/>
                  <a:pt x="3005807" y="7734677"/>
                </a:cubicBezTo>
                <a:cubicBezTo>
                  <a:pt x="2986662" y="7906984"/>
                  <a:pt x="2986662" y="8060146"/>
                  <a:pt x="2967517" y="8232453"/>
                </a:cubicBezTo>
                <a:cubicBezTo>
                  <a:pt x="2929226" y="8672794"/>
                  <a:pt x="2929226" y="9093989"/>
                  <a:pt x="2986662" y="9534330"/>
                </a:cubicBezTo>
                <a:cubicBezTo>
                  <a:pt x="3024953" y="9821509"/>
                  <a:pt x="3082388" y="10127833"/>
                  <a:pt x="3139824" y="10415012"/>
                </a:cubicBezTo>
                <a:cubicBezTo>
                  <a:pt x="3063243" y="10415012"/>
                  <a:pt x="2967517" y="10415012"/>
                  <a:pt x="2890936" y="10415012"/>
                </a:cubicBezTo>
                <a:cubicBezTo>
                  <a:pt x="2890936" y="10395866"/>
                  <a:pt x="2871790" y="10376721"/>
                  <a:pt x="2871790" y="10357576"/>
                </a:cubicBezTo>
                <a:cubicBezTo>
                  <a:pt x="2833500" y="10146978"/>
                  <a:pt x="2795210" y="9955526"/>
                  <a:pt x="2756919" y="9744928"/>
                </a:cubicBezTo>
                <a:cubicBezTo>
                  <a:pt x="2622902" y="9093989"/>
                  <a:pt x="2603757" y="8443051"/>
                  <a:pt x="2756919" y="7772968"/>
                </a:cubicBezTo>
                <a:cubicBezTo>
                  <a:pt x="2833500" y="7485789"/>
                  <a:pt x="2833500" y="7198610"/>
                  <a:pt x="2776064" y="6892286"/>
                </a:cubicBezTo>
                <a:cubicBezTo>
                  <a:pt x="2718628" y="6509380"/>
                  <a:pt x="2642048" y="6145621"/>
                  <a:pt x="2565466" y="5762716"/>
                </a:cubicBezTo>
                <a:cubicBezTo>
                  <a:pt x="2412305" y="5054345"/>
                  <a:pt x="2412305" y="4345970"/>
                  <a:pt x="2565466" y="3637595"/>
                </a:cubicBezTo>
                <a:cubicBezTo>
                  <a:pt x="2661193" y="3178109"/>
                  <a:pt x="2814355" y="2737768"/>
                  <a:pt x="3005807" y="2316572"/>
                </a:cubicBezTo>
                <a:cubicBezTo>
                  <a:pt x="3082388" y="2125120"/>
                  <a:pt x="3158969" y="1914522"/>
                  <a:pt x="3235550" y="1703924"/>
                </a:cubicBezTo>
                <a:cubicBezTo>
                  <a:pt x="3292986" y="1531617"/>
                  <a:pt x="3312131" y="1359310"/>
                  <a:pt x="3292986" y="1187002"/>
                </a:cubicBezTo>
                <a:cubicBezTo>
                  <a:pt x="3273841" y="976405"/>
                  <a:pt x="3197260" y="804097"/>
                  <a:pt x="3120679" y="650935"/>
                </a:cubicBezTo>
                <a:cubicBezTo>
                  <a:pt x="3005807" y="459483"/>
                  <a:pt x="2890936" y="268030"/>
                  <a:pt x="2776064" y="76579"/>
                </a:cubicBezTo>
                <a:cubicBezTo>
                  <a:pt x="2756919" y="57433"/>
                  <a:pt x="2756919" y="38287"/>
                  <a:pt x="2737774" y="19142"/>
                </a:cubicBezTo>
                <a:close/>
                <a:moveTo>
                  <a:pt x="2086833" y="19141"/>
                </a:moveTo>
                <a:cubicBezTo>
                  <a:pt x="2125124" y="19141"/>
                  <a:pt x="2163414" y="19141"/>
                  <a:pt x="2220850" y="19141"/>
                </a:cubicBezTo>
                <a:cubicBezTo>
                  <a:pt x="2278286" y="114867"/>
                  <a:pt x="2335722" y="210594"/>
                  <a:pt x="2393157" y="306320"/>
                </a:cubicBezTo>
                <a:cubicBezTo>
                  <a:pt x="2508029" y="497772"/>
                  <a:pt x="2622900" y="689225"/>
                  <a:pt x="2718627" y="899823"/>
                </a:cubicBezTo>
                <a:cubicBezTo>
                  <a:pt x="2871789" y="1206147"/>
                  <a:pt x="2890934" y="1512471"/>
                  <a:pt x="2776062" y="1837940"/>
                </a:cubicBezTo>
                <a:cubicBezTo>
                  <a:pt x="2699481" y="2067683"/>
                  <a:pt x="2622900" y="2278281"/>
                  <a:pt x="2527174" y="2488879"/>
                </a:cubicBezTo>
                <a:cubicBezTo>
                  <a:pt x="2067688" y="3484432"/>
                  <a:pt x="1837945" y="4556566"/>
                  <a:pt x="1895381" y="5705280"/>
                </a:cubicBezTo>
                <a:cubicBezTo>
                  <a:pt x="1914526" y="6049895"/>
                  <a:pt x="1895381" y="6413654"/>
                  <a:pt x="1914526" y="6758269"/>
                </a:cubicBezTo>
                <a:cubicBezTo>
                  <a:pt x="1933671" y="7141174"/>
                  <a:pt x="1895381" y="7524079"/>
                  <a:pt x="1799655" y="7906984"/>
                </a:cubicBezTo>
                <a:cubicBezTo>
                  <a:pt x="1684783" y="8347325"/>
                  <a:pt x="1684783" y="8787665"/>
                  <a:pt x="1703928" y="9247151"/>
                </a:cubicBezTo>
                <a:cubicBezTo>
                  <a:pt x="1723074" y="9610911"/>
                  <a:pt x="1799655" y="9936381"/>
                  <a:pt x="1876236" y="10280995"/>
                </a:cubicBezTo>
                <a:cubicBezTo>
                  <a:pt x="1837945" y="10338431"/>
                  <a:pt x="1837945" y="10376721"/>
                  <a:pt x="1857090" y="10415012"/>
                </a:cubicBezTo>
                <a:cubicBezTo>
                  <a:pt x="1799655" y="10415012"/>
                  <a:pt x="1742219" y="10415012"/>
                  <a:pt x="1684783" y="10415012"/>
                </a:cubicBezTo>
                <a:cubicBezTo>
                  <a:pt x="1684783" y="10395866"/>
                  <a:pt x="1684783" y="10376721"/>
                  <a:pt x="1665638" y="10338431"/>
                </a:cubicBezTo>
                <a:cubicBezTo>
                  <a:pt x="1474185" y="9591766"/>
                  <a:pt x="1435895" y="8825956"/>
                  <a:pt x="1569912" y="8060146"/>
                </a:cubicBezTo>
                <a:cubicBezTo>
                  <a:pt x="1627347" y="7734677"/>
                  <a:pt x="1665638" y="7390063"/>
                  <a:pt x="1684783" y="7045447"/>
                </a:cubicBezTo>
                <a:cubicBezTo>
                  <a:pt x="1684783" y="6528526"/>
                  <a:pt x="1703928" y="5992459"/>
                  <a:pt x="1703928" y="5475537"/>
                </a:cubicBezTo>
                <a:cubicBezTo>
                  <a:pt x="1703928" y="4996907"/>
                  <a:pt x="1761364" y="4518275"/>
                  <a:pt x="1876236" y="4058789"/>
                </a:cubicBezTo>
                <a:cubicBezTo>
                  <a:pt x="1991107" y="3503577"/>
                  <a:pt x="2182560" y="2967510"/>
                  <a:pt x="2431448" y="2469733"/>
                </a:cubicBezTo>
                <a:cubicBezTo>
                  <a:pt x="2527174" y="2278281"/>
                  <a:pt x="2603755" y="2086828"/>
                  <a:pt x="2661191" y="1876231"/>
                </a:cubicBezTo>
                <a:cubicBezTo>
                  <a:pt x="2737772" y="1569906"/>
                  <a:pt x="2718627" y="1282728"/>
                  <a:pt x="2603755" y="995549"/>
                </a:cubicBezTo>
                <a:cubicBezTo>
                  <a:pt x="2546319" y="861532"/>
                  <a:pt x="2469738" y="727515"/>
                  <a:pt x="2412303" y="593499"/>
                </a:cubicBezTo>
                <a:cubicBezTo>
                  <a:pt x="2297431" y="402046"/>
                  <a:pt x="2182560" y="210594"/>
                  <a:pt x="2086833" y="19141"/>
                </a:cubicBezTo>
                <a:close/>
                <a:moveTo>
                  <a:pt x="3733329" y="0"/>
                </a:moveTo>
                <a:cubicBezTo>
                  <a:pt x="3790763" y="0"/>
                  <a:pt x="3848200" y="0"/>
                  <a:pt x="3924780" y="0"/>
                </a:cubicBezTo>
                <a:cubicBezTo>
                  <a:pt x="3924780" y="19144"/>
                  <a:pt x="3943927" y="38291"/>
                  <a:pt x="3943927" y="38291"/>
                </a:cubicBezTo>
                <a:cubicBezTo>
                  <a:pt x="4001363" y="153162"/>
                  <a:pt x="4058799" y="248887"/>
                  <a:pt x="4116235" y="363759"/>
                </a:cubicBezTo>
                <a:cubicBezTo>
                  <a:pt x="4269395" y="670083"/>
                  <a:pt x="4326831" y="1014697"/>
                  <a:pt x="4269395" y="1359312"/>
                </a:cubicBezTo>
                <a:cubicBezTo>
                  <a:pt x="4211960" y="1684781"/>
                  <a:pt x="4135379" y="1991105"/>
                  <a:pt x="4058799" y="2297429"/>
                </a:cubicBezTo>
                <a:cubicBezTo>
                  <a:pt x="3963072" y="2642043"/>
                  <a:pt x="3848200" y="2967513"/>
                  <a:pt x="3733329" y="3312127"/>
                </a:cubicBezTo>
                <a:cubicBezTo>
                  <a:pt x="3637601" y="3599307"/>
                  <a:pt x="3580167" y="3867340"/>
                  <a:pt x="3561021" y="4173665"/>
                </a:cubicBezTo>
                <a:cubicBezTo>
                  <a:pt x="3541875" y="4556570"/>
                  <a:pt x="3618456" y="4901186"/>
                  <a:pt x="3771619" y="5245794"/>
                </a:cubicBezTo>
                <a:cubicBezTo>
                  <a:pt x="3905636" y="5552118"/>
                  <a:pt x="4077943" y="5820152"/>
                  <a:pt x="4269395" y="6088185"/>
                </a:cubicBezTo>
                <a:cubicBezTo>
                  <a:pt x="4479993" y="6375364"/>
                  <a:pt x="4709737" y="6662543"/>
                  <a:pt x="4939479" y="6949721"/>
                </a:cubicBezTo>
                <a:cubicBezTo>
                  <a:pt x="5245803" y="7351772"/>
                  <a:pt x="5552128" y="7753822"/>
                  <a:pt x="5858449" y="8175018"/>
                </a:cubicBezTo>
                <a:cubicBezTo>
                  <a:pt x="5992466" y="8347325"/>
                  <a:pt x="6107338" y="8557923"/>
                  <a:pt x="6222209" y="8768520"/>
                </a:cubicBezTo>
                <a:cubicBezTo>
                  <a:pt x="6413663" y="9151425"/>
                  <a:pt x="6509389" y="9553476"/>
                  <a:pt x="6432808" y="10012961"/>
                </a:cubicBezTo>
                <a:cubicBezTo>
                  <a:pt x="6394517" y="10166124"/>
                  <a:pt x="6394517" y="10300140"/>
                  <a:pt x="6375372" y="10415012"/>
                </a:cubicBezTo>
                <a:cubicBezTo>
                  <a:pt x="6145629" y="10415012"/>
                  <a:pt x="5915885" y="10415012"/>
                  <a:pt x="5686144" y="10415012"/>
                </a:cubicBezTo>
                <a:cubicBezTo>
                  <a:pt x="5686144" y="10223560"/>
                  <a:pt x="5686144" y="10032107"/>
                  <a:pt x="5686144" y="9821509"/>
                </a:cubicBezTo>
                <a:cubicBezTo>
                  <a:pt x="5686144" y="9591766"/>
                  <a:pt x="5705289" y="9362023"/>
                  <a:pt x="5705289" y="9132280"/>
                </a:cubicBezTo>
                <a:cubicBezTo>
                  <a:pt x="5705289" y="8864246"/>
                  <a:pt x="5647855" y="8615358"/>
                  <a:pt x="5513838" y="8385615"/>
                </a:cubicBezTo>
                <a:cubicBezTo>
                  <a:pt x="5322385" y="8021856"/>
                  <a:pt x="5092641" y="7677242"/>
                  <a:pt x="4862898" y="7332626"/>
                </a:cubicBezTo>
                <a:cubicBezTo>
                  <a:pt x="4614010" y="6968867"/>
                  <a:pt x="4365122" y="6605107"/>
                  <a:pt x="4116235" y="6241348"/>
                </a:cubicBezTo>
                <a:cubicBezTo>
                  <a:pt x="3924780" y="5954169"/>
                  <a:pt x="3752475" y="5666990"/>
                  <a:pt x="3618456" y="5341521"/>
                </a:cubicBezTo>
                <a:cubicBezTo>
                  <a:pt x="3465295" y="4977767"/>
                  <a:pt x="3388714" y="4594861"/>
                  <a:pt x="3407859" y="4173665"/>
                </a:cubicBezTo>
                <a:cubicBezTo>
                  <a:pt x="3427004" y="3867340"/>
                  <a:pt x="3484439" y="3580160"/>
                  <a:pt x="3580167" y="3292981"/>
                </a:cubicBezTo>
                <a:cubicBezTo>
                  <a:pt x="3714183" y="2814351"/>
                  <a:pt x="3867345" y="2354865"/>
                  <a:pt x="4001363" y="1876234"/>
                </a:cubicBezTo>
                <a:cubicBezTo>
                  <a:pt x="4039653" y="1742217"/>
                  <a:pt x="4077943" y="1608200"/>
                  <a:pt x="4097088" y="1455038"/>
                </a:cubicBezTo>
                <a:cubicBezTo>
                  <a:pt x="4173670" y="1072133"/>
                  <a:pt x="4135379" y="708373"/>
                  <a:pt x="3943927" y="363759"/>
                </a:cubicBezTo>
                <a:cubicBezTo>
                  <a:pt x="3905636" y="287178"/>
                  <a:pt x="3867345" y="210597"/>
                  <a:pt x="3829055" y="153162"/>
                </a:cubicBezTo>
                <a:cubicBezTo>
                  <a:pt x="3790763" y="95725"/>
                  <a:pt x="3771619" y="38291"/>
                  <a:pt x="3733329" y="0"/>
                </a:cubicBezTo>
                <a:close/>
              </a:path>
            </a:pathLst>
          </a:custGeom>
          <a:solidFill>
            <a:schemeClr val="accent6"/>
          </a:solidFill>
          <a:ln w="19145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-">
            <a:extLst>
              <a:ext uri="{FF2B5EF4-FFF2-40B4-BE49-F238E27FC236}">
                <a16:creationId xmlns:a16="http://schemas.microsoft.com/office/drawing/2014/main" id="{E461F226-E412-4526-AF99-893E878B8B0D}"/>
              </a:ext>
            </a:extLst>
          </p:cNvPr>
          <p:cNvSpPr/>
          <p:nvPr/>
        </p:nvSpPr>
        <p:spPr>
          <a:xfrm>
            <a:off x="152402" y="152402"/>
            <a:ext cx="11887199" cy="6553199"/>
          </a:xfrm>
          <a:custGeom>
            <a:avLst/>
            <a:gdLst>
              <a:gd name="connsiteX0" fmla="*/ 0 w 11887199"/>
              <a:gd name="connsiteY0" fmla="*/ 0 h 6553199"/>
              <a:gd name="connsiteX1" fmla="*/ 11887199 w 11887199"/>
              <a:gd name="connsiteY1" fmla="*/ 0 h 6553199"/>
              <a:gd name="connsiteX2" fmla="*/ 11887199 w 11887199"/>
              <a:gd name="connsiteY2" fmla="*/ 6553199 h 6553199"/>
              <a:gd name="connsiteX3" fmla="*/ 0 w 11887199"/>
              <a:gd name="connsiteY3" fmla="*/ 6553199 h 6553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887199" h="6553199">
                <a:moveTo>
                  <a:pt x="0" y="0"/>
                </a:moveTo>
                <a:lnTo>
                  <a:pt x="11887199" y="0"/>
                </a:lnTo>
                <a:lnTo>
                  <a:pt x="11887199" y="6553199"/>
                </a:lnTo>
                <a:lnTo>
                  <a:pt x="0" y="65531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9" name="-">
            <a:extLst>
              <a:ext uri="{FF2B5EF4-FFF2-40B4-BE49-F238E27FC236}">
                <a16:creationId xmlns:a16="http://schemas.microsoft.com/office/drawing/2014/main" id="{73FC7570-87DB-4550-B489-7897F6011D57}"/>
              </a:ext>
            </a:extLst>
          </p:cNvPr>
          <p:cNvSpPr/>
          <p:nvPr/>
        </p:nvSpPr>
        <p:spPr>
          <a:xfrm>
            <a:off x="1202928" y="2478095"/>
            <a:ext cx="9786145" cy="191068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-">
            <a:extLst>
              <a:ext uri="{FF2B5EF4-FFF2-40B4-BE49-F238E27FC236}">
                <a16:creationId xmlns:a16="http://schemas.microsoft.com/office/drawing/2014/main" id="{72677EEE-F0D6-459C-A1C5-E37E5CDD26A3}"/>
              </a:ext>
            </a:extLst>
          </p:cNvPr>
          <p:cNvSpPr/>
          <p:nvPr/>
        </p:nvSpPr>
        <p:spPr>
          <a:xfrm>
            <a:off x="2316102" y="2478095"/>
            <a:ext cx="7559797" cy="191068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-">
            <a:extLst>
              <a:ext uri="{FF2B5EF4-FFF2-40B4-BE49-F238E27FC236}">
                <a16:creationId xmlns:a16="http://schemas.microsoft.com/office/drawing/2014/main" id="{42BE7607-F297-4403-BB25-B5133CD63F5D}"/>
              </a:ext>
            </a:extLst>
          </p:cNvPr>
          <p:cNvSpPr/>
          <p:nvPr/>
        </p:nvSpPr>
        <p:spPr>
          <a:xfrm>
            <a:off x="4077608" y="2478095"/>
            <a:ext cx="4036784" cy="191068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-">
            <a:extLst>
              <a:ext uri="{FF2B5EF4-FFF2-40B4-BE49-F238E27FC236}">
                <a16:creationId xmlns:a16="http://schemas.microsoft.com/office/drawing/2014/main" id="{EF8E64E4-7F95-414C-9AD9-4F6713B07038}"/>
              </a:ext>
            </a:extLst>
          </p:cNvPr>
          <p:cNvSpPr/>
          <p:nvPr/>
        </p:nvSpPr>
        <p:spPr>
          <a:xfrm>
            <a:off x="152398" y="152398"/>
            <a:ext cx="11887199" cy="6553199"/>
          </a:xfrm>
          <a:prstGeom prst="rect">
            <a:avLst/>
          </a:prstGeom>
          <a:blipFill dpi="0" rotWithShape="1">
            <a:blip r:embed="rId2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l="-21154" t="-20835" b="-2083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-">
            <a:extLst>
              <a:ext uri="{FF2B5EF4-FFF2-40B4-BE49-F238E27FC236}">
                <a16:creationId xmlns:a16="http://schemas.microsoft.com/office/drawing/2014/main" id="{0AED78B2-22D5-4EDA-B241-2E7DBDC8CCA0}"/>
              </a:ext>
            </a:extLst>
          </p:cNvPr>
          <p:cNvSpPr/>
          <p:nvPr/>
        </p:nvSpPr>
        <p:spPr>
          <a:xfrm>
            <a:off x="-326572" y="2771377"/>
            <a:ext cx="12861472" cy="1360712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6"/>
              </a:solidFill>
            </a:endParaRPr>
          </a:p>
        </p:txBody>
      </p:sp>
      <p:cxnSp>
        <p:nvCxnSpPr>
          <p:cNvPr id="33" name="-">
            <a:extLst>
              <a:ext uri="{FF2B5EF4-FFF2-40B4-BE49-F238E27FC236}">
                <a16:creationId xmlns:a16="http://schemas.microsoft.com/office/drawing/2014/main" id="{43869C6C-2956-468C-A793-908302B536FD}"/>
              </a:ext>
            </a:extLst>
          </p:cNvPr>
          <p:cNvCxnSpPr>
            <a:cxnSpLocks/>
          </p:cNvCxnSpPr>
          <p:nvPr/>
        </p:nvCxnSpPr>
        <p:spPr>
          <a:xfrm>
            <a:off x="486870" y="6415882"/>
            <a:ext cx="4797323" cy="0"/>
          </a:xfrm>
          <a:prstGeom prst="line">
            <a:avLst/>
          </a:prstGeom>
          <a:ln w="3175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-">
            <a:extLst>
              <a:ext uri="{FF2B5EF4-FFF2-40B4-BE49-F238E27FC236}">
                <a16:creationId xmlns:a16="http://schemas.microsoft.com/office/drawing/2014/main" id="{D92CB299-C3C2-42A9-8F0E-08DE64C94011}"/>
              </a:ext>
            </a:extLst>
          </p:cNvPr>
          <p:cNvSpPr/>
          <p:nvPr/>
        </p:nvSpPr>
        <p:spPr>
          <a:xfrm>
            <a:off x="751422" y="2771377"/>
            <a:ext cx="10689156" cy="136071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-">
            <a:extLst>
              <a:ext uri="{FF2B5EF4-FFF2-40B4-BE49-F238E27FC236}">
                <a16:creationId xmlns:a16="http://schemas.microsoft.com/office/drawing/2014/main" id="{E2C201D3-354F-475B-AC0B-62D7916AEB17}"/>
              </a:ext>
            </a:extLst>
          </p:cNvPr>
          <p:cNvSpPr/>
          <p:nvPr/>
        </p:nvSpPr>
        <p:spPr>
          <a:xfrm>
            <a:off x="5284193" y="5303366"/>
            <a:ext cx="1623613" cy="396148"/>
          </a:xfrm>
          <a:prstGeom prst="roundRect">
            <a:avLst>
              <a:gd name="adj" fmla="val 50000"/>
            </a:avLst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D57304D-E16C-4190-8200-A69C11FF731D}"/>
              </a:ext>
            </a:extLst>
          </p:cNvPr>
          <p:cNvSpPr txBox="1"/>
          <p:nvPr/>
        </p:nvSpPr>
        <p:spPr>
          <a:xfrm>
            <a:off x="5396128" y="5347552"/>
            <a:ext cx="13997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JOIN NOW</a:t>
            </a:r>
          </a:p>
        </p:txBody>
      </p:sp>
      <p:grpSp>
        <p:nvGrpSpPr>
          <p:cNvPr id="18" name="-">
            <a:extLst>
              <a:ext uri="{FF2B5EF4-FFF2-40B4-BE49-F238E27FC236}">
                <a16:creationId xmlns:a16="http://schemas.microsoft.com/office/drawing/2014/main" id="{C97D454A-F0C7-4D30-AF34-B948FFC9C7E3}"/>
              </a:ext>
            </a:extLst>
          </p:cNvPr>
          <p:cNvGrpSpPr/>
          <p:nvPr/>
        </p:nvGrpSpPr>
        <p:grpSpPr>
          <a:xfrm>
            <a:off x="5498498" y="6238221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9" name="-">
              <a:extLst>
                <a:ext uri="{FF2B5EF4-FFF2-40B4-BE49-F238E27FC236}">
                  <a16:creationId xmlns:a16="http://schemas.microsoft.com/office/drawing/2014/main" id="{079D31AF-FE34-4372-A55B-0FF9A1A9A0CB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rgbClr val="92D05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-">
              <a:extLst>
                <a:ext uri="{FF2B5EF4-FFF2-40B4-BE49-F238E27FC236}">
                  <a16:creationId xmlns:a16="http://schemas.microsoft.com/office/drawing/2014/main" id="{B436DC97-B0FE-4963-B2D1-C5A9084B496C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1" name="-">
            <a:extLst>
              <a:ext uri="{FF2B5EF4-FFF2-40B4-BE49-F238E27FC236}">
                <a16:creationId xmlns:a16="http://schemas.microsoft.com/office/drawing/2014/main" id="{9717166B-0C8A-43DC-AC14-942357661CEF}"/>
              </a:ext>
            </a:extLst>
          </p:cNvPr>
          <p:cNvGrpSpPr/>
          <p:nvPr/>
        </p:nvGrpSpPr>
        <p:grpSpPr>
          <a:xfrm>
            <a:off x="5946487" y="6238221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2" name="-">
              <a:extLst>
                <a:ext uri="{FF2B5EF4-FFF2-40B4-BE49-F238E27FC236}">
                  <a16:creationId xmlns:a16="http://schemas.microsoft.com/office/drawing/2014/main" id="{612A0B33-7AD6-43BA-8A1B-61E990F40A09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rgbClr val="92D05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3" name="Graphic 1069">
              <a:extLst>
                <a:ext uri="{FF2B5EF4-FFF2-40B4-BE49-F238E27FC236}">
                  <a16:creationId xmlns:a16="http://schemas.microsoft.com/office/drawing/2014/main" id="{F25EF28F-D967-4713-89E6-6DA82D2A5A62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24" name="-">
                <a:extLst>
                  <a:ext uri="{FF2B5EF4-FFF2-40B4-BE49-F238E27FC236}">
                    <a16:creationId xmlns:a16="http://schemas.microsoft.com/office/drawing/2014/main" id="{9F3471E9-81B7-4384-88FB-530581816E6A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-">
                <a:extLst>
                  <a:ext uri="{FF2B5EF4-FFF2-40B4-BE49-F238E27FC236}">
                    <a16:creationId xmlns:a16="http://schemas.microsoft.com/office/drawing/2014/main" id="{7C383C5C-B844-4CFA-BBD2-AFE387797423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26" name="-">
            <a:extLst>
              <a:ext uri="{FF2B5EF4-FFF2-40B4-BE49-F238E27FC236}">
                <a16:creationId xmlns:a16="http://schemas.microsoft.com/office/drawing/2014/main" id="{F17C2D8A-7D9B-476B-9F80-A39019598349}"/>
              </a:ext>
            </a:extLst>
          </p:cNvPr>
          <p:cNvGrpSpPr/>
          <p:nvPr/>
        </p:nvGrpSpPr>
        <p:grpSpPr>
          <a:xfrm>
            <a:off x="6394477" y="6239316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7" name="-">
              <a:extLst>
                <a:ext uri="{FF2B5EF4-FFF2-40B4-BE49-F238E27FC236}">
                  <a16:creationId xmlns:a16="http://schemas.microsoft.com/office/drawing/2014/main" id="{9A8A94A8-F38A-410C-BF1C-7B46592BBF96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-">
              <a:extLst>
                <a:ext uri="{FF2B5EF4-FFF2-40B4-BE49-F238E27FC236}">
                  <a16:creationId xmlns:a16="http://schemas.microsoft.com/office/drawing/2014/main" id="{BD4751FF-2368-4961-BFC5-803B1B45AEE7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rgbClr val="92D05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77DE75FC-A14C-4B77-AF23-16AD929A082B}"/>
              </a:ext>
            </a:extLst>
          </p:cNvPr>
          <p:cNvSpPr txBox="1"/>
          <p:nvPr/>
        </p:nvSpPr>
        <p:spPr>
          <a:xfrm>
            <a:off x="1249224" y="4379906"/>
            <a:ext cx="96935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Lorem ipsum dolor sit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amet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,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consectetur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adipiscing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elit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. Ut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posuere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,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est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et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ornare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dapibus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,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risus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odio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iaculis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leo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, sit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amet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euismod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arcu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ipsum at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leo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. In pharetra lacinia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metus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pulvinar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suscipit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.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Aenean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eu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metus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leo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.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Phasellus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lacinia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malesuada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massa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a tempus. Sed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rhoncus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est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dignissim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elit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mattis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,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eget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egestas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risus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accumsan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.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00F44E4-BDEC-4652-B2B2-97B97255C30A}"/>
              </a:ext>
            </a:extLst>
          </p:cNvPr>
          <p:cNvSpPr txBox="1"/>
          <p:nvPr/>
        </p:nvSpPr>
        <p:spPr>
          <a:xfrm>
            <a:off x="6012754" y="3075057"/>
            <a:ext cx="52164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spc="600" dirty="0">
                <a:solidFill>
                  <a:schemeClr val="tx2">
                    <a:lumMod val="50000"/>
                  </a:schemeClr>
                </a:solidFill>
                <a:effectLst>
                  <a:outerShdw blurRad="63500" dist="38100" dir="2700000" algn="tl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DOMAIN.COM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3EB5255-823F-43C0-AC45-DC0BD9A9DE7C}"/>
              </a:ext>
            </a:extLst>
          </p:cNvPr>
          <p:cNvSpPr txBox="1"/>
          <p:nvPr/>
        </p:nvSpPr>
        <p:spPr>
          <a:xfrm>
            <a:off x="5059312" y="598714"/>
            <a:ext cx="21114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30000"/>
                    </a:prstClr>
                  </a:outerShdw>
                </a:effectLst>
                <a:latin typeface="Monument Extended Ultrabold" panose="00000900000000000000" pitchFamily="50" charset="0"/>
                <a:cs typeface="Kanit Black" pitchFamily="2" charset="-34"/>
              </a:rPr>
              <a:t>YOUR </a:t>
            </a:r>
            <a:r>
              <a:rPr lang="en-US" sz="2000" dirty="0">
                <a:solidFill>
                  <a:srgbClr val="92D050"/>
                </a:solidFill>
                <a:effectLst>
                  <a:outerShdw blurRad="50800" dist="38100" dir="5400000" algn="t" rotWithShape="0">
                    <a:prstClr val="black">
                      <a:alpha val="30000"/>
                    </a:prstClr>
                  </a:outerShdw>
                </a:effectLst>
                <a:latin typeface="Monument Extended Ultrabold" panose="00000900000000000000" pitchFamily="50" charset="0"/>
                <a:cs typeface="Kanit Black" pitchFamily="2" charset="-34"/>
              </a:rPr>
              <a:t>LOGO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7CCC9CE-A9D7-448D-A931-D964B7349326}"/>
              </a:ext>
            </a:extLst>
          </p:cNvPr>
          <p:cNvSpPr txBox="1"/>
          <p:nvPr/>
        </p:nvSpPr>
        <p:spPr>
          <a:xfrm>
            <a:off x="4724843" y="894510"/>
            <a:ext cx="278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Lorem ipsum dolor sit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amet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,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adipiscing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elit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. </a:t>
            </a:r>
            <a:endParaRPr lang="en-US" sz="1100" dirty="0">
              <a:solidFill>
                <a:schemeClr val="tx2">
                  <a:lumMod val="50000"/>
                </a:schemeClr>
              </a:solidFill>
              <a:latin typeface="Century Gothic" panose="020B0502020202020204" pitchFamily="34" charset="0"/>
              <a:cs typeface="Kanit Light" pitchFamily="2" charset="-34"/>
            </a:endParaRPr>
          </a:p>
        </p:txBody>
      </p:sp>
      <p:cxnSp>
        <p:nvCxnSpPr>
          <p:cNvPr id="37" name="-">
            <a:extLst>
              <a:ext uri="{FF2B5EF4-FFF2-40B4-BE49-F238E27FC236}">
                <a16:creationId xmlns:a16="http://schemas.microsoft.com/office/drawing/2014/main" id="{E85E3FB3-4A1E-459B-8AEB-E59A8D3A7216}"/>
              </a:ext>
            </a:extLst>
          </p:cNvPr>
          <p:cNvCxnSpPr>
            <a:cxnSpLocks/>
          </p:cNvCxnSpPr>
          <p:nvPr/>
        </p:nvCxnSpPr>
        <p:spPr>
          <a:xfrm>
            <a:off x="6907806" y="6415882"/>
            <a:ext cx="4797323" cy="0"/>
          </a:xfrm>
          <a:prstGeom prst="line">
            <a:avLst/>
          </a:prstGeom>
          <a:ln w="3175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310B8F34-238D-46D8-97C6-455CF3473443}"/>
              </a:ext>
            </a:extLst>
          </p:cNvPr>
          <p:cNvSpPr txBox="1"/>
          <p:nvPr/>
        </p:nvSpPr>
        <p:spPr>
          <a:xfrm>
            <a:off x="1128513" y="3075057"/>
            <a:ext cx="50994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spc="600" dirty="0">
                <a:solidFill>
                  <a:schemeClr val="tx2">
                    <a:lumMod val="50000"/>
                  </a:schemeClr>
                </a:solidFill>
                <a:effectLst>
                  <a:outerShdw blurRad="63500" dist="38100" dir="2700000" algn="tl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WWW.YOUR</a:t>
            </a:r>
          </a:p>
        </p:txBody>
      </p:sp>
      <p:sp>
        <p:nvSpPr>
          <p:cNvPr id="35" name="TRANSITION">
            <a:extLst>
              <a:ext uri="{FF2B5EF4-FFF2-40B4-BE49-F238E27FC236}">
                <a16:creationId xmlns:a16="http://schemas.microsoft.com/office/drawing/2014/main" id="{7E6D71C5-2625-4B41-A357-FE39400976D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27000" sx="101000" sy="101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RANSITION">
            <a:extLst>
              <a:ext uri="{FF2B5EF4-FFF2-40B4-BE49-F238E27FC236}">
                <a16:creationId xmlns:a16="http://schemas.microsoft.com/office/drawing/2014/main" id="{276E4193-5994-453C-B6C0-F07B086D120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sx="101000" sy="101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7263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900000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" fill="hold"/>
                                        <p:tgtEl>
                                          <p:spTgt spid="16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10" fill="hold"/>
                                        <p:tgtEl>
                                          <p:spTgt spid="1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1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1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-1.11111E-6 L 0.01836 -0.00069 " pathEditMode="relative" rAng="0" ptsTypes="AA">
                                      <p:cBhvr>
                                        <p:cTn id="44" dur="75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1" y="-46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2.5E-6 1.11111E-6 L 0.05547 1.11111E-6 " pathEditMode="relative" rAng="0" ptsTypes="AA">
                                      <p:cBhvr>
                                        <p:cTn id="53" dur="100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73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7" dur="10" fill="hold"/>
                                        <p:tgtEl>
                                          <p:spTgt spid="7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6" presetClass="emph" presetSubtype="0" decel="10000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9" dur="1000" fill="hold"/>
                                        <p:tgtEl>
                                          <p:spTgt spid="7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3" dur="10" fill="hold"/>
                                        <p:tgtEl>
                                          <p:spTgt spid="8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65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9" dur="10" fill="hold"/>
                                        <p:tgtEl>
                                          <p:spTgt spid="33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71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5" presetClass="pat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25E-6 1.85185E-6 L -0.19675 1.85185E-6 " pathEditMode="relative" rAng="0" ptsTypes="AA">
                                      <p:cBhvr>
                                        <p:cTn id="73" dur="100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44" y="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2" presetClass="exit" presetSubtype="1" decel="10000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5" dur="75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75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" presetClass="exit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7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7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5" dur="10" fill="hold"/>
                                        <p:tgtEl>
                                          <p:spTgt spid="37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87" dur="1000" fill="hold"/>
                                        <p:tgtEl>
                                          <p:spTgt spid="37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35" presetClass="pat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25E-6 1.85185E-6 L 0.19675 1.85185E-6 " pathEditMode="relative" rAng="0" ptsTypes="AA">
                                      <p:cBhvr>
                                        <p:cTn id="89" dur="10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31" y="0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1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7" dur="10" fill="hold"/>
                                        <p:tgtEl>
                                          <p:spTgt spid="39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6" presetClass="emph" presetSubtype="0" decel="100000" fill="hold" grpId="2" nodeType="withEffect">
                                  <p:stCondLst>
                                    <p:cond delay="30"/>
                                  </p:stCondLst>
                                  <p:childTnLst>
                                    <p:animScale>
                                      <p:cBhvr>
                                        <p:cTn id="99" dur="1000" fill="hold"/>
                                        <p:tgtEl>
                                          <p:spTgt spid="39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3" dur="10" fill="hold"/>
                                        <p:tgtEl>
                                          <p:spTgt spid="40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05" dur="1000" fill="hold"/>
                                        <p:tgtEl>
                                          <p:spTgt spid="40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6" presetClass="emph" presetSubtype="0" accel="50000" decel="50000" autoRev="1" fill="hold" grpId="3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07" dur="1875" fill="hold"/>
                                        <p:tgtEl>
                                          <p:spTgt spid="40"/>
                                        </p:tgtEl>
                                      </p:cBhvr>
                                      <p:by x="108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1" dur="10" fill="hold"/>
                                        <p:tgtEl>
                                          <p:spTgt spid="41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13" dur="1000" fill="hold"/>
                                        <p:tgtEl>
                                          <p:spTgt spid="41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35" presetClass="path" presetSubtype="0" accel="50000" decel="5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-4.44444E-6 L -0.05312 -4.44444E-6 " pathEditMode="relative" rAng="0" ptsTypes="AA">
                                      <p:cBhvr>
                                        <p:cTn id="1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6" y="0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63" presetClass="path" presetSubtype="0" accel="50000" decel="50000" fill="hold" grpId="4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5312 -4.44444E-6 L 0.04479 -4.44444E-6 " pathEditMode="relative" rAng="0" ptsTypes="AA">
                                      <p:cBhvr>
                                        <p:cTn id="117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96" y="0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35" presetClass="path" presetSubtype="0" accel="50000" decel="50000" fill="hold" grpId="5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0.04479 -4.44444E-6 L 0 -4.44444E-6 " pathEditMode="relative" rAng="0" ptsTypes="AA">
                                      <p:cBhvr>
                                        <p:cTn id="1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4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39" grpId="1" animBg="1"/>
      <p:bldP spid="39" grpId="2" animBg="1"/>
      <p:bldP spid="40" grpId="0" animBg="1"/>
      <p:bldP spid="40" grpId="1" animBg="1"/>
      <p:bldP spid="40" grpId="2" animBg="1"/>
      <p:bldP spid="40" grpId="3" animBg="1"/>
      <p:bldP spid="41" grpId="0" animBg="1"/>
      <p:bldP spid="41" grpId="1" animBg="1"/>
      <p:bldP spid="41" grpId="2" animBg="1"/>
      <p:bldP spid="41" grpId="3" animBg="1"/>
      <p:bldP spid="41" grpId="4" animBg="1"/>
      <p:bldP spid="41" grpId="5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16" grpId="0" animBg="1"/>
      <p:bldP spid="16" grpId="1" animBg="1"/>
      <p:bldP spid="16" grpId="2" animBg="1"/>
      <p:bldP spid="17" grpId="0"/>
      <p:bldP spid="29" grpId="0"/>
      <p:bldP spid="29" grpId="1"/>
      <p:bldP spid="15" grpId="0"/>
      <p:bldP spid="31" grpId="0"/>
      <p:bldP spid="32" grpId="0"/>
      <p:bldP spid="32" grpId="1"/>
      <p:bldP spid="38" grpId="0"/>
      <p:bldP spid="35" grpId="1" animBg="1"/>
      <p:bldP spid="3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2366007"/>
      </p:ext>
    </p:extLst>
  </p:cSld>
  <p:clrMapOvr>
    <a:masterClrMapping/>
  </p:clrMapOvr>
  <p:transition spd="slow" advClick="0" advTm="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-">
            <a:extLst>
              <a:ext uri="{FF2B5EF4-FFF2-40B4-BE49-F238E27FC236}">
                <a16:creationId xmlns:a16="http://schemas.microsoft.com/office/drawing/2014/main" id="{5DC29F8B-7384-4438-BE1E-CF813CCF36A4}"/>
              </a:ext>
            </a:extLst>
          </p:cNvPr>
          <p:cNvSpPr/>
          <p:nvPr/>
        </p:nvSpPr>
        <p:spPr>
          <a:xfrm rot="434216">
            <a:off x="-4485928" y="-3781526"/>
            <a:ext cx="21106420" cy="14459348"/>
          </a:xfrm>
          <a:custGeom>
            <a:avLst/>
            <a:gdLst>
              <a:gd name="connsiteX0" fmla="*/ 0 w 15258763"/>
              <a:gd name="connsiteY0" fmla="*/ 6509379 h 10453302"/>
              <a:gd name="connsiteX1" fmla="*/ 19145 w 15258763"/>
              <a:gd name="connsiteY1" fmla="*/ 6777413 h 10453302"/>
              <a:gd name="connsiteX2" fmla="*/ 134017 w 15258763"/>
              <a:gd name="connsiteY2" fmla="*/ 7945273 h 10453302"/>
              <a:gd name="connsiteX3" fmla="*/ 229743 w 15258763"/>
              <a:gd name="connsiteY3" fmla="*/ 9400313 h 10453302"/>
              <a:gd name="connsiteX4" fmla="*/ 248888 w 15258763"/>
              <a:gd name="connsiteY4" fmla="*/ 10376720 h 10453302"/>
              <a:gd name="connsiteX5" fmla="*/ 248888 w 15258763"/>
              <a:gd name="connsiteY5" fmla="*/ 10415011 h 10453302"/>
              <a:gd name="connsiteX6" fmla="*/ 76581 w 15258763"/>
              <a:gd name="connsiteY6" fmla="*/ 10415011 h 10453302"/>
              <a:gd name="connsiteX7" fmla="*/ 76581 w 15258763"/>
              <a:gd name="connsiteY7" fmla="*/ 9955524 h 10453302"/>
              <a:gd name="connsiteX8" fmla="*/ 19145 w 15258763"/>
              <a:gd name="connsiteY8" fmla="*/ 8366469 h 10453302"/>
              <a:gd name="connsiteX9" fmla="*/ 0 w 15258763"/>
              <a:gd name="connsiteY9" fmla="*/ 8136725 h 10453302"/>
              <a:gd name="connsiteX10" fmla="*/ 0 w 15258763"/>
              <a:gd name="connsiteY10" fmla="*/ 6509379 h 10453302"/>
              <a:gd name="connsiteX11" fmla="*/ 0 w 15258763"/>
              <a:gd name="connsiteY11" fmla="*/ 363755 h 10453302"/>
              <a:gd name="connsiteX12" fmla="*/ 38291 w 15258763"/>
              <a:gd name="connsiteY12" fmla="*/ 497772 h 10453302"/>
              <a:gd name="connsiteX13" fmla="*/ 191453 w 15258763"/>
              <a:gd name="connsiteY13" fmla="*/ 1301872 h 10453302"/>
              <a:gd name="connsiteX14" fmla="*/ 229743 w 15258763"/>
              <a:gd name="connsiteY14" fmla="*/ 2163409 h 10453302"/>
              <a:gd name="connsiteX15" fmla="*/ 0 w 15258763"/>
              <a:gd name="connsiteY15" fmla="*/ 3829046 h 10453302"/>
              <a:gd name="connsiteX16" fmla="*/ 0 w 15258763"/>
              <a:gd name="connsiteY16" fmla="*/ 2098794 h 10453302"/>
              <a:gd name="connsiteX17" fmla="*/ 0 w 15258763"/>
              <a:gd name="connsiteY17" fmla="*/ 363755 h 10453302"/>
              <a:gd name="connsiteX18" fmla="*/ 7830408 w 15258763"/>
              <a:gd name="connsiteY18" fmla="*/ 76582 h 10453302"/>
              <a:gd name="connsiteX19" fmla="*/ 8443055 w 15258763"/>
              <a:gd name="connsiteY19" fmla="*/ 76582 h 10453302"/>
              <a:gd name="connsiteX20" fmla="*/ 8423909 w 15258763"/>
              <a:gd name="connsiteY20" fmla="*/ 134018 h 10453302"/>
              <a:gd name="connsiteX21" fmla="*/ 7964424 w 15258763"/>
              <a:gd name="connsiteY21" fmla="*/ 765811 h 10453302"/>
              <a:gd name="connsiteX22" fmla="*/ 7370925 w 15258763"/>
              <a:gd name="connsiteY22" fmla="*/ 1684783 h 10453302"/>
              <a:gd name="connsiteX23" fmla="*/ 7160325 w 15258763"/>
              <a:gd name="connsiteY23" fmla="*/ 2105979 h 10453302"/>
              <a:gd name="connsiteX24" fmla="*/ 6605114 w 15258763"/>
              <a:gd name="connsiteY24" fmla="*/ 2737771 h 10453302"/>
              <a:gd name="connsiteX25" fmla="*/ 6126482 w 15258763"/>
              <a:gd name="connsiteY25" fmla="*/ 3101531 h 10453302"/>
              <a:gd name="connsiteX26" fmla="*/ 5705290 w 15258763"/>
              <a:gd name="connsiteY26" fmla="*/ 3522727 h 10453302"/>
              <a:gd name="connsiteX27" fmla="*/ 5590418 w 15258763"/>
              <a:gd name="connsiteY27" fmla="*/ 4345974 h 10453302"/>
              <a:gd name="connsiteX28" fmla="*/ 5666999 w 15258763"/>
              <a:gd name="connsiteY28" fmla="*/ 4537426 h 10453302"/>
              <a:gd name="connsiteX29" fmla="*/ 5915885 w 15258763"/>
              <a:gd name="connsiteY29" fmla="*/ 4977768 h 10453302"/>
              <a:gd name="connsiteX30" fmla="*/ 6834858 w 15258763"/>
              <a:gd name="connsiteY30" fmla="*/ 6049895 h 10453302"/>
              <a:gd name="connsiteX31" fmla="*/ 8079296 w 15258763"/>
              <a:gd name="connsiteY31" fmla="*/ 7026303 h 10453302"/>
              <a:gd name="connsiteX32" fmla="*/ 8404764 w 15258763"/>
              <a:gd name="connsiteY32" fmla="*/ 7275191 h 10453302"/>
              <a:gd name="connsiteX33" fmla="*/ 8845105 w 15258763"/>
              <a:gd name="connsiteY33" fmla="*/ 8041001 h 10453302"/>
              <a:gd name="connsiteX34" fmla="*/ 8883396 w 15258763"/>
              <a:gd name="connsiteY34" fmla="*/ 8691939 h 10453302"/>
              <a:gd name="connsiteX35" fmla="*/ 8883396 w 15258763"/>
              <a:gd name="connsiteY35" fmla="*/ 9764073 h 10453302"/>
              <a:gd name="connsiteX36" fmla="*/ 8921686 w 15258763"/>
              <a:gd name="connsiteY36" fmla="*/ 10415012 h 10453302"/>
              <a:gd name="connsiteX37" fmla="*/ 8806814 w 15258763"/>
              <a:gd name="connsiteY37" fmla="*/ 10415012 h 10453302"/>
              <a:gd name="connsiteX38" fmla="*/ 8806814 w 15258763"/>
              <a:gd name="connsiteY38" fmla="*/ 10300140 h 10453302"/>
              <a:gd name="connsiteX39" fmla="*/ 8768524 w 15258763"/>
              <a:gd name="connsiteY39" fmla="*/ 8940828 h 10453302"/>
              <a:gd name="connsiteX40" fmla="*/ 8768524 w 15258763"/>
              <a:gd name="connsiteY40" fmla="*/ 8462197 h 10453302"/>
              <a:gd name="connsiteX41" fmla="*/ 8366474 w 15258763"/>
              <a:gd name="connsiteY41" fmla="*/ 7485789 h 10453302"/>
              <a:gd name="connsiteX42" fmla="*/ 7945278 w 15258763"/>
              <a:gd name="connsiteY42" fmla="*/ 7160320 h 10453302"/>
              <a:gd name="connsiteX43" fmla="*/ 7045455 w 15258763"/>
              <a:gd name="connsiteY43" fmla="*/ 6528526 h 10453302"/>
              <a:gd name="connsiteX44" fmla="*/ 5647854 w 15258763"/>
              <a:gd name="connsiteY44" fmla="*/ 5016058 h 10453302"/>
              <a:gd name="connsiteX45" fmla="*/ 5341530 w 15258763"/>
              <a:gd name="connsiteY45" fmla="*/ 4460845 h 10453302"/>
              <a:gd name="connsiteX46" fmla="*/ 5437256 w 15258763"/>
              <a:gd name="connsiteY46" fmla="*/ 3503581 h 10453302"/>
              <a:gd name="connsiteX47" fmla="*/ 5666999 w 15258763"/>
              <a:gd name="connsiteY47" fmla="*/ 3197257 h 10453302"/>
              <a:gd name="connsiteX48" fmla="*/ 6164774 w 15258763"/>
              <a:gd name="connsiteY48" fmla="*/ 2718626 h 10453302"/>
              <a:gd name="connsiteX49" fmla="*/ 6585970 w 15258763"/>
              <a:gd name="connsiteY49" fmla="*/ 2220850 h 10453302"/>
              <a:gd name="connsiteX50" fmla="*/ 6796567 w 15258763"/>
              <a:gd name="connsiteY50" fmla="*/ 1742219 h 10453302"/>
              <a:gd name="connsiteX51" fmla="*/ 7543231 w 15258763"/>
              <a:gd name="connsiteY51" fmla="*/ 440342 h 10453302"/>
              <a:gd name="connsiteX52" fmla="*/ 7830408 w 15258763"/>
              <a:gd name="connsiteY52" fmla="*/ 76582 h 10453302"/>
              <a:gd name="connsiteX53" fmla="*/ 12329541 w 15258763"/>
              <a:gd name="connsiteY53" fmla="*/ 57436 h 10453302"/>
              <a:gd name="connsiteX54" fmla="*/ 12578429 w 15258763"/>
              <a:gd name="connsiteY54" fmla="*/ 57436 h 10453302"/>
              <a:gd name="connsiteX55" fmla="*/ 12578429 w 15258763"/>
              <a:gd name="connsiteY55" fmla="*/ 114873 h 10453302"/>
              <a:gd name="connsiteX56" fmla="*/ 12482702 w 15258763"/>
              <a:gd name="connsiteY56" fmla="*/ 1187006 h 10453302"/>
              <a:gd name="connsiteX57" fmla="*/ 12291250 w 15258763"/>
              <a:gd name="connsiteY57" fmla="*/ 2584609 h 10453302"/>
              <a:gd name="connsiteX58" fmla="*/ 11908346 w 15258763"/>
              <a:gd name="connsiteY58" fmla="*/ 3790760 h 10453302"/>
              <a:gd name="connsiteX59" fmla="*/ 11831764 w 15258763"/>
              <a:gd name="connsiteY59" fmla="*/ 4020503 h 10453302"/>
              <a:gd name="connsiteX60" fmla="*/ 11927490 w 15258763"/>
              <a:gd name="connsiteY60" fmla="*/ 4499136 h 10453302"/>
              <a:gd name="connsiteX61" fmla="*/ 12138089 w 15258763"/>
              <a:gd name="connsiteY61" fmla="*/ 4728879 h 10453302"/>
              <a:gd name="connsiteX62" fmla="*/ 12501849 w 15258763"/>
              <a:gd name="connsiteY62" fmla="*/ 5571264 h 10453302"/>
              <a:gd name="connsiteX63" fmla="*/ 12540139 w 15258763"/>
              <a:gd name="connsiteY63" fmla="*/ 6145621 h 10453302"/>
              <a:gd name="connsiteX64" fmla="*/ 12348686 w 15258763"/>
              <a:gd name="connsiteY64" fmla="*/ 7179465 h 10453302"/>
              <a:gd name="connsiteX65" fmla="*/ 12176379 w 15258763"/>
              <a:gd name="connsiteY65" fmla="*/ 7543225 h 10453302"/>
              <a:gd name="connsiteX66" fmla="*/ 11448859 w 15258763"/>
              <a:gd name="connsiteY66" fmla="*/ 8864247 h 10453302"/>
              <a:gd name="connsiteX67" fmla="*/ 11085100 w 15258763"/>
              <a:gd name="connsiteY67" fmla="*/ 9955526 h 10453302"/>
              <a:gd name="connsiteX68" fmla="*/ 11065954 w 15258763"/>
              <a:gd name="connsiteY68" fmla="*/ 10415012 h 10453302"/>
              <a:gd name="connsiteX69" fmla="*/ 10836211 w 15258763"/>
              <a:gd name="connsiteY69" fmla="*/ 10415012 h 10453302"/>
              <a:gd name="connsiteX70" fmla="*/ 10855357 w 15258763"/>
              <a:gd name="connsiteY70" fmla="*/ 9840655 h 10453302"/>
              <a:gd name="connsiteX71" fmla="*/ 11257407 w 15258763"/>
              <a:gd name="connsiteY71" fmla="*/ 8634504 h 10453302"/>
              <a:gd name="connsiteX72" fmla="*/ 11965781 w 15258763"/>
              <a:gd name="connsiteY72" fmla="*/ 7275191 h 10453302"/>
              <a:gd name="connsiteX73" fmla="*/ 12176379 w 15258763"/>
              <a:gd name="connsiteY73" fmla="*/ 5896733 h 10453302"/>
              <a:gd name="connsiteX74" fmla="*/ 11908346 w 15258763"/>
              <a:gd name="connsiteY74" fmla="*/ 5092638 h 10453302"/>
              <a:gd name="connsiteX75" fmla="*/ 11640312 w 15258763"/>
              <a:gd name="connsiteY75" fmla="*/ 4786314 h 10453302"/>
              <a:gd name="connsiteX76" fmla="*/ 11410569 w 15258763"/>
              <a:gd name="connsiteY76" fmla="*/ 4537426 h 10453302"/>
              <a:gd name="connsiteX77" fmla="*/ 11372279 w 15258763"/>
              <a:gd name="connsiteY77" fmla="*/ 4135375 h 10453302"/>
              <a:gd name="connsiteX78" fmla="*/ 11487150 w 15258763"/>
              <a:gd name="connsiteY78" fmla="*/ 3943922 h 10453302"/>
              <a:gd name="connsiteX79" fmla="*/ 11774329 w 15258763"/>
              <a:gd name="connsiteY79" fmla="*/ 3407854 h 10453302"/>
              <a:gd name="connsiteX80" fmla="*/ 12118943 w 15258763"/>
              <a:gd name="connsiteY80" fmla="*/ 2182559 h 10453302"/>
              <a:gd name="connsiteX81" fmla="*/ 12252960 w 15258763"/>
              <a:gd name="connsiteY81" fmla="*/ 938118 h 10453302"/>
              <a:gd name="connsiteX82" fmla="*/ 12329541 w 15258763"/>
              <a:gd name="connsiteY82" fmla="*/ 57436 h 10453302"/>
              <a:gd name="connsiteX83" fmla="*/ 4077943 w 15258763"/>
              <a:gd name="connsiteY83" fmla="*/ 57435 h 10453302"/>
              <a:gd name="connsiteX84" fmla="*/ 4288541 w 15258763"/>
              <a:gd name="connsiteY84" fmla="*/ 57435 h 10453302"/>
              <a:gd name="connsiteX85" fmla="*/ 4441703 w 15258763"/>
              <a:gd name="connsiteY85" fmla="*/ 402050 h 10453302"/>
              <a:gd name="connsiteX86" fmla="*/ 4575720 w 15258763"/>
              <a:gd name="connsiteY86" fmla="*/ 1301876 h 10453302"/>
              <a:gd name="connsiteX87" fmla="*/ 4135379 w 15258763"/>
              <a:gd name="connsiteY87" fmla="*/ 3120674 h 10453302"/>
              <a:gd name="connsiteX88" fmla="*/ 3943927 w 15258763"/>
              <a:gd name="connsiteY88" fmla="*/ 3637596 h 10453302"/>
              <a:gd name="connsiteX89" fmla="*/ 3848199 w 15258763"/>
              <a:gd name="connsiteY89" fmla="*/ 4633151 h 10453302"/>
              <a:gd name="connsiteX90" fmla="*/ 4135379 w 15258763"/>
              <a:gd name="connsiteY90" fmla="*/ 5418102 h 10453302"/>
              <a:gd name="connsiteX91" fmla="*/ 4748027 w 15258763"/>
              <a:gd name="connsiteY91" fmla="*/ 6260493 h 10453302"/>
              <a:gd name="connsiteX92" fmla="*/ 5284094 w 15258763"/>
              <a:gd name="connsiteY92" fmla="*/ 6853995 h 10453302"/>
              <a:gd name="connsiteX93" fmla="*/ 6356226 w 15258763"/>
              <a:gd name="connsiteY93" fmla="*/ 8021856 h 10453302"/>
              <a:gd name="connsiteX94" fmla="*/ 6949729 w 15258763"/>
              <a:gd name="connsiteY94" fmla="*/ 8634504 h 10453302"/>
              <a:gd name="connsiteX95" fmla="*/ 7370925 w 15258763"/>
              <a:gd name="connsiteY95" fmla="*/ 9323733 h 10453302"/>
              <a:gd name="connsiteX96" fmla="*/ 7485796 w 15258763"/>
              <a:gd name="connsiteY96" fmla="*/ 10415012 h 10453302"/>
              <a:gd name="connsiteX97" fmla="*/ 6968875 w 15258763"/>
              <a:gd name="connsiteY97" fmla="*/ 10415012 h 10453302"/>
              <a:gd name="connsiteX98" fmla="*/ 6988020 w 15258763"/>
              <a:gd name="connsiteY98" fmla="*/ 10204414 h 10453302"/>
              <a:gd name="connsiteX99" fmla="*/ 6739132 w 15258763"/>
              <a:gd name="connsiteY99" fmla="*/ 9055699 h 10453302"/>
              <a:gd name="connsiteX100" fmla="*/ 6490243 w 15258763"/>
              <a:gd name="connsiteY100" fmla="*/ 8672794 h 10453302"/>
              <a:gd name="connsiteX101" fmla="*/ 5877595 w 15258763"/>
              <a:gd name="connsiteY101" fmla="*/ 7906984 h 10453302"/>
              <a:gd name="connsiteX102" fmla="*/ 5016059 w 15258763"/>
              <a:gd name="connsiteY102" fmla="*/ 6853995 h 10453302"/>
              <a:gd name="connsiteX103" fmla="*/ 4403411 w 15258763"/>
              <a:gd name="connsiteY103" fmla="*/ 6107331 h 10453302"/>
              <a:gd name="connsiteX104" fmla="*/ 3886491 w 15258763"/>
              <a:gd name="connsiteY104" fmla="*/ 5264940 h 10453302"/>
              <a:gd name="connsiteX105" fmla="*/ 3714183 w 15258763"/>
              <a:gd name="connsiteY105" fmla="*/ 3905631 h 10453302"/>
              <a:gd name="connsiteX106" fmla="*/ 3943927 w 15258763"/>
              <a:gd name="connsiteY106" fmla="*/ 3139820 h 10453302"/>
              <a:gd name="connsiteX107" fmla="*/ 4384266 w 15258763"/>
              <a:gd name="connsiteY107" fmla="*/ 1493329 h 10453302"/>
              <a:gd name="connsiteX108" fmla="*/ 4365122 w 15258763"/>
              <a:gd name="connsiteY108" fmla="*/ 708374 h 10453302"/>
              <a:gd name="connsiteX109" fmla="*/ 4173669 w 15258763"/>
              <a:gd name="connsiteY109" fmla="*/ 229742 h 10453302"/>
              <a:gd name="connsiteX110" fmla="*/ 4077943 w 15258763"/>
              <a:gd name="connsiteY110" fmla="*/ 57435 h 10453302"/>
              <a:gd name="connsiteX111" fmla="*/ 11870054 w 15258763"/>
              <a:gd name="connsiteY111" fmla="*/ 38291 h 10453302"/>
              <a:gd name="connsiteX112" fmla="*/ 12118942 w 15258763"/>
              <a:gd name="connsiteY112" fmla="*/ 38291 h 10453302"/>
              <a:gd name="connsiteX113" fmla="*/ 12118942 w 15258763"/>
              <a:gd name="connsiteY113" fmla="*/ 95727 h 10453302"/>
              <a:gd name="connsiteX114" fmla="*/ 12004071 w 15258763"/>
              <a:gd name="connsiteY114" fmla="*/ 1340168 h 10453302"/>
              <a:gd name="connsiteX115" fmla="*/ 11736037 w 15258763"/>
              <a:gd name="connsiteY115" fmla="*/ 2871787 h 10453302"/>
              <a:gd name="connsiteX116" fmla="*/ 11104244 w 15258763"/>
              <a:gd name="connsiteY116" fmla="*/ 3963067 h 10453302"/>
              <a:gd name="connsiteX117" fmla="*/ 10931937 w 15258763"/>
              <a:gd name="connsiteY117" fmla="*/ 4154520 h 10453302"/>
              <a:gd name="connsiteX118" fmla="*/ 10931937 w 15258763"/>
              <a:gd name="connsiteY118" fmla="*/ 4594862 h 10453302"/>
              <a:gd name="connsiteX119" fmla="*/ 11104244 w 15258763"/>
              <a:gd name="connsiteY119" fmla="*/ 4786315 h 10453302"/>
              <a:gd name="connsiteX120" fmla="*/ 11410568 w 15258763"/>
              <a:gd name="connsiteY120" fmla="*/ 5092638 h 10453302"/>
              <a:gd name="connsiteX121" fmla="*/ 11736037 w 15258763"/>
              <a:gd name="connsiteY121" fmla="*/ 5724425 h 10453302"/>
              <a:gd name="connsiteX122" fmla="*/ 11774328 w 15258763"/>
              <a:gd name="connsiteY122" fmla="*/ 6528526 h 10453302"/>
              <a:gd name="connsiteX123" fmla="*/ 11429714 w 15258763"/>
              <a:gd name="connsiteY123" fmla="*/ 7715531 h 10453302"/>
              <a:gd name="connsiteX124" fmla="*/ 11008518 w 15258763"/>
              <a:gd name="connsiteY124" fmla="*/ 8519631 h 10453302"/>
              <a:gd name="connsiteX125" fmla="*/ 10606468 w 15258763"/>
              <a:gd name="connsiteY125" fmla="*/ 10012961 h 10453302"/>
              <a:gd name="connsiteX126" fmla="*/ 10606468 w 15258763"/>
              <a:gd name="connsiteY126" fmla="*/ 10395866 h 10453302"/>
              <a:gd name="connsiteX127" fmla="*/ 10415016 w 15258763"/>
              <a:gd name="connsiteY127" fmla="*/ 10395866 h 10453302"/>
              <a:gd name="connsiteX128" fmla="*/ 10415016 w 15258763"/>
              <a:gd name="connsiteY128" fmla="*/ 10166124 h 10453302"/>
              <a:gd name="connsiteX129" fmla="*/ 10453306 w 15258763"/>
              <a:gd name="connsiteY129" fmla="*/ 9496040 h 10453302"/>
              <a:gd name="connsiteX130" fmla="*/ 10817066 w 15258763"/>
              <a:gd name="connsiteY130" fmla="*/ 8385615 h 10453302"/>
              <a:gd name="connsiteX131" fmla="*/ 11180826 w 15258763"/>
              <a:gd name="connsiteY131" fmla="*/ 7543224 h 10453302"/>
              <a:gd name="connsiteX132" fmla="*/ 11353132 w 15258763"/>
              <a:gd name="connsiteY132" fmla="*/ 6183911 h 10453302"/>
              <a:gd name="connsiteX133" fmla="*/ 10912792 w 15258763"/>
              <a:gd name="connsiteY133" fmla="*/ 5130929 h 10453302"/>
              <a:gd name="connsiteX134" fmla="*/ 10568177 w 15258763"/>
              <a:gd name="connsiteY134" fmla="*/ 4786315 h 10453302"/>
              <a:gd name="connsiteX135" fmla="*/ 10357579 w 15258763"/>
              <a:gd name="connsiteY135" fmla="*/ 4518281 h 10453302"/>
              <a:gd name="connsiteX136" fmla="*/ 10395870 w 15258763"/>
              <a:gd name="connsiteY136" fmla="*/ 4116229 h 10453302"/>
              <a:gd name="connsiteX137" fmla="*/ 10568177 w 15258763"/>
              <a:gd name="connsiteY137" fmla="*/ 3963067 h 10453302"/>
              <a:gd name="connsiteX138" fmla="*/ 10970227 w 15258763"/>
              <a:gd name="connsiteY138" fmla="*/ 3656743 h 10453302"/>
              <a:gd name="connsiteX139" fmla="*/ 11410568 w 15258763"/>
              <a:gd name="connsiteY139" fmla="*/ 2967514 h 10453302"/>
              <a:gd name="connsiteX140" fmla="*/ 11602021 w 15258763"/>
              <a:gd name="connsiteY140" fmla="*/ 2239994 h 10453302"/>
              <a:gd name="connsiteX141" fmla="*/ 11755183 w 15258763"/>
              <a:gd name="connsiteY141" fmla="*/ 976408 h 10453302"/>
              <a:gd name="connsiteX142" fmla="*/ 11870054 w 15258763"/>
              <a:gd name="connsiteY142" fmla="*/ 38291 h 10453302"/>
              <a:gd name="connsiteX143" fmla="*/ 10912792 w 15258763"/>
              <a:gd name="connsiteY143" fmla="*/ 38291 h 10453302"/>
              <a:gd name="connsiteX144" fmla="*/ 11180826 w 15258763"/>
              <a:gd name="connsiteY144" fmla="*/ 38291 h 10453302"/>
              <a:gd name="connsiteX145" fmla="*/ 11161681 w 15258763"/>
              <a:gd name="connsiteY145" fmla="*/ 95727 h 10453302"/>
              <a:gd name="connsiteX146" fmla="*/ 10912792 w 15258763"/>
              <a:gd name="connsiteY146" fmla="*/ 1589057 h 10453302"/>
              <a:gd name="connsiteX147" fmla="*/ 10702195 w 15258763"/>
              <a:gd name="connsiteY147" fmla="*/ 2603755 h 10453302"/>
              <a:gd name="connsiteX148" fmla="*/ 10280999 w 15258763"/>
              <a:gd name="connsiteY148" fmla="*/ 3235547 h 10453302"/>
              <a:gd name="connsiteX149" fmla="*/ 9878949 w 15258763"/>
              <a:gd name="connsiteY149" fmla="*/ 3484436 h 10453302"/>
              <a:gd name="connsiteX150" fmla="*/ 9419463 w 15258763"/>
              <a:gd name="connsiteY150" fmla="*/ 3752469 h 10453302"/>
              <a:gd name="connsiteX151" fmla="*/ 9170575 w 15258763"/>
              <a:gd name="connsiteY151" fmla="*/ 3963068 h 10453302"/>
              <a:gd name="connsiteX152" fmla="*/ 9093994 w 15258763"/>
              <a:gd name="connsiteY152" fmla="*/ 4441699 h 10453302"/>
              <a:gd name="connsiteX153" fmla="*/ 9189720 w 15258763"/>
              <a:gd name="connsiteY153" fmla="*/ 4652297 h 10453302"/>
              <a:gd name="connsiteX154" fmla="*/ 9400317 w 15258763"/>
              <a:gd name="connsiteY154" fmla="*/ 4939477 h 10453302"/>
              <a:gd name="connsiteX155" fmla="*/ 10300144 w 15258763"/>
              <a:gd name="connsiteY155" fmla="*/ 6337074 h 10453302"/>
              <a:gd name="connsiteX156" fmla="*/ 10472452 w 15258763"/>
              <a:gd name="connsiteY156" fmla="*/ 7275191 h 10453302"/>
              <a:gd name="connsiteX157" fmla="*/ 10376725 w 15258763"/>
              <a:gd name="connsiteY157" fmla="*/ 7830404 h 10453302"/>
              <a:gd name="connsiteX158" fmla="*/ 10204418 w 15258763"/>
              <a:gd name="connsiteY158" fmla="*/ 8500487 h 10453302"/>
              <a:gd name="connsiteX159" fmla="*/ 10032111 w 15258763"/>
              <a:gd name="connsiteY159" fmla="*/ 9515186 h 10453302"/>
              <a:gd name="connsiteX160" fmla="*/ 10032111 w 15258763"/>
              <a:gd name="connsiteY160" fmla="*/ 10415013 h 10453302"/>
              <a:gd name="connsiteX161" fmla="*/ 9898094 w 15258763"/>
              <a:gd name="connsiteY161" fmla="*/ 10415013 h 10453302"/>
              <a:gd name="connsiteX162" fmla="*/ 9898094 w 15258763"/>
              <a:gd name="connsiteY162" fmla="*/ 10127834 h 10453302"/>
              <a:gd name="connsiteX163" fmla="*/ 10032111 w 15258763"/>
              <a:gd name="connsiteY163" fmla="*/ 8557923 h 10453302"/>
              <a:gd name="connsiteX164" fmla="*/ 10223564 w 15258763"/>
              <a:gd name="connsiteY164" fmla="*/ 7619806 h 10453302"/>
              <a:gd name="connsiteX165" fmla="*/ 10012965 w 15258763"/>
              <a:gd name="connsiteY165" fmla="*/ 6413655 h 10453302"/>
              <a:gd name="connsiteX166" fmla="*/ 9783222 w 15258763"/>
              <a:gd name="connsiteY166" fmla="*/ 6069041 h 10453302"/>
              <a:gd name="connsiteX167" fmla="*/ 9017412 w 15258763"/>
              <a:gd name="connsiteY167" fmla="*/ 4958623 h 10453302"/>
              <a:gd name="connsiteX168" fmla="*/ 8749379 w 15258763"/>
              <a:gd name="connsiteY168" fmla="*/ 4499136 h 10453302"/>
              <a:gd name="connsiteX169" fmla="*/ 8825960 w 15258763"/>
              <a:gd name="connsiteY169" fmla="*/ 3905632 h 10453302"/>
              <a:gd name="connsiteX170" fmla="*/ 9093994 w 15258763"/>
              <a:gd name="connsiteY170" fmla="*/ 3637597 h 10453302"/>
              <a:gd name="connsiteX171" fmla="*/ 9476899 w 15258763"/>
              <a:gd name="connsiteY171" fmla="*/ 3407855 h 10453302"/>
              <a:gd name="connsiteX172" fmla="*/ 10032111 w 15258763"/>
              <a:gd name="connsiteY172" fmla="*/ 3082386 h 10453302"/>
              <a:gd name="connsiteX173" fmla="*/ 10415016 w 15258763"/>
              <a:gd name="connsiteY173" fmla="*/ 2508029 h 10453302"/>
              <a:gd name="connsiteX174" fmla="*/ 10549032 w 15258763"/>
              <a:gd name="connsiteY174" fmla="*/ 1991107 h 10453302"/>
              <a:gd name="connsiteX175" fmla="*/ 10912792 w 15258763"/>
              <a:gd name="connsiteY175" fmla="*/ 76582 h 10453302"/>
              <a:gd name="connsiteX176" fmla="*/ 10912792 w 15258763"/>
              <a:gd name="connsiteY176" fmla="*/ 38291 h 10453302"/>
              <a:gd name="connsiteX177" fmla="*/ 11410568 w 15258763"/>
              <a:gd name="connsiteY177" fmla="*/ 38291 h 10453302"/>
              <a:gd name="connsiteX178" fmla="*/ 11659457 w 15258763"/>
              <a:gd name="connsiteY178" fmla="*/ 38291 h 10453302"/>
              <a:gd name="connsiteX179" fmla="*/ 11659457 w 15258763"/>
              <a:gd name="connsiteY179" fmla="*/ 57436 h 10453302"/>
              <a:gd name="connsiteX180" fmla="*/ 11468004 w 15258763"/>
              <a:gd name="connsiteY180" fmla="*/ 1646491 h 10453302"/>
              <a:gd name="connsiteX181" fmla="*/ 11219115 w 15258763"/>
              <a:gd name="connsiteY181" fmla="*/ 2871787 h 10453302"/>
              <a:gd name="connsiteX182" fmla="*/ 10817065 w 15258763"/>
              <a:gd name="connsiteY182" fmla="*/ 3503581 h 10453302"/>
              <a:gd name="connsiteX183" fmla="*/ 10587322 w 15258763"/>
              <a:gd name="connsiteY183" fmla="*/ 3675888 h 10453302"/>
              <a:gd name="connsiteX184" fmla="*/ 10242708 w 15258763"/>
              <a:gd name="connsiteY184" fmla="*/ 3886486 h 10453302"/>
              <a:gd name="connsiteX185" fmla="*/ 9955529 w 15258763"/>
              <a:gd name="connsiteY185" fmla="*/ 4116229 h 10453302"/>
              <a:gd name="connsiteX186" fmla="*/ 9917238 w 15258763"/>
              <a:gd name="connsiteY186" fmla="*/ 4537425 h 10453302"/>
              <a:gd name="connsiteX187" fmla="*/ 10070400 w 15258763"/>
              <a:gd name="connsiteY187" fmla="*/ 4748024 h 10453302"/>
              <a:gd name="connsiteX188" fmla="*/ 10434160 w 15258763"/>
              <a:gd name="connsiteY188" fmla="*/ 5150075 h 10453302"/>
              <a:gd name="connsiteX189" fmla="*/ 10951082 w 15258763"/>
              <a:gd name="connsiteY189" fmla="*/ 7466643 h 10453302"/>
              <a:gd name="connsiteX190" fmla="*/ 10663903 w 15258763"/>
              <a:gd name="connsiteY190" fmla="*/ 8309034 h 10453302"/>
              <a:gd name="connsiteX191" fmla="*/ 10434160 w 15258763"/>
              <a:gd name="connsiteY191" fmla="*/ 8883392 h 10453302"/>
              <a:gd name="connsiteX192" fmla="*/ 10280998 w 15258763"/>
              <a:gd name="connsiteY192" fmla="*/ 10070397 h 10453302"/>
              <a:gd name="connsiteX193" fmla="*/ 10280998 w 15258763"/>
              <a:gd name="connsiteY193" fmla="*/ 10415012 h 10453302"/>
              <a:gd name="connsiteX194" fmla="*/ 10127837 w 15258763"/>
              <a:gd name="connsiteY194" fmla="*/ 10415012 h 10453302"/>
              <a:gd name="connsiteX195" fmla="*/ 10127837 w 15258763"/>
              <a:gd name="connsiteY195" fmla="*/ 9955525 h 10453302"/>
              <a:gd name="connsiteX196" fmla="*/ 10242708 w 15258763"/>
              <a:gd name="connsiteY196" fmla="*/ 8921682 h 10453302"/>
              <a:gd name="connsiteX197" fmla="*/ 10491596 w 15258763"/>
              <a:gd name="connsiteY197" fmla="*/ 8117582 h 10453302"/>
              <a:gd name="connsiteX198" fmla="*/ 10683048 w 15258763"/>
              <a:gd name="connsiteY198" fmla="*/ 7294336 h 10453302"/>
              <a:gd name="connsiteX199" fmla="*/ 10587322 w 15258763"/>
              <a:gd name="connsiteY199" fmla="*/ 6337073 h 10453302"/>
              <a:gd name="connsiteX200" fmla="*/ 9898093 w 15258763"/>
              <a:gd name="connsiteY200" fmla="*/ 5092638 h 10453302"/>
              <a:gd name="connsiteX201" fmla="*/ 9553479 w 15258763"/>
              <a:gd name="connsiteY201" fmla="*/ 4671442 h 10453302"/>
              <a:gd name="connsiteX202" fmla="*/ 9419462 w 15258763"/>
              <a:gd name="connsiteY202" fmla="*/ 4422553 h 10453302"/>
              <a:gd name="connsiteX203" fmla="*/ 9457753 w 15258763"/>
              <a:gd name="connsiteY203" fmla="*/ 4116229 h 10453302"/>
              <a:gd name="connsiteX204" fmla="*/ 9591769 w 15258763"/>
              <a:gd name="connsiteY204" fmla="*/ 3963067 h 10453302"/>
              <a:gd name="connsiteX205" fmla="*/ 9955529 w 15258763"/>
              <a:gd name="connsiteY205" fmla="*/ 3714179 h 10453302"/>
              <a:gd name="connsiteX206" fmla="*/ 10376725 w 15258763"/>
              <a:gd name="connsiteY206" fmla="*/ 3465290 h 10453302"/>
              <a:gd name="connsiteX207" fmla="*/ 10951082 w 15258763"/>
              <a:gd name="connsiteY207" fmla="*/ 2661190 h 10453302"/>
              <a:gd name="connsiteX208" fmla="*/ 11161680 w 15258763"/>
              <a:gd name="connsiteY208" fmla="*/ 1627346 h 10453302"/>
              <a:gd name="connsiteX209" fmla="*/ 11410568 w 15258763"/>
              <a:gd name="connsiteY209" fmla="*/ 38291 h 10453302"/>
              <a:gd name="connsiteX210" fmla="*/ 6203064 w 15258763"/>
              <a:gd name="connsiteY210" fmla="*/ 38291 h 10453302"/>
              <a:gd name="connsiteX211" fmla="*/ 7102891 w 15258763"/>
              <a:gd name="connsiteY211" fmla="*/ 38291 h 10453302"/>
              <a:gd name="connsiteX212" fmla="*/ 6892294 w 15258763"/>
              <a:gd name="connsiteY212" fmla="*/ 287179 h 10453302"/>
              <a:gd name="connsiteX213" fmla="*/ 6566823 w 15258763"/>
              <a:gd name="connsiteY213" fmla="*/ 861537 h 10453302"/>
              <a:gd name="connsiteX214" fmla="*/ 6317935 w 15258763"/>
              <a:gd name="connsiteY214" fmla="*/ 1703927 h 10453302"/>
              <a:gd name="connsiteX215" fmla="*/ 5858449 w 15258763"/>
              <a:gd name="connsiteY215" fmla="*/ 2622899 h 10453302"/>
              <a:gd name="connsiteX216" fmla="*/ 5590418 w 15258763"/>
              <a:gd name="connsiteY216" fmla="*/ 2929223 h 10453302"/>
              <a:gd name="connsiteX217" fmla="*/ 5188368 w 15258763"/>
              <a:gd name="connsiteY217" fmla="*/ 3465290 h 10453302"/>
              <a:gd name="connsiteX218" fmla="*/ 5130932 w 15258763"/>
              <a:gd name="connsiteY218" fmla="*/ 4575717 h 10453302"/>
              <a:gd name="connsiteX219" fmla="*/ 5475548 w 15258763"/>
              <a:gd name="connsiteY219" fmla="*/ 5150075 h 10453302"/>
              <a:gd name="connsiteX220" fmla="*/ 6126483 w 15258763"/>
              <a:gd name="connsiteY220" fmla="*/ 5915878 h 10453302"/>
              <a:gd name="connsiteX221" fmla="*/ 7772971 w 15258763"/>
              <a:gd name="connsiteY221" fmla="*/ 7256045 h 10453302"/>
              <a:gd name="connsiteX222" fmla="*/ 8079296 w 15258763"/>
              <a:gd name="connsiteY222" fmla="*/ 7447498 h 10453302"/>
              <a:gd name="connsiteX223" fmla="*/ 8672798 w 15258763"/>
              <a:gd name="connsiteY223" fmla="*/ 8596213 h 10453302"/>
              <a:gd name="connsiteX224" fmla="*/ 8691944 w 15258763"/>
              <a:gd name="connsiteY224" fmla="*/ 9151425 h 10453302"/>
              <a:gd name="connsiteX225" fmla="*/ 8749379 w 15258763"/>
              <a:gd name="connsiteY225" fmla="*/ 10415012 h 10453302"/>
              <a:gd name="connsiteX226" fmla="*/ 8615363 w 15258763"/>
              <a:gd name="connsiteY226" fmla="*/ 10415012 h 10453302"/>
              <a:gd name="connsiteX227" fmla="*/ 8615363 w 15258763"/>
              <a:gd name="connsiteY227" fmla="*/ 10319285 h 10453302"/>
              <a:gd name="connsiteX228" fmla="*/ 8577072 w 15258763"/>
              <a:gd name="connsiteY228" fmla="*/ 9438603 h 10453302"/>
              <a:gd name="connsiteX229" fmla="*/ 8557928 w 15258763"/>
              <a:gd name="connsiteY229" fmla="*/ 8825956 h 10453302"/>
              <a:gd name="connsiteX230" fmla="*/ 8155877 w 15258763"/>
              <a:gd name="connsiteY230" fmla="*/ 7811257 h 10453302"/>
              <a:gd name="connsiteX231" fmla="*/ 7658102 w 15258763"/>
              <a:gd name="connsiteY231" fmla="*/ 7428352 h 10453302"/>
              <a:gd name="connsiteX232" fmla="*/ 6585970 w 15258763"/>
              <a:gd name="connsiteY232" fmla="*/ 6643397 h 10453302"/>
              <a:gd name="connsiteX233" fmla="*/ 5724435 w 15258763"/>
              <a:gd name="connsiteY233" fmla="*/ 5762715 h 10453302"/>
              <a:gd name="connsiteX234" fmla="*/ 5226660 w 15258763"/>
              <a:gd name="connsiteY234" fmla="*/ 5150075 h 10453302"/>
              <a:gd name="connsiteX235" fmla="*/ 4920335 w 15258763"/>
              <a:gd name="connsiteY235" fmla="*/ 4556572 h 10453302"/>
              <a:gd name="connsiteX236" fmla="*/ 4977771 w 15258763"/>
              <a:gd name="connsiteY236" fmla="*/ 3561016 h 10453302"/>
              <a:gd name="connsiteX237" fmla="*/ 5188368 w 15258763"/>
              <a:gd name="connsiteY237" fmla="*/ 3197257 h 10453302"/>
              <a:gd name="connsiteX238" fmla="*/ 5532984 w 15258763"/>
              <a:gd name="connsiteY238" fmla="*/ 2699480 h 10453302"/>
              <a:gd name="connsiteX239" fmla="*/ 5935030 w 15258763"/>
              <a:gd name="connsiteY239" fmla="*/ 1589057 h 10453302"/>
              <a:gd name="connsiteX240" fmla="*/ 6107338 w 15258763"/>
              <a:gd name="connsiteY240" fmla="*/ 497777 h 10453302"/>
              <a:gd name="connsiteX241" fmla="*/ 6203064 w 15258763"/>
              <a:gd name="connsiteY241" fmla="*/ 38291 h 10453302"/>
              <a:gd name="connsiteX242" fmla="*/ 8845105 w 15258763"/>
              <a:gd name="connsiteY242" fmla="*/ 38291 h 10453302"/>
              <a:gd name="connsiteX243" fmla="*/ 9228010 w 15258763"/>
              <a:gd name="connsiteY243" fmla="*/ 38291 h 10453302"/>
              <a:gd name="connsiteX244" fmla="*/ 8596217 w 15258763"/>
              <a:gd name="connsiteY244" fmla="*/ 1282731 h 10453302"/>
              <a:gd name="connsiteX245" fmla="*/ 8002715 w 15258763"/>
              <a:gd name="connsiteY245" fmla="*/ 2163413 h 10453302"/>
              <a:gd name="connsiteX246" fmla="*/ 7122035 w 15258763"/>
              <a:gd name="connsiteY246" fmla="*/ 3024949 h 10453302"/>
              <a:gd name="connsiteX247" fmla="*/ 6566823 w 15258763"/>
              <a:gd name="connsiteY247" fmla="*/ 3369564 h 10453302"/>
              <a:gd name="connsiteX248" fmla="*/ 6298790 w 15258763"/>
              <a:gd name="connsiteY248" fmla="*/ 3637596 h 10453302"/>
              <a:gd name="connsiteX249" fmla="*/ 6164774 w 15258763"/>
              <a:gd name="connsiteY249" fmla="*/ 4192811 h 10453302"/>
              <a:gd name="connsiteX250" fmla="*/ 6203064 w 15258763"/>
              <a:gd name="connsiteY250" fmla="*/ 4365118 h 10453302"/>
              <a:gd name="connsiteX251" fmla="*/ 6394516 w 15258763"/>
              <a:gd name="connsiteY251" fmla="*/ 4805460 h 10453302"/>
              <a:gd name="connsiteX252" fmla="*/ 6968875 w 15258763"/>
              <a:gd name="connsiteY252" fmla="*/ 5571263 h 10453302"/>
              <a:gd name="connsiteX253" fmla="*/ 8347328 w 15258763"/>
              <a:gd name="connsiteY253" fmla="*/ 6758268 h 10453302"/>
              <a:gd name="connsiteX254" fmla="*/ 8749379 w 15258763"/>
              <a:gd name="connsiteY254" fmla="*/ 7083738 h 10453302"/>
              <a:gd name="connsiteX255" fmla="*/ 9132284 w 15258763"/>
              <a:gd name="connsiteY255" fmla="*/ 7868694 h 10453302"/>
              <a:gd name="connsiteX256" fmla="*/ 9132284 w 15258763"/>
              <a:gd name="connsiteY256" fmla="*/ 8328179 h 10453302"/>
              <a:gd name="connsiteX257" fmla="*/ 9113138 w 15258763"/>
              <a:gd name="connsiteY257" fmla="*/ 9898090 h 10453302"/>
              <a:gd name="connsiteX258" fmla="*/ 9132284 w 15258763"/>
              <a:gd name="connsiteY258" fmla="*/ 10415012 h 10453302"/>
              <a:gd name="connsiteX259" fmla="*/ 9017412 w 15258763"/>
              <a:gd name="connsiteY259" fmla="*/ 10415012 h 10453302"/>
              <a:gd name="connsiteX260" fmla="*/ 8979122 w 15258763"/>
              <a:gd name="connsiteY260" fmla="*/ 9840654 h 10453302"/>
              <a:gd name="connsiteX261" fmla="*/ 8959976 w 15258763"/>
              <a:gd name="connsiteY261" fmla="*/ 8768520 h 10453302"/>
              <a:gd name="connsiteX262" fmla="*/ 8979122 w 15258763"/>
              <a:gd name="connsiteY262" fmla="*/ 8251599 h 10453302"/>
              <a:gd name="connsiteX263" fmla="*/ 8557926 w 15258763"/>
              <a:gd name="connsiteY263" fmla="*/ 7179464 h 10453302"/>
              <a:gd name="connsiteX264" fmla="*/ 8175021 w 15258763"/>
              <a:gd name="connsiteY264" fmla="*/ 6892285 h 10453302"/>
              <a:gd name="connsiteX265" fmla="*/ 7466651 w 15258763"/>
              <a:gd name="connsiteY265" fmla="*/ 6356218 h 10453302"/>
              <a:gd name="connsiteX266" fmla="*/ 6739130 w 15258763"/>
              <a:gd name="connsiteY266" fmla="*/ 5686135 h 10453302"/>
              <a:gd name="connsiteX267" fmla="*/ 5992465 w 15258763"/>
              <a:gd name="connsiteY267" fmla="*/ 4709733 h 10453302"/>
              <a:gd name="connsiteX268" fmla="*/ 5801013 w 15258763"/>
              <a:gd name="connsiteY268" fmla="*/ 4211955 h 10453302"/>
              <a:gd name="connsiteX269" fmla="*/ 5915884 w 15258763"/>
              <a:gd name="connsiteY269" fmla="*/ 3599307 h 10453302"/>
              <a:gd name="connsiteX270" fmla="*/ 6030756 w 15258763"/>
              <a:gd name="connsiteY270" fmla="*/ 3465290 h 10453302"/>
              <a:gd name="connsiteX271" fmla="*/ 6432806 w 15258763"/>
              <a:gd name="connsiteY271" fmla="*/ 3120676 h 10453302"/>
              <a:gd name="connsiteX272" fmla="*/ 6949729 w 15258763"/>
              <a:gd name="connsiteY272" fmla="*/ 2776061 h 10453302"/>
              <a:gd name="connsiteX273" fmla="*/ 7562375 w 15258763"/>
              <a:gd name="connsiteY273" fmla="*/ 2067687 h 10453302"/>
              <a:gd name="connsiteX274" fmla="*/ 8213312 w 15258763"/>
              <a:gd name="connsiteY274" fmla="*/ 1052988 h 10453302"/>
              <a:gd name="connsiteX275" fmla="*/ 8787669 w 15258763"/>
              <a:gd name="connsiteY275" fmla="*/ 114872 h 10453302"/>
              <a:gd name="connsiteX276" fmla="*/ 8845105 w 15258763"/>
              <a:gd name="connsiteY276" fmla="*/ 38291 h 10453302"/>
              <a:gd name="connsiteX277" fmla="*/ 9534334 w 15258763"/>
              <a:gd name="connsiteY277" fmla="*/ 38290 h 10453302"/>
              <a:gd name="connsiteX278" fmla="*/ 9802368 w 15258763"/>
              <a:gd name="connsiteY278" fmla="*/ 38290 h 10453302"/>
              <a:gd name="connsiteX279" fmla="*/ 9783223 w 15258763"/>
              <a:gd name="connsiteY279" fmla="*/ 95726 h 10453302"/>
              <a:gd name="connsiteX280" fmla="*/ 9342882 w 15258763"/>
              <a:gd name="connsiteY280" fmla="*/ 1340167 h 10453302"/>
              <a:gd name="connsiteX281" fmla="*/ 9093994 w 15258763"/>
              <a:gd name="connsiteY281" fmla="*/ 1876234 h 10453302"/>
              <a:gd name="connsiteX282" fmla="*/ 8366474 w 15258763"/>
              <a:gd name="connsiteY282" fmla="*/ 2737770 h 10453302"/>
              <a:gd name="connsiteX283" fmla="*/ 7447505 w 15258763"/>
              <a:gd name="connsiteY283" fmla="*/ 3465289 h 10453302"/>
              <a:gd name="connsiteX284" fmla="*/ 7045456 w 15258763"/>
              <a:gd name="connsiteY284" fmla="*/ 3809904 h 10453302"/>
              <a:gd name="connsiteX285" fmla="*/ 6930585 w 15258763"/>
              <a:gd name="connsiteY285" fmla="*/ 4365118 h 10453302"/>
              <a:gd name="connsiteX286" fmla="*/ 7045456 w 15258763"/>
              <a:gd name="connsiteY286" fmla="*/ 4709733 h 10453302"/>
              <a:gd name="connsiteX287" fmla="*/ 7543233 w 15258763"/>
              <a:gd name="connsiteY287" fmla="*/ 5437246 h 10453302"/>
              <a:gd name="connsiteX288" fmla="*/ 8825960 w 15258763"/>
              <a:gd name="connsiteY288" fmla="*/ 6624252 h 10453302"/>
              <a:gd name="connsiteX289" fmla="*/ 9247156 w 15258763"/>
              <a:gd name="connsiteY289" fmla="*/ 7064593 h 10453302"/>
              <a:gd name="connsiteX290" fmla="*/ 9457754 w 15258763"/>
              <a:gd name="connsiteY290" fmla="*/ 7715531 h 10453302"/>
              <a:gd name="connsiteX291" fmla="*/ 9419463 w 15258763"/>
              <a:gd name="connsiteY291" fmla="*/ 8232453 h 10453302"/>
              <a:gd name="connsiteX292" fmla="*/ 9362028 w 15258763"/>
              <a:gd name="connsiteY292" fmla="*/ 9591766 h 10453302"/>
              <a:gd name="connsiteX293" fmla="*/ 9362028 w 15258763"/>
              <a:gd name="connsiteY293" fmla="*/ 10415012 h 10453302"/>
              <a:gd name="connsiteX294" fmla="*/ 9247156 w 15258763"/>
              <a:gd name="connsiteY294" fmla="*/ 10415012 h 10453302"/>
              <a:gd name="connsiteX295" fmla="*/ 9208865 w 15258763"/>
              <a:gd name="connsiteY295" fmla="*/ 9591766 h 10453302"/>
              <a:gd name="connsiteX296" fmla="*/ 9208865 w 15258763"/>
              <a:gd name="connsiteY296" fmla="*/ 8691939 h 10453302"/>
              <a:gd name="connsiteX297" fmla="*/ 9266301 w 15258763"/>
              <a:gd name="connsiteY297" fmla="*/ 8041000 h 10453302"/>
              <a:gd name="connsiteX298" fmla="*/ 8959977 w 15258763"/>
              <a:gd name="connsiteY298" fmla="*/ 7064593 h 10453302"/>
              <a:gd name="connsiteX299" fmla="*/ 8519636 w 15258763"/>
              <a:gd name="connsiteY299" fmla="*/ 6662542 h 10453302"/>
              <a:gd name="connsiteX300" fmla="*/ 7906989 w 15258763"/>
              <a:gd name="connsiteY300" fmla="*/ 6164766 h 10453302"/>
              <a:gd name="connsiteX301" fmla="*/ 7217763 w 15258763"/>
              <a:gd name="connsiteY301" fmla="*/ 5513827 h 10453302"/>
              <a:gd name="connsiteX302" fmla="*/ 6624260 w 15258763"/>
              <a:gd name="connsiteY302" fmla="*/ 4652296 h 10453302"/>
              <a:gd name="connsiteX303" fmla="*/ 6490243 w 15258763"/>
              <a:gd name="connsiteY303" fmla="*/ 4211955 h 10453302"/>
              <a:gd name="connsiteX304" fmla="*/ 6585970 w 15258763"/>
              <a:gd name="connsiteY304" fmla="*/ 3790760 h 10453302"/>
              <a:gd name="connsiteX305" fmla="*/ 6815714 w 15258763"/>
              <a:gd name="connsiteY305" fmla="*/ 3541870 h 10453302"/>
              <a:gd name="connsiteX306" fmla="*/ 7179471 w 15258763"/>
              <a:gd name="connsiteY306" fmla="*/ 3292982 h 10453302"/>
              <a:gd name="connsiteX307" fmla="*/ 8385620 w 15258763"/>
              <a:gd name="connsiteY307" fmla="*/ 2239994 h 10453302"/>
              <a:gd name="connsiteX308" fmla="*/ 8940832 w 15258763"/>
              <a:gd name="connsiteY308" fmla="*/ 1416748 h 10453302"/>
              <a:gd name="connsiteX309" fmla="*/ 9534334 w 15258763"/>
              <a:gd name="connsiteY309" fmla="*/ 38290 h 10453302"/>
              <a:gd name="connsiteX310" fmla="*/ 12827317 w 15258763"/>
              <a:gd name="connsiteY310" fmla="*/ 38290 h 10453302"/>
              <a:gd name="connsiteX311" fmla="*/ 13076206 w 15258763"/>
              <a:gd name="connsiteY311" fmla="*/ 38290 h 10453302"/>
              <a:gd name="connsiteX312" fmla="*/ 12980480 w 15258763"/>
              <a:gd name="connsiteY312" fmla="*/ 976407 h 10453302"/>
              <a:gd name="connsiteX313" fmla="*/ 12865607 w 15258763"/>
              <a:gd name="connsiteY313" fmla="*/ 2048541 h 10453302"/>
              <a:gd name="connsiteX314" fmla="*/ 12597575 w 15258763"/>
              <a:gd name="connsiteY314" fmla="*/ 3178110 h 10453302"/>
              <a:gd name="connsiteX315" fmla="*/ 12482702 w 15258763"/>
              <a:gd name="connsiteY315" fmla="*/ 3675887 h 10453302"/>
              <a:gd name="connsiteX316" fmla="*/ 12578428 w 15258763"/>
              <a:gd name="connsiteY316" fmla="*/ 4135374 h 10453302"/>
              <a:gd name="connsiteX317" fmla="*/ 12712446 w 15258763"/>
              <a:gd name="connsiteY317" fmla="*/ 4326827 h 10453302"/>
              <a:gd name="connsiteX318" fmla="*/ 12980480 w 15258763"/>
              <a:gd name="connsiteY318" fmla="*/ 4958621 h 10453302"/>
              <a:gd name="connsiteX319" fmla="*/ 13037915 w 15258763"/>
              <a:gd name="connsiteY319" fmla="*/ 5322375 h 10453302"/>
              <a:gd name="connsiteX320" fmla="*/ 13057059 w 15258763"/>
              <a:gd name="connsiteY320" fmla="*/ 6260492 h 10453302"/>
              <a:gd name="connsiteX321" fmla="*/ 12731591 w 15258763"/>
              <a:gd name="connsiteY321" fmla="*/ 7524078 h 10453302"/>
              <a:gd name="connsiteX322" fmla="*/ 11908345 w 15258763"/>
              <a:gd name="connsiteY322" fmla="*/ 9113135 h 10453302"/>
              <a:gd name="connsiteX323" fmla="*/ 11602021 w 15258763"/>
              <a:gd name="connsiteY323" fmla="*/ 10012961 h 10453302"/>
              <a:gd name="connsiteX324" fmla="*/ 11582876 w 15258763"/>
              <a:gd name="connsiteY324" fmla="*/ 10415012 h 10453302"/>
              <a:gd name="connsiteX325" fmla="*/ 11295697 w 15258763"/>
              <a:gd name="connsiteY325" fmla="*/ 10415012 h 10453302"/>
              <a:gd name="connsiteX326" fmla="*/ 11353133 w 15258763"/>
              <a:gd name="connsiteY326" fmla="*/ 9744928 h 10453302"/>
              <a:gd name="connsiteX327" fmla="*/ 11697747 w 15258763"/>
              <a:gd name="connsiteY327" fmla="*/ 8902536 h 10453302"/>
              <a:gd name="connsiteX328" fmla="*/ 12482702 w 15258763"/>
              <a:gd name="connsiteY328" fmla="*/ 7447498 h 10453302"/>
              <a:gd name="connsiteX329" fmla="*/ 12808172 w 15258763"/>
              <a:gd name="connsiteY329" fmla="*/ 6375363 h 10453302"/>
              <a:gd name="connsiteX330" fmla="*/ 12789027 w 15258763"/>
              <a:gd name="connsiteY330" fmla="*/ 5532973 h 10453302"/>
              <a:gd name="connsiteX331" fmla="*/ 12348686 w 15258763"/>
              <a:gd name="connsiteY331" fmla="*/ 4422553 h 10453302"/>
              <a:gd name="connsiteX332" fmla="*/ 12252960 w 15258763"/>
              <a:gd name="connsiteY332" fmla="*/ 4288536 h 10453302"/>
              <a:gd name="connsiteX333" fmla="*/ 12157233 w 15258763"/>
              <a:gd name="connsiteY333" fmla="*/ 3963067 h 10453302"/>
              <a:gd name="connsiteX334" fmla="*/ 12195524 w 15258763"/>
              <a:gd name="connsiteY334" fmla="*/ 3695032 h 10453302"/>
              <a:gd name="connsiteX335" fmla="*/ 12367831 w 15258763"/>
              <a:gd name="connsiteY335" fmla="*/ 3120675 h 10453302"/>
              <a:gd name="connsiteX336" fmla="*/ 12616720 w 15258763"/>
              <a:gd name="connsiteY336" fmla="*/ 2086831 h 10453302"/>
              <a:gd name="connsiteX337" fmla="*/ 12750736 w 15258763"/>
              <a:gd name="connsiteY337" fmla="*/ 823245 h 10453302"/>
              <a:gd name="connsiteX338" fmla="*/ 12827317 w 15258763"/>
              <a:gd name="connsiteY338" fmla="*/ 38290 h 10453302"/>
              <a:gd name="connsiteX339" fmla="*/ 9974675 w 15258763"/>
              <a:gd name="connsiteY339" fmla="*/ 38290 h 10453302"/>
              <a:gd name="connsiteX340" fmla="*/ 10223564 w 15258763"/>
              <a:gd name="connsiteY340" fmla="*/ 38290 h 10453302"/>
              <a:gd name="connsiteX341" fmla="*/ 10223564 w 15258763"/>
              <a:gd name="connsiteY341" fmla="*/ 95726 h 10453302"/>
              <a:gd name="connsiteX342" fmla="*/ 10070401 w 15258763"/>
              <a:gd name="connsiteY342" fmla="*/ 708374 h 10453302"/>
              <a:gd name="connsiteX343" fmla="*/ 9725787 w 15258763"/>
              <a:gd name="connsiteY343" fmla="*/ 1914525 h 10453302"/>
              <a:gd name="connsiteX344" fmla="*/ 9266301 w 15258763"/>
              <a:gd name="connsiteY344" fmla="*/ 2622898 h 10453302"/>
              <a:gd name="connsiteX345" fmla="*/ 8883396 w 15258763"/>
              <a:gd name="connsiteY345" fmla="*/ 2929222 h 10453302"/>
              <a:gd name="connsiteX346" fmla="*/ 8098440 w 15258763"/>
              <a:gd name="connsiteY346" fmla="*/ 3561015 h 10453302"/>
              <a:gd name="connsiteX347" fmla="*/ 7772971 w 15258763"/>
              <a:gd name="connsiteY347" fmla="*/ 3924776 h 10453302"/>
              <a:gd name="connsiteX348" fmla="*/ 7715535 w 15258763"/>
              <a:gd name="connsiteY348" fmla="*/ 4575716 h 10453302"/>
              <a:gd name="connsiteX349" fmla="*/ 7753827 w 15258763"/>
              <a:gd name="connsiteY349" fmla="*/ 4652296 h 10453302"/>
              <a:gd name="connsiteX350" fmla="*/ 7983570 w 15258763"/>
              <a:gd name="connsiteY350" fmla="*/ 5016058 h 10453302"/>
              <a:gd name="connsiteX351" fmla="*/ 9228010 w 15258763"/>
              <a:gd name="connsiteY351" fmla="*/ 6451945 h 10453302"/>
              <a:gd name="connsiteX352" fmla="*/ 9553480 w 15258763"/>
              <a:gd name="connsiteY352" fmla="*/ 6815705 h 10453302"/>
              <a:gd name="connsiteX353" fmla="*/ 9764077 w 15258763"/>
              <a:gd name="connsiteY353" fmla="*/ 7638950 h 10453302"/>
              <a:gd name="connsiteX354" fmla="*/ 9725787 w 15258763"/>
              <a:gd name="connsiteY354" fmla="*/ 7906983 h 10453302"/>
              <a:gd name="connsiteX355" fmla="*/ 9591770 w 15258763"/>
              <a:gd name="connsiteY355" fmla="*/ 9725782 h 10453302"/>
              <a:gd name="connsiteX356" fmla="*/ 9610915 w 15258763"/>
              <a:gd name="connsiteY356" fmla="*/ 10395866 h 10453302"/>
              <a:gd name="connsiteX357" fmla="*/ 9496043 w 15258763"/>
              <a:gd name="connsiteY357" fmla="*/ 10395866 h 10453302"/>
              <a:gd name="connsiteX358" fmla="*/ 9457754 w 15258763"/>
              <a:gd name="connsiteY358" fmla="*/ 8959972 h 10453302"/>
              <a:gd name="connsiteX359" fmla="*/ 9515189 w 15258763"/>
              <a:gd name="connsiteY359" fmla="*/ 8328179 h 10453302"/>
              <a:gd name="connsiteX360" fmla="*/ 9572625 w 15258763"/>
              <a:gd name="connsiteY360" fmla="*/ 7868694 h 10453302"/>
              <a:gd name="connsiteX361" fmla="*/ 9285446 w 15258763"/>
              <a:gd name="connsiteY361" fmla="*/ 6834850 h 10453302"/>
              <a:gd name="connsiteX362" fmla="*/ 9151429 w 15258763"/>
              <a:gd name="connsiteY362" fmla="*/ 6700833 h 10453302"/>
              <a:gd name="connsiteX363" fmla="*/ 8864250 w 15258763"/>
              <a:gd name="connsiteY363" fmla="*/ 6451945 h 10453302"/>
              <a:gd name="connsiteX364" fmla="*/ 7887843 w 15258763"/>
              <a:gd name="connsiteY364" fmla="*/ 5456391 h 10453302"/>
              <a:gd name="connsiteX365" fmla="*/ 7447505 w 15258763"/>
              <a:gd name="connsiteY365" fmla="*/ 4882040 h 10453302"/>
              <a:gd name="connsiteX366" fmla="*/ 7256054 w 15258763"/>
              <a:gd name="connsiteY366" fmla="*/ 4441698 h 10453302"/>
              <a:gd name="connsiteX367" fmla="*/ 7351779 w 15258763"/>
              <a:gd name="connsiteY367" fmla="*/ 3924776 h 10453302"/>
              <a:gd name="connsiteX368" fmla="*/ 7562375 w 15258763"/>
              <a:gd name="connsiteY368" fmla="*/ 3695032 h 10453302"/>
              <a:gd name="connsiteX369" fmla="*/ 8309039 w 15258763"/>
              <a:gd name="connsiteY369" fmla="*/ 3082384 h 10453302"/>
              <a:gd name="connsiteX370" fmla="*/ 8979122 w 15258763"/>
              <a:gd name="connsiteY370" fmla="*/ 2508027 h 10453302"/>
              <a:gd name="connsiteX371" fmla="*/ 9496043 w 15258763"/>
              <a:gd name="connsiteY371" fmla="*/ 1589056 h 10453302"/>
              <a:gd name="connsiteX372" fmla="*/ 9974675 w 15258763"/>
              <a:gd name="connsiteY372" fmla="*/ 76581 h 10453302"/>
              <a:gd name="connsiteX373" fmla="*/ 9974675 w 15258763"/>
              <a:gd name="connsiteY373" fmla="*/ 38290 h 10453302"/>
              <a:gd name="connsiteX374" fmla="*/ 10453306 w 15258763"/>
              <a:gd name="connsiteY374" fmla="*/ 38290 h 10453302"/>
              <a:gd name="connsiteX375" fmla="*/ 10702195 w 15258763"/>
              <a:gd name="connsiteY375" fmla="*/ 38290 h 10453302"/>
              <a:gd name="connsiteX376" fmla="*/ 10702195 w 15258763"/>
              <a:gd name="connsiteY376" fmla="*/ 95726 h 10453302"/>
              <a:gd name="connsiteX377" fmla="*/ 10434161 w 15258763"/>
              <a:gd name="connsiteY377" fmla="*/ 1378457 h 10453302"/>
              <a:gd name="connsiteX378" fmla="*/ 10204418 w 15258763"/>
              <a:gd name="connsiteY378" fmla="*/ 2316574 h 10453302"/>
              <a:gd name="connsiteX379" fmla="*/ 9706642 w 15258763"/>
              <a:gd name="connsiteY379" fmla="*/ 3005803 h 10453302"/>
              <a:gd name="connsiteX380" fmla="*/ 9323737 w 15258763"/>
              <a:gd name="connsiteY380" fmla="*/ 3235546 h 10453302"/>
              <a:gd name="connsiteX381" fmla="*/ 8825960 w 15258763"/>
              <a:gd name="connsiteY381" fmla="*/ 3561015 h 10453302"/>
              <a:gd name="connsiteX382" fmla="*/ 8481347 w 15258763"/>
              <a:gd name="connsiteY382" fmla="*/ 3924776 h 10453302"/>
              <a:gd name="connsiteX383" fmla="*/ 8443055 w 15258763"/>
              <a:gd name="connsiteY383" fmla="*/ 4499135 h 10453302"/>
              <a:gd name="connsiteX384" fmla="*/ 8577072 w 15258763"/>
              <a:gd name="connsiteY384" fmla="*/ 4786314 h 10453302"/>
              <a:gd name="connsiteX385" fmla="*/ 8845106 w 15258763"/>
              <a:gd name="connsiteY385" fmla="*/ 5207508 h 10453302"/>
              <a:gd name="connsiteX386" fmla="*/ 9706642 w 15258763"/>
              <a:gd name="connsiteY386" fmla="*/ 6375363 h 10453302"/>
              <a:gd name="connsiteX387" fmla="*/ 9878949 w 15258763"/>
              <a:gd name="connsiteY387" fmla="*/ 6605106 h 10453302"/>
              <a:gd name="connsiteX388" fmla="*/ 10070401 w 15258763"/>
              <a:gd name="connsiteY388" fmla="*/ 7485789 h 10453302"/>
              <a:gd name="connsiteX389" fmla="*/ 9974675 w 15258763"/>
              <a:gd name="connsiteY389" fmla="*/ 8060146 h 10453302"/>
              <a:gd name="connsiteX390" fmla="*/ 9802368 w 15258763"/>
              <a:gd name="connsiteY390" fmla="*/ 9342877 h 10453302"/>
              <a:gd name="connsiteX391" fmla="*/ 9802368 w 15258763"/>
              <a:gd name="connsiteY391" fmla="*/ 10415012 h 10453302"/>
              <a:gd name="connsiteX392" fmla="*/ 9687496 w 15258763"/>
              <a:gd name="connsiteY392" fmla="*/ 10415012 h 10453302"/>
              <a:gd name="connsiteX393" fmla="*/ 9668351 w 15258763"/>
              <a:gd name="connsiteY393" fmla="*/ 9917235 h 10453302"/>
              <a:gd name="connsiteX394" fmla="*/ 9764078 w 15258763"/>
              <a:gd name="connsiteY394" fmla="*/ 8309034 h 10453302"/>
              <a:gd name="connsiteX395" fmla="*/ 9878949 w 15258763"/>
              <a:gd name="connsiteY395" fmla="*/ 7619805 h 10453302"/>
              <a:gd name="connsiteX396" fmla="*/ 9630061 w 15258763"/>
              <a:gd name="connsiteY396" fmla="*/ 6643397 h 10453302"/>
              <a:gd name="connsiteX397" fmla="*/ 9400317 w 15258763"/>
              <a:gd name="connsiteY397" fmla="*/ 6394509 h 10453302"/>
              <a:gd name="connsiteX398" fmla="*/ 8155877 w 15258763"/>
              <a:gd name="connsiteY398" fmla="*/ 4786314 h 10453302"/>
              <a:gd name="connsiteX399" fmla="*/ 8021861 w 15258763"/>
              <a:gd name="connsiteY399" fmla="*/ 4479990 h 10453302"/>
              <a:gd name="connsiteX400" fmla="*/ 8060151 w 15258763"/>
              <a:gd name="connsiteY400" fmla="*/ 3982211 h 10453302"/>
              <a:gd name="connsiteX401" fmla="*/ 8232458 w 15258763"/>
              <a:gd name="connsiteY401" fmla="*/ 3733323 h 10453302"/>
              <a:gd name="connsiteX402" fmla="*/ 8711089 w 15258763"/>
              <a:gd name="connsiteY402" fmla="*/ 3312126 h 10453302"/>
              <a:gd name="connsiteX403" fmla="*/ 9400317 w 15258763"/>
              <a:gd name="connsiteY403" fmla="*/ 2852641 h 10453302"/>
              <a:gd name="connsiteX404" fmla="*/ 9936385 w 15258763"/>
              <a:gd name="connsiteY404" fmla="*/ 2086831 h 10453302"/>
              <a:gd name="connsiteX405" fmla="*/ 10146983 w 15258763"/>
              <a:gd name="connsiteY405" fmla="*/ 1321021 h 10453302"/>
              <a:gd name="connsiteX406" fmla="*/ 10453306 w 15258763"/>
              <a:gd name="connsiteY406" fmla="*/ 38290 h 10453302"/>
              <a:gd name="connsiteX407" fmla="*/ 5150076 w 15258763"/>
              <a:gd name="connsiteY407" fmla="*/ 38290 h 10453302"/>
              <a:gd name="connsiteX408" fmla="*/ 5609562 w 15258763"/>
              <a:gd name="connsiteY408" fmla="*/ 38290 h 10453302"/>
              <a:gd name="connsiteX409" fmla="*/ 5590418 w 15258763"/>
              <a:gd name="connsiteY409" fmla="*/ 172307 h 10453302"/>
              <a:gd name="connsiteX410" fmla="*/ 5571272 w 15258763"/>
              <a:gd name="connsiteY410" fmla="*/ 670083 h 10453302"/>
              <a:gd name="connsiteX411" fmla="*/ 5494692 w 15258763"/>
              <a:gd name="connsiteY411" fmla="*/ 1684781 h 10453302"/>
              <a:gd name="connsiteX412" fmla="*/ 5169222 w 15258763"/>
              <a:gd name="connsiteY412" fmla="*/ 2699479 h 10453302"/>
              <a:gd name="connsiteX413" fmla="*/ 4882044 w 15258763"/>
              <a:gd name="connsiteY413" fmla="*/ 3158965 h 10453302"/>
              <a:gd name="connsiteX414" fmla="*/ 4633156 w 15258763"/>
              <a:gd name="connsiteY414" fmla="*/ 3656741 h 10453302"/>
              <a:gd name="connsiteX415" fmla="*/ 4594864 w 15258763"/>
              <a:gd name="connsiteY415" fmla="*/ 4614006 h 10453302"/>
              <a:gd name="connsiteX416" fmla="*/ 4862898 w 15258763"/>
              <a:gd name="connsiteY416" fmla="*/ 5188365 h 10453302"/>
              <a:gd name="connsiteX417" fmla="*/ 5303240 w 15258763"/>
              <a:gd name="connsiteY417" fmla="*/ 5743570 h 10453302"/>
              <a:gd name="connsiteX418" fmla="*/ 6375370 w 15258763"/>
              <a:gd name="connsiteY418" fmla="*/ 6853995 h 10453302"/>
              <a:gd name="connsiteX419" fmla="*/ 7409214 w 15258763"/>
              <a:gd name="connsiteY419" fmla="*/ 7619805 h 10453302"/>
              <a:gd name="connsiteX420" fmla="*/ 7658102 w 15258763"/>
              <a:gd name="connsiteY420" fmla="*/ 7772967 h 10453302"/>
              <a:gd name="connsiteX421" fmla="*/ 8347328 w 15258763"/>
              <a:gd name="connsiteY421" fmla="*/ 9055698 h 10453302"/>
              <a:gd name="connsiteX422" fmla="*/ 8404764 w 15258763"/>
              <a:gd name="connsiteY422" fmla="*/ 10089542 h 10453302"/>
              <a:gd name="connsiteX423" fmla="*/ 8443055 w 15258763"/>
              <a:gd name="connsiteY423" fmla="*/ 10415012 h 10453302"/>
              <a:gd name="connsiteX424" fmla="*/ 8289893 w 15258763"/>
              <a:gd name="connsiteY424" fmla="*/ 10415012 h 10453302"/>
              <a:gd name="connsiteX425" fmla="*/ 8289893 w 15258763"/>
              <a:gd name="connsiteY425" fmla="*/ 10300140 h 10453302"/>
              <a:gd name="connsiteX426" fmla="*/ 8232458 w 15258763"/>
              <a:gd name="connsiteY426" fmla="*/ 9266297 h 10453302"/>
              <a:gd name="connsiteX427" fmla="*/ 7715535 w 15258763"/>
              <a:gd name="connsiteY427" fmla="*/ 8098436 h 10453302"/>
              <a:gd name="connsiteX428" fmla="*/ 7275197 w 15258763"/>
              <a:gd name="connsiteY428" fmla="*/ 7753822 h 10453302"/>
              <a:gd name="connsiteX429" fmla="*/ 6490243 w 15258763"/>
              <a:gd name="connsiteY429" fmla="*/ 7160319 h 10453302"/>
              <a:gd name="connsiteX430" fmla="*/ 5571272 w 15258763"/>
              <a:gd name="connsiteY430" fmla="*/ 6241347 h 10453302"/>
              <a:gd name="connsiteX431" fmla="*/ 4958624 w 15258763"/>
              <a:gd name="connsiteY431" fmla="*/ 5571263 h 10453302"/>
              <a:gd name="connsiteX432" fmla="*/ 4518284 w 15258763"/>
              <a:gd name="connsiteY432" fmla="*/ 4843750 h 10453302"/>
              <a:gd name="connsiteX433" fmla="*/ 4518284 w 15258763"/>
              <a:gd name="connsiteY433" fmla="*/ 3580161 h 10453302"/>
              <a:gd name="connsiteX434" fmla="*/ 4709737 w 15258763"/>
              <a:gd name="connsiteY434" fmla="*/ 3178110 h 10453302"/>
              <a:gd name="connsiteX435" fmla="*/ 4958624 w 15258763"/>
              <a:gd name="connsiteY435" fmla="*/ 2718624 h 10453302"/>
              <a:gd name="connsiteX436" fmla="*/ 5245803 w 15258763"/>
              <a:gd name="connsiteY436" fmla="*/ 1742216 h 10453302"/>
              <a:gd name="connsiteX437" fmla="*/ 5284094 w 15258763"/>
              <a:gd name="connsiteY437" fmla="*/ 1072134 h 10453302"/>
              <a:gd name="connsiteX438" fmla="*/ 5245803 w 15258763"/>
              <a:gd name="connsiteY438" fmla="*/ 306323 h 10453302"/>
              <a:gd name="connsiteX439" fmla="*/ 5150076 w 15258763"/>
              <a:gd name="connsiteY439" fmla="*/ 38290 h 10453302"/>
              <a:gd name="connsiteX440" fmla="*/ 13593127 w 15258763"/>
              <a:gd name="connsiteY440" fmla="*/ 38289 h 10453302"/>
              <a:gd name="connsiteX441" fmla="*/ 13727143 w 15258763"/>
              <a:gd name="connsiteY441" fmla="*/ 38289 h 10453302"/>
              <a:gd name="connsiteX442" fmla="*/ 13727143 w 15258763"/>
              <a:gd name="connsiteY442" fmla="*/ 516920 h 10453302"/>
              <a:gd name="connsiteX443" fmla="*/ 13573982 w 15258763"/>
              <a:gd name="connsiteY443" fmla="*/ 2776060 h 10453302"/>
              <a:gd name="connsiteX444" fmla="*/ 13535691 w 15258763"/>
              <a:gd name="connsiteY444" fmla="*/ 3350418 h 10453302"/>
              <a:gd name="connsiteX445" fmla="*/ 13650563 w 15258763"/>
              <a:gd name="connsiteY445" fmla="*/ 3905631 h 10453302"/>
              <a:gd name="connsiteX446" fmla="*/ 13822869 w 15258763"/>
              <a:gd name="connsiteY446" fmla="*/ 4920330 h 10453302"/>
              <a:gd name="connsiteX447" fmla="*/ 13822869 w 15258763"/>
              <a:gd name="connsiteY447" fmla="*/ 5762716 h 10453302"/>
              <a:gd name="connsiteX448" fmla="*/ 13707998 w 15258763"/>
              <a:gd name="connsiteY448" fmla="*/ 7045448 h 10453302"/>
              <a:gd name="connsiteX449" fmla="*/ 13382529 w 15258763"/>
              <a:gd name="connsiteY449" fmla="*/ 8423906 h 10453302"/>
              <a:gd name="connsiteX450" fmla="*/ 13057059 w 15258763"/>
              <a:gd name="connsiteY450" fmla="*/ 9630057 h 10453302"/>
              <a:gd name="connsiteX451" fmla="*/ 12942188 w 15258763"/>
              <a:gd name="connsiteY451" fmla="*/ 10415013 h 10453302"/>
              <a:gd name="connsiteX452" fmla="*/ 12578428 w 15258763"/>
              <a:gd name="connsiteY452" fmla="*/ 10415013 h 10453302"/>
              <a:gd name="connsiteX453" fmla="*/ 12597574 w 15258763"/>
              <a:gd name="connsiteY453" fmla="*/ 10223560 h 10453302"/>
              <a:gd name="connsiteX454" fmla="*/ 12827317 w 15258763"/>
              <a:gd name="connsiteY454" fmla="*/ 9208862 h 10453302"/>
              <a:gd name="connsiteX455" fmla="*/ 13229367 w 15258763"/>
              <a:gd name="connsiteY455" fmla="*/ 8060147 h 10453302"/>
              <a:gd name="connsiteX456" fmla="*/ 13554837 w 15258763"/>
              <a:gd name="connsiteY456" fmla="*/ 6834851 h 10453302"/>
              <a:gd name="connsiteX457" fmla="*/ 13650563 w 15258763"/>
              <a:gd name="connsiteY457" fmla="*/ 5111782 h 10453302"/>
              <a:gd name="connsiteX458" fmla="*/ 13478256 w 15258763"/>
              <a:gd name="connsiteY458" fmla="*/ 4097084 h 10453302"/>
              <a:gd name="connsiteX459" fmla="*/ 13363384 w 15258763"/>
              <a:gd name="connsiteY459" fmla="*/ 3733323 h 10453302"/>
              <a:gd name="connsiteX460" fmla="*/ 13305948 w 15258763"/>
              <a:gd name="connsiteY460" fmla="*/ 3197255 h 10453302"/>
              <a:gd name="connsiteX461" fmla="*/ 13344238 w 15258763"/>
              <a:gd name="connsiteY461" fmla="*/ 2890932 h 10453302"/>
              <a:gd name="connsiteX462" fmla="*/ 13497401 w 15258763"/>
              <a:gd name="connsiteY462" fmla="*/ 1971960 h 10453302"/>
              <a:gd name="connsiteX463" fmla="*/ 13593127 w 15258763"/>
              <a:gd name="connsiteY463" fmla="*/ 497775 h 10453302"/>
              <a:gd name="connsiteX464" fmla="*/ 13593127 w 15258763"/>
              <a:gd name="connsiteY464" fmla="*/ 38289 h 10453302"/>
              <a:gd name="connsiteX465" fmla="*/ 4537430 w 15258763"/>
              <a:gd name="connsiteY465" fmla="*/ 38289 h 10453302"/>
              <a:gd name="connsiteX466" fmla="*/ 4824606 w 15258763"/>
              <a:gd name="connsiteY466" fmla="*/ 38289 h 10453302"/>
              <a:gd name="connsiteX467" fmla="*/ 4901188 w 15258763"/>
              <a:gd name="connsiteY467" fmla="*/ 306323 h 10453302"/>
              <a:gd name="connsiteX468" fmla="*/ 4996914 w 15258763"/>
              <a:gd name="connsiteY468" fmla="*/ 1148714 h 10453302"/>
              <a:gd name="connsiteX469" fmla="*/ 4958624 w 15258763"/>
              <a:gd name="connsiteY469" fmla="*/ 1665635 h 10453302"/>
              <a:gd name="connsiteX470" fmla="*/ 4843752 w 15258763"/>
              <a:gd name="connsiteY470" fmla="*/ 2354865 h 10453302"/>
              <a:gd name="connsiteX471" fmla="*/ 4556573 w 15258763"/>
              <a:gd name="connsiteY471" fmla="*/ 3044094 h 10453302"/>
              <a:gd name="connsiteX472" fmla="*/ 4307686 w 15258763"/>
              <a:gd name="connsiteY472" fmla="*/ 3561014 h 10453302"/>
              <a:gd name="connsiteX473" fmla="*/ 4173668 w 15258763"/>
              <a:gd name="connsiteY473" fmla="*/ 4231099 h 10453302"/>
              <a:gd name="connsiteX474" fmla="*/ 4403411 w 15258763"/>
              <a:gd name="connsiteY474" fmla="*/ 5150074 h 10453302"/>
              <a:gd name="connsiteX475" fmla="*/ 4901188 w 15258763"/>
              <a:gd name="connsiteY475" fmla="*/ 5858442 h 10453302"/>
              <a:gd name="connsiteX476" fmla="*/ 5992465 w 15258763"/>
              <a:gd name="connsiteY476" fmla="*/ 7007157 h 10453302"/>
              <a:gd name="connsiteX477" fmla="*/ 6911437 w 15258763"/>
              <a:gd name="connsiteY477" fmla="*/ 7811257 h 10453302"/>
              <a:gd name="connsiteX478" fmla="*/ 7351779 w 15258763"/>
              <a:gd name="connsiteY478" fmla="*/ 8136727 h 10453302"/>
              <a:gd name="connsiteX479" fmla="*/ 8041005 w 15258763"/>
              <a:gd name="connsiteY479" fmla="*/ 9457749 h 10453302"/>
              <a:gd name="connsiteX480" fmla="*/ 8098440 w 15258763"/>
              <a:gd name="connsiteY480" fmla="*/ 10280995 h 10453302"/>
              <a:gd name="connsiteX481" fmla="*/ 8098440 w 15258763"/>
              <a:gd name="connsiteY481" fmla="*/ 10415012 h 10453302"/>
              <a:gd name="connsiteX482" fmla="*/ 7811262 w 15258763"/>
              <a:gd name="connsiteY482" fmla="*/ 10415012 h 10453302"/>
              <a:gd name="connsiteX483" fmla="*/ 7772970 w 15258763"/>
              <a:gd name="connsiteY483" fmla="*/ 9630056 h 10453302"/>
              <a:gd name="connsiteX484" fmla="*/ 7485796 w 15258763"/>
              <a:gd name="connsiteY484" fmla="*/ 8825956 h 10453302"/>
              <a:gd name="connsiteX485" fmla="*/ 7026311 w 15258763"/>
              <a:gd name="connsiteY485" fmla="*/ 8289889 h 10453302"/>
              <a:gd name="connsiteX486" fmla="*/ 6126482 w 15258763"/>
              <a:gd name="connsiteY486" fmla="*/ 7485789 h 10453302"/>
              <a:gd name="connsiteX487" fmla="*/ 4728882 w 15258763"/>
              <a:gd name="connsiteY487" fmla="*/ 5973313 h 10453302"/>
              <a:gd name="connsiteX488" fmla="*/ 4192814 w 15258763"/>
              <a:gd name="connsiteY488" fmla="*/ 5188363 h 10453302"/>
              <a:gd name="connsiteX489" fmla="*/ 3963071 w 15258763"/>
              <a:gd name="connsiteY489" fmla="*/ 4231099 h 10453302"/>
              <a:gd name="connsiteX490" fmla="*/ 4097088 w 15258763"/>
              <a:gd name="connsiteY490" fmla="*/ 3522724 h 10453302"/>
              <a:gd name="connsiteX491" fmla="*/ 4345976 w 15258763"/>
              <a:gd name="connsiteY491" fmla="*/ 2948367 h 10453302"/>
              <a:gd name="connsiteX492" fmla="*/ 4594864 w 15258763"/>
              <a:gd name="connsiteY492" fmla="*/ 2239993 h 10453302"/>
              <a:gd name="connsiteX493" fmla="*/ 4748027 w 15258763"/>
              <a:gd name="connsiteY493" fmla="*/ 1110423 h 10453302"/>
              <a:gd name="connsiteX494" fmla="*/ 4652300 w 15258763"/>
              <a:gd name="connsiteY494" fmla="*/ 382904 h 10453302"/>
              <a:gd name="connsiteX495" fmla="*/ 4537430 w 15258763"/>
              <a:gd name="connsiteY495" fmla="*/ 38289 h 10453302"/>
              <a:gd name="connsiteX496" fmla="*/ 13286803 w 15258763"/>
              <a:gd name="connsiteY496" fmla="*/ 38289 h 10453302"/>
              <a:gd name="connsiteX497" fmla="*/ 13478255 w 15258763"/>
              <a:gd name="connsiteY497" fmla="*/ 38289 h 10453302"/>
              <a:gd name="connsiteX498" fmla="*/ 13420819 w 15258763"/>
              <a:gd name="connsiteY498" fmla="*/ 995552 h 10453302"/>
              <a:gd name="connsiteX499" fmla="*/ 13152785 w 15258763"/>
              <a:gd name="connsiteY499" fmla="*/ 2910076 h 10453302"/>
              <a:gd name="connsiteX500" fmla="*/ 13076205 w 15258763"/>
              <a:gd name="connsiteY500" fmla="*/ 3312126 h 10453302"/>
              <a:gd name="connsiteX501" fmla="*/ 13133640 w 15258763"/>
              <a:gd name="connsiteY501" fmla="*/ 3848194 h 10453302"/>
              <a:gd name="connsiteX502" fmla="*/ 13229367 w 15258763"/>
              <a:gd name="connsiteY502" fmla="*/ 4077937 h 10453302"/>
              <a:gd name="connsiteX503" fmla="*/ 13459110 w 15258763"/>
              <a:gd name="connsiteY503" fmla="*/ 5054346 h 10453302"/>
              <a:gd name="connsiteX504" fmla="*/ 13478255 w 15258763"/>
              <a:gd name="connsiteY504" fmla="*/ 6049894 h 10453302"/>
              <a:gd name="connsiteX505" fmla="*/ 13420819 w 15258763"/>
              <a:gd name="connsiteY505" fmla="*/ 6758268 h 10453302"/>
              <a:gd name="connsiteX506" fmla="*/ 13037914 w 15258763"/>
              <a:gd name="connsiteY506" fmla="*/ 8002710 h 10453302"/>
              <a:gd name="connsiteX507" fmla="*/ 12463557 w 15258763"/>
              <a:gd name="connsiteY507" fmla="*/ 9400313 h 10453302"/>
              <a:gd name="connsiteX508" fmla="*/ 12272104 w 15258763"/>
              <a:gd name="connsiteY508" fmla="*/ 10166124 h 10453302"/>
              <a:gd name="connsiteX509" fmla="*/ 12252959 w 15258763"/>
              <a:gd name="connsiteY509" fmla="*/ 10415012 h 10453302"/>
              <a:gd name="connsiteX510" fmla="*/ 11889199 w 15258763"/>
              <a:gd name="connsiteY510" fmla="*/ 10415012 h 10453302"/>
              <a:gd name="connsiteX511" fmla="*/ 11889199 w 15258763"/>
              <a:gd name="connsiteY511" fmla="*/ 10338430 h 10453302"/>
              <a:gd name="connsiteX512" fmla="*/ 12099797 w 15258763"/>
              <a:gd name="connsiteY512" fmla="*/ 9438603 h 10453302"/>
              <a:gd name="connsiteX513" fmla="*/ 12616719 w 15258763"/>
              <a:gd name="connsiteY513" fmla="*/ 8309034 h 10453302"/>
              <a:gd name="connsiteX514" fmla="*/ 12980479 w 15258763"/>
              <a:gd name="connsiteY514" fmla="*/ 7562369 h 10453302"/>
              <a:gd name="connsiteX515" fmla="*/ 13286803 w 15258763"/>
              <a:gd name="connsiteY515" fmla="*/ 6298783 h 10453302"/>
              <a:gd name="connsiteX516" fmla="*/ 13267658 w 15258763"/>
              <a:gd name="connsiteY516" fmla="*/ 5169219 h 10453302"/>
              <a:gd name="connsiteX517" fmla="*/ 12942188 w 15258763"/>
              <a:gd name="connsiteY517" fmla="*/ 4116228 h 10453302"/>
              <a:gd name="connsiteX518" fmla="*/ 12865606 w 15258763"/>
              <a:gd name="connsiteY518" fmla="*/ 3963066 h 10453302"/>
              <a:gd name="connsiteX519" fmla="*/ 12789027 w 15258763"/>
              <a:gd name="connsiteY519" fmla="*/ 3465288 h 10453302"/>
              <a:gd name="connsiteX520" fmla="*/ 12884753 w 15258763"/>
              <a:gd name="connsiteY520" fmla="*/ 3024947 h 10453302"/>
              <a:gd name="connsiteX521" fmla="*/ 13076205 w 15258763"/>
              <a:gd name="connsiteY521" fmla="*/ 2163411 h 10453302"/>
              <a:gd name="connsiteX522" fmla="*/ 13286803 w 15258763"/>
              <a:gd name="connsiteY522" fmla="*/ 38289 h 10453302"/>
              <a:gd name="connsiteX523" fmla="*/ 3446148 w 15258763"/>
              <a:gd name="connsiteY523" fmla="*/ 38289 h 10453302"/>
              <a:gd name="connsiteX524" fmla="*/ 3599310 w 15258763"/>
              <a:gd name="connsiteY524" fmla="*/ 38289 h 10453302"/>
              <a:gd name="connsiteX525" fmla="*/ 3618456 w 15258763"/>
              <a:gd name="connsiteY525" fmla="*/ 95725 h 10453302"/>
              <a:gd name="connsiteX526" fmla="*/ 3905634 w 15258763"/>
              <a:gd name="connsiteY526" fmla="*/ 612647 h 10453302"/>
              <a:gd name="connsiteX527" fmla="*/ 4020506 w 15258763"/>
              <a:gd name="connsiteY527" fmla="*/ 1321020 h 10453302"/>
              <a:gd name="connsiteX528" fmla="*/ 3943926 w 15258763"/>
              <a:gd name="connsiteY528" fmla="*/ 1742215 h 10453302"/>
              <a:gd name="connsiteX529" fmla="*/ 3695038 w 15258763"/>
              <a:gd name="connsiteY529" fmla="*/ 2565461 h 10453302"/>
              <a:gd name="connsiteX530" fmla="*/ 3388713 w 15258763"/>
              <a:gd name="connsiteY530" fmla="*/ 3656741 h 10453302"/>
              <a:gd name="connsiteX531" fmla="*/ 3465294 w 15258763"/>
              <a:gd name="connsiteY531" fmla="*/ 5284084 h 10453302"/>
              <a:gd name="connsiteX532" fmla="*/ 3829055 w 15258763"/>
              <a:gd name="connsiteY532" fmla="*/ 6049894 h 10453302"/>
              <a:gd name="connsiteX533" fmla="*/ 4537428 w 15258763"/>
              <a:gd name="connsiteY533" fmla="*/ 7217755 h 10453302"/>
              <a:gd name="connsiteX534" fmla="*/ 4958623 w 15258763"/>
              <a:gd name="connsiteY534" fmla="*/ 8021855 h 10453302"/>
              <a:gd name="connsiteX535" fmla="*/ 5150076 w 15258763"/>
              <a:gd name="connsiteY535" fmla="*/ 9074844 h 10453302"/>
              <a:gd name="connsiteX536" fmla="*/ 5130930 w 15258763"/>
              <a:gd name="connsiteY536" fmla="*/ 9572620 h 10453302"/>
              <a:gd name="connsiteX537" fmla="*/ 5169222 w 15258763"/>
              <a:gd name="connsiteY537" fmla="*/ 10415012 h 10453302"/>
              <a:gd name="connsiteX538" fmla="*/ 4690591 w 15258763"/>
              <a:gd name="connsiteY538" fmla="*/ 10415012 h 10453302"/>
              <a:gd name="connsiteX539" fmla="*/ 4690591 w 15258763"/>
              <a:gd name="connsiteY539" fmla="*/ 10357576 h 10453302"/>
              <a:gd name="connsiteX540" fmla="*/ 4652300 w 15258763"/>
              <a:gd name="connsiteY540" fmla="*/ 8940827 h 10453302"/>
              <a:gd name="connsiteX541" fmla="*/ 4365120 w 15258763"/>
              <a:gd name="connsiteY541" fmla="*/ 7428352 h 10453302"/>
              <a:gd name="connsiteX542" fmla="*/ 3886489 w 15258763"/>
              <a:gd name="connsiteY542" fmla="*/ 6471090 h 10453302"/>
              <a:gd name="connsiteX543" fmla="*/ 3427003 w 15258763"/>
              <a:gd name="connsiteY543" fmla="*/ 5571263 h 10453302"/>
              <a:gd name="connsiteX544" fmla="*/ 3235551 w 15258763"/>
              <a:gd name="connsiteY544" fmla="*/ 3675886 h 10453302"/>
              <a:gd name="connsiteX545" fmla="*/ 3580165 w 15258763"/>
              <a:gd name="connsiteY545" fmla="*/ 2450590 h 10453302"/>
              <a:gd name="connsiteX546" fmla="*/ 3829055 w 15258763"/>
              <a:gd name="connsiteY546" fmla="*/ 1627344 h 10453302"/>
              <a:gd name="connsiteX547" fmla="*/ 3675892 w 15258763"/>
              <a:gd name="connsiteY547" fmla="*/ 440338 h 10453302"/>
              <a:gd name="connsiteX548" fmla="*/ 3484439 w 15258763"/>
              <a:gd name="connsiteY548" fmla="*/ 134015 h 10453302"/>
              <a:gd name="connsiteX549" fmla="*/ 3446148 w 15258763"/>
              <a:gd name="connsiteY549" fmla="*/ 38289 h 10453302"/>
              <a:gd name="connsiteX550" fmla="*/ 3178115 w 15258763"/>
              <a:gd name="connsiteY550" fmla="*/ 38289 h 10453302"/>
              <a:gd name="connsiteX551" fmla="*/ 3312131 w 15258763"/>
              <a:gd name="connsiteY551" fmla="*/ 38289 h 10453302"/>
              <a:gd name="connsiteX552" fmla="*/ 3331277 w 15258763"/>
              <a:gd name="connsiteY552" fmla="*/ 95725 h 10453302"/>
              <a:gd name="connsiteX553" fmla="*/ 3656746 w 15258763"/>
              <a:gd name="connsiteY553" fmla="*/ 650936 h 10453302"/>
              <a:gd name="connsiteX554" fmla="*/ 3752472 w 15258763"/>
              <a:gd name="connsiteY554" fmla="*/ 1512472 h 10453302"/>
              <a:gd name="connsiteX555" fmla="*/ 3522729 w 15258763"/>
              <a:gd name="connsiteY555" fmla="*/ 2259137 h 10453302"/>
              <a:gd name="connsiteX556" fmla="*/ 3120679 w 15258763"/>
              <a:gd name="connsiteY556" fmla="*/ 3675886 h 10453302"/>
              <a:gd name="connsiteX557" fmla="*/ 3101534 w 15258763"/>
              <a:gd name="connsiteY557" fmla="*/ 5035201 h 10453302"/>
              <a:gd name="connsiteX558" fmla="*/ 3407858 w 15258763"/>
              <a:gd name="connsiteY558" fmla="*/ 5935023 h 10453302"/>
              <a:gd name="connsiteX559" fmla="*/ 3848199 w 15258763"/>
              <a:gd name="connsiteY559" fmla="*/ 6873140 h 10453302"/>
              <a:gd name="connsiteX560" fmla="*/ 4154524 w 15258763"/>
              <a:gd name="connsiteY560" fmla="*/ 7849548 h 10453302"/>
              <a:gd name="connsiteX561" fmla="*/ 4231104 w 15258763"/>
              <a:gd name="connsiteY561" fmla="*/ 8864246 h 10453302"/>
              <a:gd name="connsiteX562" fmla="*/ 4231104 w 15258763"/>
              <a:gd name="connsiteY562" fmla="*/ 9764073 h 10453302"/>
              <a:gd name="connsiteX563" fmla="*/ 4307685 w 15258763"/>
              <a:gd name="connsiteY563" fmla="*/ 10395866 h 10453302"/>
              <a:gd name="connsiteX564" fmla="*/ 3943926 w 15258763"/>
              <a:gd name="connsiteY564" fmla="*/ 10395866 h 10453302"/>
              <a:gd name="connsiteX565" fmla="*/ 3886489 w 15258763"/>
              <a:gd name="connsiteY565" fmla="*/ 10012961 h 10453302"/>
              <a:gd name="connsiteX566" fmla="*/ 3848199 w 15258763"/>
              <a:gd name="connsiteY566" fmla="*/ 8825956 h 10453302"/>
              <a:gd name="connsiteX567" fmla="*/ 3829053 w 15258763"/>
              <a:gd name="connsiteY567" fmla="*/ 7945274 h 10453302"/>
              <a:gd name="connsiteX568" fmla="*/ 3388713 w 15258763"/>
              <a:gd name="connsiteY568" fmla="*/ 6317928 h 10453302"/>
              <a:gd name="connsiteX569" fmla="*/ 3158969 w 15258763"/>
              <a:gd name="connsiteY569" fmla="*/ 5724425 h 10453302"/>
              <a:gd name="connsiteX570" fmla="*/ 2967517 w 15258763"/>
              <a:gd name="connsiteY570" fmla="*/ 5054345 h 10453302"/>
              <a:gd name="connsiteX571" fmla="*/ 3005807 w 15258763"/>
              <a:gd name="connsiteY571" fmla="*/ 3580160 h 10453302"/>
              <a:gd name="connsiteX572" fmla="*/ 3427003 w 15258763"/>
              <a:gd name="connsiteY572" fmla="*/ 2201702 h 10453302"/>
              <a:gd name="connsiteX573" fmla="*/ 3618455 w 15258763"/>
              <a:gd name="connsiteY573" fmla="*/ 1589054 h 10453302"/>
              <a:gd name="connsiteX574" fmla="*/ 3522729 w 15258763"/>
              <a:gd name="connsiteY574" fmla="*/ 631791 h 10453302"/>
              <a:gd name="connsiteX575" fmla="*/ 3427003 w 15258763"/>
              <a:gd name="connsiteY575" fmla="*/ 459484 h 10453302"/>
              <a:gd name="connsiteX576" fmla="*/ 3178115 w 15258763"/>
              <a:gd name="connsiteY576" fmla="*/ 38289 h 10453302"/>
              <a:gd name="connsiteX577" fmla="*/ 2948371 w 15258763"/>
              <a:gd name="connsiteY577" fmla="*/ 38288 h 10453302"/>
              <a:gd name="connsiteX578" fmla="*/ 3063244 w 15258763"/>
              <a:gd name="connsiteY578" fmla="*/ 38288 h 10453302"/>
              <a:gd name="connsiteX579" fmla="*/ 3082388 w 15258763"/>
              <a:gd name="connsiteY579" fmla="*/ 76579 h 10453302"/>
              <a:gd name="connsiteX580" fmla="*/ 3427003 w 15258763"/>
              <a:gd name="connsiteY580" fmla="*/ 650936 h 10453302"/>
              <a:gd name="connsiteX581" fmla="*/ 3522729 w 15258763"/>
              <a:gd name="connsiteY581" fmla="*/ 1608199 h 10453302"/>
              <a:gd name="connsiteX582" fmla="*/ 3292987 w 15258763"/>
              <a:gd name="connsiteY582" fmla="*/ 2278283 h 10453302"/>
              <a:gd name="connsiteX583" fmla="*/ 2890937 w 15258763"/>
              <a:gd name="connsiteY583" fmla="*/ 3561014 h 10453302"/>
              <a:gd name="connsiteX584" fmla="*/ 3005808 w 15258763"/>
              <a:gd name="connsiteY584" fmla="*/ 5743570 h 10453302"/>
              <a:gd name="connsiteX585" fmla="*/ 3178114 w 15258763"/>
              <a:gd name="connsiteY585" fmla="*/ 6260492 h 10453302"/>
              <a:gd name="connsiteX586" fmla="*/ 3541874 w 15258763"/>
              <a:gd name="connsiteY586" fmla="*/ 7945274 h 10453302"/>
              <a:gd name="connsiteX587" fmla="*/ 3541874 w 15258763"/>
              <a:gd name="connsiteY587" fmla="*/ 8825956 h 10453302"/>
              <a:gd name="connsiteX588" fmla="*/ 3522729 w 15258763"/>
              <a:gd name="connsiteY588" fmla="*/ 9476894 h 10453302"/>
              <a:gd name="connsiteX589" fmla="*/ 3637600 w 15258763"/>
              <a:gd name="connsiteY589" fmla="*/ 10357576 h 10453302"/>
              <a:gd name="connsiteX590" fmla="*/ 3637600 w 15258763"/>
              <a:gd name="connsiteY590" fmla="*/ 10415012 h 10453302"/>
              <a:gd name="connsiteX591" fmla="*/ 3350422 w 15258763"/>
              <a:gd name="connsiteY591" fmla="*/ 10415012 h 10453302"/>
              <a:gd name="connsiteX592" fmla="*/ 3312132 w 15258763"/>
              <a:gd name="connsiteY592" fmla="*/ 10280995 h 10453302"/>
              <a:gd name="connsiteX593" fmla="*/ 3197260 w 15258763"/>
              <a:gd name="connsiteY593" fmla="*/ 8634503 h 10453302"/>
              <a:gd name="connsiteX594" fmla="*/ 3216406 w 15258763"/>
              <a:gd name="connsiteY594" fmla="*/ 7658095 h 10453302"/>
              <a:gd name="connsiteX595" fmla="*/ 3120679 w 15258763"/>
              <a:gd name="connsiteY595" fmla="*/ 6911431 h 10453302"/>
              <a:gd name="connsiteX596" fmla="*/ 2814355 w 15258763"/>
              <a:gd name="connsiteY596" fmla="*/ 5762715 h 10453302"/>
              <a:gd name="connsiteX597" fmla="*/ 2737775 w 15258763"/>
              <a:gd name="connsiteY597" fmla="*/ 3618450 h 10453302"/>
              <a:gd name="connsiteX598" fmla="*/ 3158970 w 15258763"/>
              <a:gd name="connsiteY598" fmla="*/ 2278283 h 10453302"/>
              <a:gd name="connsiteX599" fmla="*/ 3388713 w 15258763"/>
              <a:gd name="connsiteY599" fmla="*/ 1627344 h 10453302"/>
              <a:gd name="connsiteX600" fmla="*/ 3292987 w 15258763"/>
              <a:gd name="connsiteY600" fmla="*/ 650936 h 10453302"/>
              <a:gd name="connsiteX601" fmla="*/ 3139825 w 15258763"/>
              <a:gd name="connsiteY601" fmla="*/ 363757 h 10453302"/>
              <a:gd name="connsiteX602" fmla="*/ 2948371 w 15258763"/>
              <a:gd name="connsiteY602" fmla="*/ 38288 h 10453302"/>
              <a:gd name="connsiteX603" fmla="*/ 14971584 w 15258763"/>
              <a:gd name="connsiteY603" fmla="*/ 38288 h 10453302"/>
              <a:gd name="connsiteX604" fmla="*/ 15163037 w 15258763"/>
              <a:gd name="connsiteY604" fmla="*/ 38288 h 10453302"/>
              <a:gd name="connsiteX605" fmla="*/ 15163037 w 15258763"/>
              <a:gd name="connsiteY605" fmla="*/ 95724 h 10453302"/>
              <a:gd name="connsiteX606" fmla="*/ 15105602 w 15258763"/>
              <a:gd name="connsiteY606" fmla="*/ 1187003 h 10453302"/>
              <a:gd name="connsiteX607" fmla="*/ 15105602 w 15258763"/>
              <a:gd name="connsiteY607" fmla="*/ 2393154 h 10453302"/>
              <a:gd name="connsiteX608" fmla="*/ 15220473 w 15258763"/>
              <a:gd name="connsiteY608" fmla="*/ 4001355 h 10453302"/>
              <a:gd name="connsiteX609" fmla="*/ 15258763 w 15258763"/>
              <a:gd name="connsiteY609" fmla="*/ 4326825 h 10453302"/>
              <a:gd name="connsiteX610" fmla="*/ 15258763 w 15258763"/>
              <a:gd name="connsiteY610" fmla="*/ 5437246 h 10453302"/>
              <a:gd name="connsiteX611" fmla="*/ 15258763 w 15258763"/>
              <a:gd name="connsiteY611" fmla="*/ 5475537 h 10453302"/>
              <a:gd name="connsiteX612" fmla="*/ 15124747 w 15258763"/>
              <a:gd name="connsiteY612" fmla="*/ 7007157 h 10453302"/>
              <a:gd name="connsiteX613" fmla="*/ 15086457 w 15258763"/>
              <a:gd name="connsiteY613" fmla="*/ 8175017 h 10453302"/>
              <a:gd name="connsiteX614" fmla="*/ 15163037 w 15258763"/>
              <a:gd name="connsiteY614" fmla="*/ 9400313 h 10453302"/>
              <a:gd name="connsiteX615" fmla="*/ 15258763 w 15258763"/>
              <a:gd name="connsiteY615" fmla="*/ 10415012 h 10453302"/>
              <a:gd name="connsiteX616" fmla="*/ 15067311 w 15258763"/>
              <a:gd name="connsiteY616" fmla="*/ 10415012 h 10453302"/>
              <a:gd name="connsiteX617" fmla="*/ 14952439 w 15258763"/>
              <a:gd name="connsiteY617" fmla="*/ 9113135 h 10453302"/>
              <a:gd name="connsiteX618" fmla="*/ 14875858 w 15258763"/>
              <a:gd name="connsiteY618" fmla="*/ 8175017 h 10453302"/>
              <a:gd name="connsiteX619" fmla="*/ 14933295 w 15258763"/>
              <a:gd name="connsiteY619" fmla="*/ 6834850 h 10453302"/>
              <a:gd name="connsiteX620" fmla="*/ 15048166 w 15258763"/>
              <a:gd name="connsiteY620" fmla="*/ 5513827 h 10453302"/>
              <a:gd name="connsiteX621" fmla="*/ 14971584 w 15258763"/>
              <a:gd name="connsiteY621" fmla="*/ 2967511 h 10453302"/>
              <a:gd name="connsiteX622" fmla="*/ 14895005 w 15258763"/>
              <a:gd name="connsiteY622" fmla="*/ 1474182 h 10453302"/>
              <a:gd name="connsiteX623" fmla="*/ 14952439 w 15258763"/>
              <a:gd name="connsiteY623" fmla="*/ 306322 h 10453302"/>
              <a:gd name="connsiteX624" fmla="*/ 14971584 w 15258763"/>
              <a:gd name="connsiteY624" fmla="*/ 38288 h 10453302"/>
              <a:gd name="connsiteX625" fmla="*/ 13842016 w 15258763"/>
              <a:gd name="connsiteY625" fmla="*/ 38288 h 10453302"/>
              <a:gd name="connsiteX626" fmla="*/ 13976032 w 15258763"/>
              <a:gd name="connsiteY626" fmla="*/ 38288 h 10453302"/>
              <a:gd name="connsiteX627" fmla="*/ 13976032 w 15258763"/>
              <a:gd name="connsiteY627" fmla="*/ 76579 h 10453302"/>
              <a:gd name="connsiteX628" fmla="*/ 13976032 w 15258763"/>
              <a:gd name="connsiteY628" fmla="*/ 708372 h 10453302"/>
              <a:gd name="connsiteX629" fmla="*/ 13937742 w 15258763"/>
              <a:gd name="connsiteY629" fmla="*/ 2450589 h 10453302"/>
              <a:gd name="connsiteX630" fmla="*/ 14014322 w 15258763"/>
              <a:gd name="connsiteY630" fmla="*/ 3848192 h 10453302"/>
              <a:gd name="connsiteX631" fmla="*/ 14129194 w 15258763"/>
              <a:gd name="connsiteY631" fmla="*/ 5379810 h 10453302"/>
              <a:gd name="connsiteX632" fmla="*/ 13918595 w 15258763"/>
              <a:gd name="connsiteY632" fmla="*/ 7409207 h 10453302"/>
              <a:gd name="connsiteX633" fmla="*/ 13650563 w 15258763"/>
              <a:gd name="connsiteY633" fmla="*/ 9400313 h 10453302"/>
              <a:gd name="connsiteX634" fmla="*/ 13612272 w 15258763"/>
              <a:gd name="connsiteY634" fmla="*/ 10395866 h 10453302"/>
              <a:gd name="connsiteX635" fmla="*/ 13286803 w 15258763"/>
              <a:gd name="connsiteY635" fmla="*/ 10395866 h 10453302"/>
              <a:gd name="connsiteX636" fmla="*/ 13325093 w 15258763"/>
              <a:gd name="connsiteY636" fmla="*/ 9783218 h 10453302"/>
              <a:gd name="connsiteX637" fmla="*/ 13535690 w 15258763"/>
              <a:gd name="connsiteY637" fmla="*/ 8672793 h 10453302"/>
              <a:gd name="connsiteX638" fmla="*/ 13822869 w 15258763"/>
              <a:gd name="connsiteY638" fmla="*/ 7141173 h 10453302"/>
              <a:gd name="connsiteX639" fmla="*/ 13976032 w 15258763"/>
              <a:gd name="connsiteY639" fmla="*/ 5513827 h 10453302"/>
              <a:gd name="connsiteX640" fmla="*/ 13976032 w 15258763"/>
              <a:gd name="connsiteY640" fmla="*/ 4652295 h 10453302"/>
              <a:gd name="connsiteX641" fmla="*/ 13822869 w 15258763"/>
              <a:gd name="connsiteY641" fmla="*/ 3714177 h 10453302"/>
              <a:gd name="connsiteX642" fmla="*/ 13765434 w 15258763"/>
              <a:gd name="connsiteY642" fmla="*/ 2814349 h 10453302"/>
              <a:gd name="connsiteX643" fmla="*/ 13842016 w 15258763"/>
              <a:gd name="connsiteY643" fmla="*/ 1952812 h 10453302"/>
              <a:gd name="connsiteX644" fmla="*/ 13880305 w 15258763"/>
              <a:gd name="connsiteY644" fmla="*/ 440338 h 10453302"/>
              <a:gd name="connsiteX645" fmla="*/ 13842016 w 15258763"/>
              <a:gd name="connsiteY645" fmla="*/ 38288 h 10453302"/>
              <a:gd name="connsiteX646" fmla="*/ 497781 w 15258763"/>
              <a:gd name="connsiteY646" fmla="*/ 38288 h 10453302"/>
              <a:gd name="connsiteX647" fmla="*/ 689233 w 15258763"/>
              <a:gd name="connsiteY647" fmla="*/ 38288 h 10453302"/>
              <a:gd name="connsiteX648" fmla="*/ 995556 w 15258763"/>
              <a:gd name="connsiteY648" fmla="*/ 765808 h 10453302"/>
              <a:gd name="connsiteX649" fmla="*/ 1091284 w 15258763"/>
              <a:gd name="connsiteY649" fmla="*/ 1033840 h 10453302"/>
              <a:gd name="connsiteX650" fmla="*/ 1148718 w 15258763"/>
              <a:gd name="connsiteY650" fmla="*/ 2278282 h 10453302"/>
              <a:gd name="connsiteX651" fmla="*/ 861540 w 15258763"/>
              <a:gd name="connsiteY651" fmla="*/ 3388706 h 10453302"/>
              <a:gd name="connsiteX652" fmla="*/ 402054 w 15258763"/>
              <a:gd name="connsiteY652" fmla="*/ 5092635 h 10453302"/>
              <a:gd name="connsiteX653" fmla="*/ 268038 w 15258763"/>
              <a:gd name="connsiteY653" fmla="*/ 6547671 h 10453302"/>
              <a:gd name="connsiteX654" fmla="*/ 363764 w 15258763"/>
              <a:gd name="connsiteY654" fmla="*/ 7658095 h 10453302"/>
              <a:gd name="connsiteX655" fmla="*/ 459490 w 15258763"/>
              <a:gd name="connsiteY655" fmla="*/ 8864246 h 10453302"/>
              <a:gd name="connsiteX656" fmla="*/ 497781 w 15258763"/>
              <a:gd name="connsiteY656" fmla="*/ 9859799 h 10453302"/>
              <a:gd name="connsiteX657" fmla="*/ 555216 w 15258763"/>
              <a:gd name="connsiteY657" fmla="*/ 10415012 h 10453302"/>
              <a:gd name="connsiteX658" fmla="*/ 421200 w 15258763"/>
              <a:gd name="connsiteY658" fmla="*/ 10415012 h 10453302"/>
              <a:gd name="connsiteX659" fmla="*/ 421200 w 15258763"/>
              <a:gd name="connsiteY659" fmla="*/ 10357576 h 10453302"/>
              <a:gd name="connsiteX660" fmla="*/ 382908 w 15258763"/>
              <a:gd name="connsiteY660" fmla="*/ 9630056 h 10453302"/>
              <a:gd name="connsiteX661" fmla="*/ 306328 w 15258763"/>
              <a:gd name="connsiteY661" fmla="*/ 8136727 h 10453302"/>
              <a:gd name="connsiteX662" fmla="*/ 153166 w 15258763"/>
              <a:gd name="connsiteY662" fmla="*/ 6605106 h 10453302"/>
              <a:gd name="connsiteX663" fmla="*/ 229747 w 15258763"/>
              <a:gd name="connsiteY663" fmla="*/ 5130926 h 10453302"/>
              <a:gd name="connsiteX664" fmla="*/ 593506 w 15258763"/>
              <a:gd name="connsiteY664" fmla="*/ 3695030 h 10453302"/>
              <a:gd name="connsiteX665" fmla="*/ 938122 w 15258763"/>
              <a:gd name="connsiteY665" fmla="*/ 2297427 h 10453302"/>
              <a:gd name="connsiteX666" fmla="*/ 784959 w 15258763"/>
              <a:gd name="connsiteY666" fmla="*/ 765808 h 10453302"/>
              <a:gd name="connsiteX667" fmla="*/ 612652 w 15258763"/>
              <a:gd name="connsiteY667" fmla="*/ 325467 h 10453302"/>
              <a:gd name="connsiteX668" fmla="*/ 497781 w 15258763"/>
              <a:gd name="connsiteY668" fmla="*/ 38288 h 10453302"/>
              <a:gd name="connsiteX669" fmla="*/ 14646116 w 15258763"/>
              <a:gd name="connsiteY669" fmla="*/ 38287 h 10453302"/>
              <a:gd name="connsiteX670" fmla="*/ 14818423 w 15258763"/>
              <a:gd name="connsiteY670" fmla="*/ 38287 h 10453302"/>
              <a:gd name="connsiteX671" fmla="*/ 14799279 w 15258763"/>
              <a:gd name="connsiteY671" fmla="*/ 536064 h 10453302"/>
              <a:gd name="connsiteX672" fmla="*/ 14760987 w 15258763"/>
              <a:gd name="connsiteY672" fmla="*/ 1914522 h 10453302"/>
              <a:gd name="connsiteX673" fmla="*/ 14799279 w 15258763"/>
              <a:gd name="connsiteY673" fmla="*/ 2699477 h 10453302"/>
              <a:gd name="connsiteX674" fmla="*/ 14933295 w 15258763"/>
              <a:gd name="connsiteY674" fmla="*/ 4288533 h 10453302"/>
              <a:gd name="connsiteX675" fmla="*/ 14895005 w 15258763"/>
              <a:gd name="connsiteY675" fmla="*/ 5820151 h 10453302"/>
              <a:gd name="connsiteX676" fmla="*/ 14741842 w 15258763"/>
              <a:gd name="connsiteY676" fmla="*/ 7217755 h 10453302"/>
              <a:gd name="connsiteX677" fmla="*/ 14703552 w 15258763"/>
              <a:gd name="connsiteY677" fmla="*/ 8232453 h 10453302"/>
              <a:gd name="connsiteX678" fmla="*/ 14760987 w 15258763"/>
              <a:gd name="connsiteY678" fmla="*/ 8921682 h 10453302"/>
              <a:gd name="connsiteX679" fmla="*/ 14837568 w 15258763"/>
              <a:gd name="connsiteY679" fmla="*/ 9936380 h 10453302"/>
              <a:gd name="connsiteX680" fmla="*/ 14875858 w 15258763"/>
              <a:gd name="connsiteY680" fmla="*/ 10434157 h 10453302"/>
              <a:gd name="connsiteX681" fmla="*/ 14684406 w 15258763"/>
              <a:gd name="connsiteY681" fmla="*/ 10434157 h 10453302"/>
              <a:gd name="connsiteX682" fmla="*/ 14684406 w 15258763"/>
              <a:gd name="connsiteY682" fmla="*/ 10415012 h 10453302"/>
              <a:gd name="connsiteX683" fmla="*/ 14550390 w 15258763"/>
              <a:gd name="connsiteY683" fmla="*/ 8711084 h 10453302"/>
              <a:gd name="connsiteX684" fmla="*/ 14607826 w 15258763"/>
              <a:gd name="connsiteY684" fmla="*/ 6758268 h 10453302"/>
              <a:gd name="connsiteX685" fmla="*/ 14760987 w 15258763"/>
              <a:gd name="connsiteY685" fmla="*/ 5379810 h 10453302"/>
              <a:gd name="connsiteX686" fmla="*/ 14684406 w 15258763"/>
              <a:gd name="connsiteY686" fmla="*/ 3350416 h 10453302"/>
              <a:gd name="connsiteX687" fmla="*/ 14588680 w 15258763"/>
              <a:gd name="connsiteY687" fmla="*/ 1608198 h 10453302"/>
              <a:gd name="connsiteX688" fmla="*/ 14646116 w 15258763"/>
              <a:gd name="connsiteY688" fmla="*/ 38287 h 10453302"/>
              <a:gd name="connsiteX689" fmla="*/ 880685 w 15258763"/>
              <a:gd name="connsiteY689" fmla="*/ 38287 h 10453302"/>
              <a:gd name="connsiteX690" fmla="*/ 1072137 w 15258763"/>
              <a:gd name="connsiteY690" fmla="*/ 38287 h 10453302"/>
              <a:gd name="connsiteX691" fmla="*/ 1340171 w 15258763"/>
              <a:gd name="connsiteY691" fmla="*/ 631790 h 10453302"/>
              <a:gd name="connsiteX692" fmla="*/ 1589059 w 15258763"/>
              <a:gd name="connsiteY692" fmla="*/ 1263583 h 10453302"/>
              <a:gd name="connsiteX693" fmla="*/ 1569914 w 15258763"/>
              <a:gd name="connsiteY693" fmla="*/ 2259136 h 10453302"/>
              <a:gd name="connsiteX694" fmla="*/ 1474187 w 15258763"/>
              <a:gd name="connsiteY694" fmla="*/ 2508025 h 10453302"/>
              <a:gd name="connsiteX695" fmla="*/ 670087 w 15258763"/>
              <a:gd name="connsiteY695" fmla="*/ 5437246 h 10453302"/>
              <a:gd name="connsiteX696" fmla="*/ 574361 w 15258763"/>
              <a:gd name="connsiteY696" fmla="*/ 6547671 h 10453302"/>
              <a:gd name="connsiteX697" fmla="*/ 670087 w 15258763"/>
              <a:gd name="connsiteY697" fmla="*/ 7715531 h 10453302"/>
              <a:gd name="connsiteX698" fmla="*/ 727523 w 15258763"/>
              <a:gd name="connsiteY698" fmla="*/ 8883392 h 10453302"/>
              <a:gd name="connsiteX699" fmla="*/ 765813 w 15258763"/>
              <a:gd name="connsiteY699" fmla="*/ 9955525 h 10453302"/>
              <a:gd name="connsiteX700" fmla="*/ 804104 w 15258763"/>
              <a:gd name="connsiteY700" fmla="*/ 10415012 h 10453302"/>
              <a:gd name="connsiteX701" fmla="*/ 670087 w 15258763"/>
              <a:gd name="connsiteY701" fmla="*/ 10415012 h 10453302"/>
              <a:gd name="connsiteX702" fmla="*/ 612651 w 15258763"/>
              <a:gd name="connsiteY702" fmla="*/ 9113135 h 10453302"/>
              <a:gd name="connsiteX703" fmla="*/ 593506 w 15258763"/>
              <a:gd name="connsiteY703" fmla="*/ 8404760 h 10453302"/>
              <a:gd name="connsiteX704" fmla="*/ 440344 w 15258763"/>
              <a:gd name="connsiteY704" fmla="*/ 6815705 h 10453302"/>
              <a:gd name="connsiteX705" fmla="*/ 536070 w 15258763"/>
              <a:gd name="connsiteY705" fmla="*/ 5245794 h 10453302"/>
              <a:gd name="connsiteX706" fmla="*/ 1072137 w 15258763"/>
              <a:gd name="connsiteY706" fmla="*/ 3254689 h 10453302"/>
              <a:gd name="connsiteX707" fmla="*/ 1378461 w 15258763"/>
              <a:gd name="connsiteY707" fmla="*/ 2259136 h 10453302"/>
              <a:gd name="connsiteX708" fmla="*/ 1378461 w 15258763"/>
              <a:gd name="connsiteY708" fmla="*/ 1244438 h 10453302"/>
              <a:gd name="connsiteX709" fmla="*/ 1148718 w 15258763"/>
              <a:gd name="connsiteY709" fmla="*/ 631790 h 10453302"/>
              <a:gd name="connsiteX710" fmla="*/ 880685 w 15258763"/>
              <a:gd name="connsiteY710" fmla="*/ 38287 h 10453302"/>
              <a:gd name="connsiteX711" fmla="*/ 14071758 w 15258763"/>
              <a:gd name="connsiteY711" fmla="*/ 38287 h 10453302"/>
              <a:gd name="connsiteX712" fmla="*/ 14205774 w 15258763"/>
              <a:gd name="connsiteY712" fmla="*/ 38287 h 10453302"/>
              <a:gd name="connsiteX713" fmla="*/ 14205774 w 15258763"/>
              <a:gd name="connsiteY713" fmla="*/ 76578 h 10453302"/>
              <a:gd name="connsiteX714" fmla="*/ 14205774 w 15258763"/>
              <a:gd name="connsiteY714" fmla="*/ 1569907 h 10453302"/>
              <a:gd name="connsiteX715" fmla="*/ 14205774 w 15258763"/>
              <a:gd name="connsiteY715" fmla="*/ 2565460 h 10453302"/>
              <a:gd name="connsiteX716" fmla="*/ 14244065 w 15258763"/>
              <a:gd name="connsiteY716" fmla="*/ 3197253 h 10453302"/>
              <a:gd name="connsiteX717" fmla="*/ 14378082 w 15258763"/>
              <a:gd name="connsiteY717" fmla="*/ 4250243 h 10453302"/>
              <a:gd name="connsiteX718" fmla="*/ 14378082 w 15258763"/>
              <a:gd name="connsiteY718" fmla="*/ 5571263 h 10453302"/>
              <a:gd name="connsiteX719" fmla="*/ 14224921 w 15258763"/>
              <a:gd name="connsiteY719" fmla="*/ 6834850 h 10453302"/>
              <a:gd name="connsiteX720" fmla="*/ 14110048 w 15258763"/>
              <a:gd name="connsiteY720" fmla="*/ 8041000 h 10453302"/>
              <a:gd name="connsiteX721" fmla="*/ 14071758 w 15258763"/>
              <a:gd name="connsiteY721" fmla="*/ 9093989 h 10453302"/>
              <a:gd name="connsiteX722" fmla="*/ 14071758 w 15258763"/>
              <a:gd name="connsiteY722" fmla="*/ 9993816 h 10453302"/>
              <a:gd name="connsiteX723" fmla="*/ 14090903 w 15258763"/>
              <a:gd name="connsiteY723" fmla="*/ 10453302 h 10453302"/>
              <a:gd name="connsiteX724" fmla="*/ 13842016 w 15258763"/>
              <a:gd name="connsiteY724" fmla="*/ 10453302 h 10453302"/>
              <a:gd name="connsiteX725" fmla="*/ 13842016 w 15258763"/>
              <a:gd name="connsiteY725" fmla="*/ 10415012 h 10453302"/>
              <a:gd name="connsiteX726" fmla="*/ 13842016 w 15258763"/>
              <a:gd name="connsiteY726" fmla="*/ 9610911 h 10453302"/>
              <a:gd name="connsiteX727" fmla="*/ 14148339 w 15258763"/>
              <a:gd name="connsiteY727" fmla="*/ 6451945 h 10453302"/>
              <a:gd name="connsiteX728" fmla="*/ 14263210 w 15258763"/>
              <a:gd name="connsiteY728" fmla="*/ 5379810 h 10453302"/>
              <a:gd name="connsiteX729" fmla="*/ 14167484 w 15258763"/>
              <a:gd name="connsiteY729" fmla="*/ 3848192 h 10453302"/>
              <a:gd name="connsiteX730" fmla="*/ 14071758 w 15258763"/>
              <a:gd name="connsiteY730" fmla="*/ 2622896 h 10453302"/>
              <a:gd name="connsiteX731" fmla="*/ 14090903 w 15258763"/>
              <a:gd name="connsiteY731" fmla="*/ 689226 h 10453302"/>
              <a:gd name="connsiteX732" fmla="*/ 14071758 w 15258763"/>
              <a:gd name="connsiteY732" fmla="*/ 38287 h 10453302"/>
              <a:gd name="connsiteX733" fmla="*/ 14339792 w 15258763"/>
              <a:gd name="connsiteY733" fmla="*/ 38287 h 10453302"/>
              <a:gd name="connsiteX734" fmla="*/ 14492953 w 15258763"/>
              <a:gd name="connsiteY734" fmla="*/ 38287 h 10453302"/>
              <a:gd name="connsiteX735" fmla="*/ 14492953 w 15258763"/>
              <a:gd name="connsiteY735" fmla="*/ 57431 h 10453302"/>
              <a:gd name="connsiteX736" fmla="*/ 14473808 w 15258763"/>
              <a:gd name="connsiteY736" fmla="*/ 2010247 h 10453302"/>
              <a:gd name="connsiteX737" fmla="*/ 14550390 w 15258763"/>
              <a:gd name="connsiteY737" fmla="*/ 3216398 h 10453302"/>
              <a:gd name="connsiteX738" fmla="*/ 14684406 w 15258763"/>
              <a:gd name="connsiteY738" fmla="*/ 4767165 h 10453302"/>
              <a:gd name="connsiteX739" fmla="*/ 14531245 w 15258763"/>
              <a:gd name="connsiteY739" fmla="*/ 6566816 h 10453302"/>
              <a:gd name="connsiteX740" fmla="*/ 14416374 w 15258763"/>
              <a:gd name="connsiteY740" fmla="*/ 8289889 h 10453302"/>
              <a:gd name="connsiteX741" fmla="*/ 14435519 w 15258763"/>
              <a:gd name="connsiteY741" fmla="*/ 8864246 h 10453302"/>
              <a:gd name="connsiteX742" fmla="*/ 14492953 w 15258763"/>
              <a:gd name="connsiteY742" fmla="*/ 9993816 h 10453302"/>
              <a:gd name="connsiteX743" fmla="*/ 14531245 w 15258763"/>
              <a:gd name="connsiteY743" fmla="*/ 10415012 h 10453302"/>
              <a:gd name="connsiteX744" fmla="*/ 14320647 w 15258763"/>
              <a:gd name="connsiteY744" fmla="*/ 10415012 h 10453302"/>
              <a:gd name="connsiteX745" fmla="*/ 14282356 w 15258763"/>
              <a:gd name="connsiteY745" fmla="*/ 9974671 h 10453302"/>
              <a:gd name="connsiteX746" fmla="*/ 14263211 w 15258763"/>
              <a:gd name="connsiteY746" fmla="*/ 8730230 h 10453302"/>
              <a:gd name="connsiteX747" fmla="*/ 14416374 w 15258763"/>
              <a:gd name="connsiteY747" fmla="*/ 6356218 h 10453302"/>
              <a:gd name="connsiteX748" fmla="*/ 14531245 w 15258763"/>
              <a:gd name="connsiteY748" fmla="*/ 5207505 h 10453302"/>
              <a:gd name="connsiteX749" fmla="*/ 14416374 w 15258763"/>
              <a:gd name="connsiteY749" fmla="*/ 3484431 h 10453302"/>
              <a:gd name="connsiteX750" fmla="*/ 14320647 w 15258763"/>
              <a:gd name="connsiteY750" fmla="*/ 2182554 h 10453302"/>
              <a:gd name="connsiteX751" fmla="*/ 14339792 w 15258763"/>
              <a:gd name="connsiteY751" fmla="*/ 95723 h 10453302"/>
              <a:gd name="connsiteX752" fmla="*/ 14339792 w 15258763"/>
              <a:gd name="connsiteY752" fmla="*/ 38287 h 10453302"/>
              <a:gd name="connsiteX753" fmla="*/ 2527174 w 15258763"/>
              <a:gd name="connsiteY753" fmla="*/ 38287 h 10453302"/>
              <a:gd name="connsiteX754" fmla="*/ 2642046 w 15258763"/>
              <a:gd name="connsiteY754" fmla="*/ 38287 h 10453302"/>
              <a:gd name="connsiteX755" fmla="*/ 2910079 w 15258763"/>
              <a:gd name="connsiteY755" fmla="*/ 478628 h 10453302"/>
              <a:gd name="connsiteX756" fmla="*/ 3120677 w 15258763"/>
              <a:gd name="connsiteY756" fmla="*/ 880678 h 10453302"/>
              <a:gd name="connsiteX757" fmla="*/ 3197258 w 15258763"/>
              <a:gd name="connsiteY757" fmla="*/ 1627343 h 10453302"/>
              <a:gd name="connsiteX758" fmla="*/ 3044096 w 15258763"/>
              <a:gd name="connsiteY758" fmla="*/ 2105974 h 10453302"/>
              <a:gd name="connsiteX759" fmla="*/ 2718627 w 15258763"/>
              <a:gd name="connsiteY759" fmla="*/ 2871783 h 10453302"/>
              <a:gd name="connsiteX760" fmla="*/ 2431448 w 15258763"/>
              <a:gd name="connsiteY760" fmla="*/ 5686135 h 10453302"/>
              <a:gd name="connsiteX761" fmla="*/ 2603755 w 15258763"/>
              <a:gd name="connsiteY761" fmla="*/ 6758268 h 10453302"/>
              <a:gd name="connsiteX762" fmla="*/ 2527174 w 15258763"/>
              <a:gd name="connsiteY762" fmla="*/ 7926129 h 10453302"/>
              <a:gd name="connsiteX763" fmla="*/ 2450593 w 15258763"/>
              <a:gd name="connsiteY763" fmla="*/ 8328179 h 10453302"/>
              <a:gd name="connsiteX764" fmla="*/ 2469738 w 15258763"/>
              <a:gd name="connsiteY764" fmla="*/ 9381168 h 10453302"/>
              <a:gd name="connsiteX765" fmla="*/ 2680336 w 15258763"/>
              <a:gd name="connsiteY765" fmla="*/ 10415012 h 10453302"/>
              <a:gd name="connsiteX766" fmla="*/ 2450593 w 15258763"/>
              <a:gd name="connsiteY766" fmla="*/ 10415012 h 10453302"/>
              <a:gd name="connsiteX767" fmla="*/ 2431448 w 15258763"/>
              <a:gd name="connsiteY767" fmla="*/ 10357576 h 10453302"/>
              <a:gd name="connsiteX768" fmla="*/ 2316576 w 15258763"/>
              <a:gd name="connsiteY768" fmla="*/ 9878945 h 10453302"/>
              <a:gd name="connsiteX769" fmla="*/ 2201705 w 15258763"/>
              <a:gd name="connsiteY769" fmla="*/ 8500486 h 10453302"/>
              <a:gd name="connsiteX770" fmla="*/ 2316576 w 15258763"/>
              <a:gd name="connsiteY770" fmla="*/ 7849548 h 10453302"/>
              <a:gd name="connsiteX771" fmla="*/ 2431448 w 15258763"/>
              <a:gd name="connsiteY771" fmla="*/ 6853995 h 10453302"/>
              <a:gd name="connsiteX772" fmla="*/ 2297431 w 15258763"/>
              <a:gd name="connsiteY772" fmla="*/ 5686135 h 10453302"/>
              <a:gd name="connsiteX773" fmla="*/ 2412303 w 15258763"/>
              <a:gd name="connsiteY773" fmla="*/ 3580158 h 10453302"/>
              <a:gd name="connsiteX774" fmla="*/ 2852643 w 15258763"/>
              <a:gd name="connsiteY774" fmla="*/ 2335716 h 10453302"/>
              <a:gd name="connsiteX775" fmla="*/ 3063241 w 15258763"/>
              <a:gd name="connsiteY775" fmla="*/ 1780505 h 10453302"/>
              <a:gd name="connsiteX776" fmla="*/ 3005805 w 15258763"/>
              <a:gd name="connsiteY776" fmla="*/ 804097 h 10453302"/>
              <a:gd name="connsiteX777" fmla="*/ 2756917 w 15258763"/>
              <a:gd name="connsiteY777" fmla="*/ 363756 h 10453302"/>
              <a:gd name="connsiteX778" fmla="*/ 2527174 w 15258763"/>
              <a:gd name="connsiteY778" fmla="*/ 38287 h 10453302"/>
              <a:gd name="connsiteX779" fmla="*/ 1225299 w 15258763"/>
              <a:gd name="connsiteY779" fmla="*/ 38286 h 10453302"/>
              <a:gd name="connsiteX780" fmla="*/ 1397606 w 15258763"/>
              <a:gd name="connsiteY780" fmla="*/ 38286 h 10453302"/>
              <a:gd name="connsiteX781" fmla="*/ 1684785 w 15258763"/>
              <a:gd name="connsiteY781" fmla="*/ 574354 h 10453302"/>
              <a:gd name="connsiteX782" fmla="*/ 1971964 w 15258763"/>
              <a:gd name="connsiteY782" fmla="*/ 1244437 h 10453302"/>
              <a:gd name="connsiteX783" fmla="*/ 1971964 w 15258763"/>
              <a:gd name="connsiteY783" fmla="*/ 2105973 h 10453302"/>
              <a:gd name="connsiteX784" fmla="*/ 1837947 w 15258763"/>
              <a:gd name="connsiteY784" fmla="*/ 2469733 h 10453302"/>
              <a:gd name="connsiteX785" fmla="*/ 1493332 w 15258763"/>
              <a:gd name="connsiteY785" fmla="*/ 3388705 h 10453302"/>
              <a:gd name="connsiteX786" fmla="*/ 957265 w 15258763"/>
              <a:gd name="connsiteY786" fmla="*/ 5609554 h 10453302"/>
              <a:gd name="connsiteX787" fmla="*/ 861539 w 15258763"/>
              <a:gd name="connsiteY787" fmla="*/ 6662542 h 10453302"/>
              <a:gd name="connsiteX788" fmla="*/ 899829 w 15258763"/>
              <a:gd name="connsiteY788" fmla="*/ 7409207 h 10453302"/>
              <a:gd name="connsiteX789" fmla="*/ 957265 w 15258763"/>
              <a:gd name="connsiteY789" fmla="*/ 8443051 h 10453302"/>
              <a:gd name="connsiteX790" fmla="*/ 957265 w 15258763"/>
              <a:gd name="connsiteY790" fmla="*/ 9572620 h 10453302"/>
              <a:gd name="connsiteX791" fmla="*/ 1033846 w 15258763"/>
              <a:gd name="connsiteY791" fmla="*/ 10415012 h 10453302"/>
              <a:gd name="connsiteX792" fmla="*/ 899829 w 15258763"/>
              <a:gd name="connsiteY792" fmla="*/ 10415012 h 10453302"/>
              <a:gd name="connsiteX793" fmla="*/ 899829 w 15258763"/>
              <a:gd name="connsiteY793" fmla="*/ 10357576 h 10453302"/>
              <a:gd name="connsiteX794" fmla="*/ 823249 w 15258763"/>
              <a:gd name="connsiteY794" fmla="*/ 8787665 h 10453302"/>
              <a:gd name="connsiteX795" fmla="*/ 823249 w 15258763"/>
              <a:gd name="connsiteY795" fmla="*/ 8117582 h 10453302"/>
              <a:gd name="connsiteX796" fmla="*/ 727522 w 15258763"/>
              <a:gd name="connsiteY796" fmla="*/ 6834850 h 10453302"/>
              <a:gd name="connsiteX797" fmla="*/ 746668 w 15258763"/>
              <a:gd name="connsiteY797" fmla="*/ 5858442 h 10453302"/>
              <a:gd name="connsiteX798" fmla="*/ 1608204 w 15258763"/>
              <a:gd name="connsiteY798" fmla="*/ 2603750 h 10453302"/>
              <a:gd name="connsiteX799" fmla="*/ 1780511 w 15258763"/>
              <a:gd name="connsiteY799" fmla="*/ 2144264 h 10453302"/>
              <a:gd name="connsiteX800" fmla="*/ 1799656 w 15258763"/>
              <a:gd name="connsiteY800" fmla="*/ 1321018 h 10453302"/>
              <a:gd name="connsiteX801" fmla="*/ 1512478 w 15258763"/>
              <a:gd name="connsiteY801" fmla="*/ 612644 h 10453302"/>
              <a:gd name="connsiteX802" fmla="*/ 1225299 w 15258763"/>
              <a:gd name="connsiteY802" fmla="*/ 38286 h 10453302"/>
              <a:gd name="connsiteX803" fmla="*/ 2297432 w 15258763"/>
              <a:gd name="connsiteY803" fmla="*/ 38286 h 10453302"/>
              <a:gd name="connsiteX804" fmla="*/ 2412302 w 15258763"/>
              <a:gd name="connsiteY804" fmla="*/ 38286 h 10453302"/>
              <a:gd name="connsiteX805" fmla="*/ 2527174 w 15258763"/>
              <a:gd name="connsiteY805" fmla="*/ 248884 h 10453302"/>
              <a:gd name="connsiteX806" fmla="*/ 2871788 w 15258763"/>
              <a:gd name="connsiteY806" fmla="*/ 842387 h 10453302"/>
              <a:gd name="connsiteX807" fmla="*/ 3024951 w 15258763"/>
              <a:gd name="connsiteY807" fmla="*/ 1397599 h 10453302"/>
              <a:gd name="connsiteX808" fmla="*/ 2910079 w 15258763"/>
              <a:gd name="connsiteY808" fmla="*/ 1933666 h 10453302"/>
              <a:gd name="connsiteX809" fmla="*/ 2603755 w 15258763"/>
              <a:gd name="connsiteY809" fmla="*/ 2661186 h 10453302"/>
              <a:gd name="connsiteX810" fmla="*/ 2144269 w 15258763"/>
              <a:gd name="connsiteY810" fmla="*/ 5666989 h 10453302"/>
              <a:gd name="connsiteX811" fmla="*/ 2239995 w 15258763"/>
              <a:gd name="connsiteY811" fmla="*/ 6758268 h 10453302"/>
              <a:gd name="connsiteX812" fmla="*/ 2144269 w 15258763"/>
              <a:gd name="connsiteY812" fmla="*/ 7772967 h 10453302"/>
              <a:gd name="connsiteX813" fmla="*/ 2067689 w 15258763"/>
              <a:gd name="connsiteY813" fmla="*/ 8060146 h 10453302"/>
              <a:gd name="connsiteX814" fmla="*/ 2010253 w 15258763"/>
              <a:gd name="connsiteY814" fmla="*/ 9362023 h 10453302"/>
              <a:gd name="connsiteX815" fmla="*/ 2239995 w 15258763"/>
              <a:gd name="connsiteY815" fmla="*/ 10415012 h 10453302"/>
              <a:gd name="connsiteX816" fmla="*/ 2029398 w 15258763"/>
              <a:gd name="connsiteY816" fmla="*/ 10415012 h 10453302"/>
              <a:gd name="connsiteX817" fmla="*/ 1857090 w 15258763"/>
              <a:gd name="connsiteY817" fmla="*/ 9649202 h 10453302"/>
              <a:gd name="connsiteX818" fmla="*/ 1952816 w 15258763"/>
              <a:gd name="connsiteY818" fmla="*/ 7792112 h 10453302"/>
              <a:gd name="connsiteX819" fmla="*/ 2048544 w 15258763"/>
              <a:gd name="connsiteY819" fmla="*/ 6892285 h 10453302"/>
              <a:gd name="connsiteX820" fmla="*/ 1991108 w 15258763"/>
              <a:gd name="connsiteY820" fmla="*/ 5590408 h 10453302"/>
              <a:gd name="connsiteX821" fmla="*/ 2105978 w 15258763"/>
              <a:gd name="connsiteY821" fmla="*/ 3924772 h 10453302"/>
              <a:gd name="connsiteX822" fmla="*/ 2603755 w 15258763"/>
              <a:gd name="connsiteY822" fmla="*/ 2450588 h 10453302"/>
              <a:gd name="connsiteX823" fmla="*/ 2871788 w 15258763"/>
              <a:gd name="connsiteY823" fmla="*/ 1780504 h 10453302"/>
              <a:gd name="connsiteX824" fmla="*/ 2929225 w 15258763"/>
              <a:gd name="connsiteY824" fmla="*/ 1301873 h 10453302"/>
              <a:gd name="connsiteX825" fmla="*/ 2756917 w 15258763"/>
              <a:gd name="connsiteY825" fmla="*/ 746660 h 10453302"/>
              <a:gd name="connsiteX826" fmla="*/ 2354868 w 15258763"/>
              <a:gd name="connsiteY826" fmla="*/ 57431 h 10453302"/>
              <a:gd name="connsiteX827" fmla="*/ 2297432 w 15258763"/>
              <a:gd name="connsiteY827" fmla="*/ 38286 h 10453302"/>
              <a:gd name="connsiteX828" fmla="*/ 1531622 w 15258763"/>
              <a:gd name="connsiteY828" fmla="*/ 38286 h 10453302"/>
              <a:gd name="connsiteX829" fmla="*/ 1684784 w 15258763"/>
              <a:gd name="connsiteY829" fmla="*/ 38286 h 10453302"/>
              <a:gd name="connsiteX830" fmla="*/ 1876236 w 15258763"/>
              <a:gd name="connsiteY830" fmla="*/ 363755 h 10453302"/>
              <a:gd name="connsiteX831" fmla="*/ 2259141 w 15258763"/>
              <a:gd name="connsiteY831" fmla="*/ 1129565 h 10453302"/>
              <a:gd name="connsiteX832" fmla="*/ 2278286 w 15258763"/>
              <a:gd name="connsiteY832" fmla="*/ 1971957 h 10453302"/>
              <a:gd name="connsiteX833" fmla="*/ 2048543 w 15258763"/>
              <a:gd name="connsiteY833" fmla="*/ 2565459 h 10453302"/>
              <a:gd name="connsiteX834" fmla="*/ 1455042 w 15258763"/>
              <a:gd name="connsiteY834" fmla="*/ 4365113 h 10453302"/>
              <a:gd name="connsiteX835" fmla="*/ 1244443 w 15258763"/>
              <a:gd name="connsiteY835" fmla="*/ 5858442 h 10453302"/>
              <a:gd name="connsiteX836" fmla="*/ 1206153 w 15258763"/>
              <a:gd name="connsiteY836" fmla="*/ 7332626 h 10453302"/>
              <a:gd name="connsiteX837" fmla="*/ 1187007 w 15258763"/>
              <a:gd name="connsiteY837" fmla="*/ 8481341 h 10453302"/>
              <a:gd name="connsiteX838" fmla="*/ 1225298 w 15258763"/>
              <a:gd name="connsiteY838" fmla="*/ 9936380 h 10453302"/>
              <a:gd name="connsiteX839" fmla="*/ 1282733 w 15258763"/>
              <a:gd name="connsiteY839" fmla="*/ 10395866 h 10453302"/>
              <a:gd name="connsiteX840" fmla="*/ 1148717 w 15258763"/>
              <a:gd name="connsiteY840" fmla="*/ 10395866 h 10453302"/>
              <a:gd name="connsiteX841" fmla="*/ 1052990 w 15258763"/>
              <a:gd name="connsiteY841" fmla="*/ 8596213 h 10453302"/>
              <a:gd name="connsiteX842" fmla="*/ 1033845 w 15258763"/>
              <a:gd name="connsiteY842" fmla="*/ 7256045 h 10453302"/>
              <a:gd name="connsiteX843" fmla="*/ 1014700 w 15258763"/>
              <a:gd name="connsiteY843" fmla="*/ 6451945 h 10453302"/>
              <a:gd name="connsiteX844" fmla="*/ 1129571 w 15258763"/>
              <a:gd name="connsiteY844" fmla="*/ 5398956 h 10453302"/>
              <a:gd name="connsiteX845" fmla="*/ 1914527 w 15258763"/>
              <a:gd name="connsiteY845" fmla="*/ 2565459 h 10453302"/>
              <a:gd name="connsiteX846" fmla="*/ 2125125 w 15258763"/>
              <a:gd name="connsiteY846" fmla="*/ 2010247 h 10453302"/>
              <a:gd name="connsiteX847" fmla="*/ 2105979 w 15258763"/>
              <a:gd name="connsiteY847" fmla="*/ 1225292 h 10453302"/>
              <a:gd name="connsiteX848" fmla="*/ 1933672 w 15258763"/>
              <a:gd name="connsiteY848" fmla="*/ 784951 h 10453302"/>
              <a:gd name="connsiteX849" fmla="*/ 1550767 w 15258763"/>
              <a:gd name="connsiteY849" fmla="*/ 76577 h 10453302"/>
              <a:gd name="connsiteX850" fmla="*/ 1531622 w 15258763"/>
              <a:gd name="connsiteY850" fmla="*/ 38286 h 10453302"/>
              <a:gd name="connsiteX851" fmla="*/ 1818800 w 15258763"/>
              <a:gd name="connsiteY851" fmla="*/ 38286 h 10453302"/>
              <a:gd name="connsiteX852" fmla="*/ 1952817 w 15258763"/>
              <a:gd name="connsiteY852" fmla="*/ 38286 h 10453302"/>
              <a:gd name="connsiteX853" fmla="*/ 1971962 w 15258763"/>
              <a:gd name="connsiteY853" fmla="*/ 76577 h 10453302"/>
              <a:gd name="connsiteX854" fmla="*/ 2163414 w 15258763"/>
              <a:gd name="connsiteY854" fmla="*/ 402046 h 10453302"/>
              <a:gd name="connsiteX855" fmla="*/ 2469738 w 15258763"/>
              <a:gd name="connsiteY855" fmla="*/ 976403 h 10453302"/>
              <a:gd name="connsiteX856" fmla="*/ 2527174 w 15258763"/>
              <a:gd name="connsiteY856" fmla="*/ 1933666 h 10453302"/>
              <a:gd name="connsiteX857" fmla="*/ 2259141 w 15258763"/>
              <a:gd name="connsiteY857" fmla="*/ 2603750 h 10453302"/>
              <a:gd name="connsiteX858" fmla="*/ 1589057 w 15258763"/>
              <a:gd name="connsiteY858" fmla="*/ 5207504 h 10453302"/>
              <a:gd name="connsiteX859" fmla="*/ 1512476 w 15258763"/>
              <a:gd name="connsiteY859" fmla="*/ 6949721 h 10453302"/>
              <a:gd name="connsiteX860" fmla="*/ 1455040 w 15258763"/>
              <a:gd name="connsiteY860" fmla="*/ 7926129 h 10453302"/>
              <a:gd name="connsiteX861" fmla="*/ 1359314 w 15258763"/>
              <a:gd name="connsiteY861" fmla="*/ 8979118 h 10453302"/>
              <a:gd name="connsiteX862" fmla="*/ 1531621 w 15258763"/>
              <a:gd name="connsiteY862" fmla="*/ 10395866 h 10453302"/>
              <a:gd name="connsiteX863" fmla="*/ 1378459 w 15258763"/>
              <a:gd name="connsiteY863" fmla="*/ 10395866 h 10453302"/>
              <a:gd name="connsiteX864" fmla="*/ 1378459 w 15258763"/>
              <a:gd name="connsiteY864" fmla="*/ 10357576 h 10453302"/>
              <a:gd name="connsiteX865" fmla="*/ 1282733 w 15258763"/>
              <a:gd name="connsiteY865" fmla="*/ 8289889 h 10453302"/>
              <a:gd name="connsiteX866" fmla="*/ 1340169 w 15258763"/>
              <a:gd name="connsiteY866" fmla="*/ 7390062 h 10453302"/>
              <a:gd name="connsiteX867" fmla="*/ 1340169 w 15258763"/>
              <a:gd name="connsiteY867" fmla="*/ 6662542 h 10453302"/>
              <a:gd name="connsiteX868" fmla="*/ 1435895 w 15258763"/>
              <a:gd name="connsiteY868" fmla="*/ 5188359 h 10453302"/>
              <a:gd name="connsiteX869" fmla="*/ 2067688 w 15258763"/>
              <a:gd name="connsiteY869" fmla="*/ 2737767 h 10453302"/>
              <a:gd name="connsiteX870" fmla="*/ 2354867 w 15258763"/>
              <a:gd name="connsiteY870" fmla="*/ 2048538 h 10453302"/>
              <a:gd name="connsiteX871" fmla="*/ 2431448 w 15258763"/>
              <a:gd name="connsiteY871" fmla="*/ 1321018 h 10453302"/>
              <a:gd name="connsiteX872" fmla="*/ 2182560 w 15258763"/>
              <a:gd name="connsiteY872" fmla="*/ 708370 h 10453302"/>
              <a:gd name="connsiteX873" fmla="*/ 1818800 w 15258763"/>
              <a:gd name="connsiteY873" fmla="*/ 38286 h 10453302"/>
              <a:gd name="connsiteX874" fmla="*/ 114873 w 15258763"/>
              <a:gd name="connsiteY874" fmla="*/ 38285 h 10453302"/>
              <a:gd name="connsiteX875" fmla="*/ 325470 w 15258763"/>
              <a:gd name="connsiteY875" fmla="*/ 38285 h 10453302"/>
              <a:gd name="connsiteX876" fmla="*/ 421197 w 15258763"/>
              <a:gd name="connsiteY876" fmla="*/ 344610 h 10453302"/>
              <a:gd name="connsiteX877" fmla="*/ 612649 w 15258763"/>
              <a:gd name="connsiteY877" fmla="*/ 899822 h 10453302"/>
              <a:gd name="connsiteX878" fmla="*/ 727521 w 15258763"/>
              <a:gd name="connsiteY878" fmla="*/ 2144263 h 10453302"/>
              <a:gd name="connsiteX879" fmla="*/ 440342 w 15258763"/>
              <a:gd name="connsiteY879" fmla="*/ 3675883 h 10453302"/>
              <a:gd name="connsiteX880" fmla="*/ 95727 w 15258763"/>
              <a:gd name="connsiteY880" fmla="*/ 5073487 h 10453302"/>
              <a:gd name="connsiteX881" fmla="*/ 1 w 15258763"/>
              <a:gd name="connsiteY881" fmla="*/ 5647844 h 10453302"/>
              <a:gd name="connsiteX882" fmla="*/ 1 w 15258763"/>
              <a:gd name="connsiteY882" fmla="*/ 5147675 h 10453302"/>
              <a:gd name="connsiteX883" fmla="*/ 1 w 15258763"/>
              <a:gd name="connsiteY883" fmla="*/ 4614001 h 10453302"/>
              <a:gd name="connsiteX884" fmla="*/ 19146 w 15258763"/>
              <a:gd name="connsiteY884" fmla="*/ 4556566 h 10453302"/>
              <a:gd name="connsiteX885" fmla="*/ 248889 w 15258763"/>
              <a:gd name="connsiteY885" fmla="*/ 3580158 h 10453302"/>
              <a:gd name="connsiteX886" fmla="*/ 459487 w 15258763"/>
              <a:gd name="connsiteY886" fmla="*/ 2201699 h 10453302"/>
              <a:gd name="connsiteX887" fmla="*/ 325470 w 15258763"/>
              <a:gd name="connsiteY887" fmla="*/ 842387 h 10453302"/>
              <a:gd name="connsiteX888" fmla="*/ 114873 w 15258763"/>
              <a:gd name="connsiteY888" fmla="*/ 38285 h 10453302"/>
              <a:gd name="connsiteX889" fmla="*/ 2737774 w 15258763"/>
              <a:gd name="connsiteY889" fmla="*/ 19142 h 10453302"/>
              <a:gd name="connsiteX890" fmla="*/ 2852645 w 15258763"/>
              <a:gd name="connsiteY890" fmla="*/ 19142 h 10453302"/>
              <a:gd name="connsiteX891" fmla="*/ 2967517 w 15258763"/>
              <a:gd name="connsiteY891" fmla="*/ 229741 h 10453302"/>
              <a:gd name="connsiteX892" fmla="*/ 3273841 w 15258763"/>
              <a:gd name="connsiteY892" fmla="*/ 765807 h 10453302"/>
              <a:gd name="connsiteX893" fmla="*/ 3369567 w 15258763"/>
              <a:gd name="connsiteY893" fmla="*/ 1589053 h 10453302"/>
              <a:gd name="connsiteX894" fmla="*/ 3139824 w 15258763"/>
              <a:gd name="connsiteY894" fmla="*/ 2259137 h 10453302"/>
              <a:gd name="connsiteX895" fmla="*/ 2756919 w 15258763"/>
              <a:gd name="connsiteY895" fmla="*/ 3331271 h 10453302"/>
              <a:gd name="connsiteX896" fmla="*/ 2680338 w 15258763"/>
              <a:gd name="connsiteY896" fmla="*/ 5609554 h 10453302"/>
              <a:gd name="connsiteX897" fmla="*/ 2929226 w 15258763"/>
              <a:gd name="connsiteY897" fmla="*/ 6700833 h 10453302"/>
              <a:gd name="connsiteX898" fmla="*/ 3005807 w 15258763"/>
              <a:gd name="connsiteY898" fmla="*/ 7734677 h 10453302"/>
              <a:gd name="connsiteX899" fmla="*/ 2967517 w 15258763"/>
              <a:gd name="connsiteY899" fmla="*/ 8232453 h 10453302"/>
              <a:gd name="connsiteX900" fmla="*/ 2986662 w 15258763"/>
              <a:gd name="connsiteY900" fmla="*/ 9534330 h 10453302"/>
              <a:gd name="connsiteX901" fmla="*/ 3139824 w 15258763"/>
              <a:gd name="connsiteY901" fmla="*/ 10415012 h 10453302"/>
              <a:gd name="connsiteX902" fmla="*/ 2890936 w 15258763"/>
              <a:gd name="connsiteY902" fmla="*/ 10415012 h 10453302"/>
              <a:gd name="connsiteX903" fmla="*/ 2871790 w 15258763"/>
              <a:gd name="connsiteY903" fmla="*/ 10357576 h 10453302"/>
              <a:gd name="connsiteX904" fmla="*/ 2756919 w 15258763"/>
              <a:gd name="connsiteY904" fmla="*/ 9744928 h 10453302"/>
              <a:gd name="connsiteX905" fmla="*/ 2756919 w 15258763"/>
              <a:gd name="connsiteY905" fmla="*/ 7772968 h 10453302"/>
              <a:gd name="connsiteX906" fmla="*/ 2776064 w 15258763"/>
              <a:gd name="connsiteY906" fmla="*/ 6892286 h 10453302"/>
              <a:gd name="connsiteX907" fmla="*/ 2565466 w 15258763"/>
              <a:gd name="connsiteY907" fmla="*/ 5762716 h 10453302"/>
              <a:gd name="connsiteX908" fmla="*/ 2565466 w 15258763"/>
              <a:gd name="connsiteY908" fmla="*/ 3637595 h 10453302"/>
              <a:gd name="connsiteX909" fmla="*/ 3005807 w 15258763"/>
              <a:gd name="connsiteY909" fmla="*/ 2316572 h 10453302"/>
              <a:gd name="connsiteX910" fmla="*/ 3235550 w 15258763"/>
              <a:gd name="connsiteY910" fmla="*/ 1703924 h 10453302"/>
              <a:gd name="connsiteX911" fmla="*/ 3292986 w 15258763"/>
              <a:gd name="connsiteY911" fmla="*/ 1187002 h 10453302"/>
              <a:gd name="connsiteX912" fmla="*/ 3120679 w 15258763"/>
              <a:gd name="connsiteY912" fmla="*/ 650935 h 10453302"/>
              <a:gd name="connsiteX913" fmla="*/ 2776064 w 15258763"/>
              <a:gd name="connsiteY913" fmla="*/ 76579 h 10453302"/>
              <a:gd name="connsiteX914" fmla="*/ 2737774 w 15258763"/>
              <a:gd name="connsiteY914" fmla="*/ 19142 h 10453302"/>
              <a:gd name="connsiteX915" fmla="*/ 2086833 w 15258763"/>
              <a:gd name="connsiteY915" fmla="*/ 19141 h 10453302"/>
              <a:gd name="connsiteX916" fmla="*/ 2220850 w 15258763"/>
              <a:gd name="connsiteY916" fmla="*/ 19141 h 10453302"/>
              <a:gd name="connsiteX917" fmla="*/ 2393157 w 15258763"/>
              <a:gd name="connsiteY917" fmla="*/ 306320 h 10453302"/>
              <a:gd name="connsiteX918" fmla="*/ 2718627 w 15258763"/>
              <a:gd name="connsiteY918" fmla="*/ 899823 h 10453302"/>
              <a:gd name="connsiteX919" fmla="*/ 2776062 w 15258763"/>
              <a:gd name="connsiteY919" fmla="*/ 1837940 h 10453302"/>
              <a:gd name="connsiteX920" fmla="*/ 2527174 w 15258763"/>
              <a:gd name="connsiteY920" fmla="*/ 2488879 h 10453302"/>
              <a:gd name="connsiteX921" fmla="*/ 1895381 w 15258763"/>
              <a:gd name="connsiteY921" fmla="*/ 5705280 h 10453302"/>
              <a:gd name="connsiteX922" fmla="*/ 1914526 w 15258763"/>
              <a:gd name="connsiteY922" fmla="*/ 6758269 h 10453302"/>
              <a:gd name="connsiteX923" fmla="*/ 1799655 w 15258763"/>
              <a:gd name="connsiteY923" fmla="*/ 7906984 h 10453302"/>
              <a:gd name="connsiteX924" fmla="*/ 1703928 w 15258763"/>
              <a:gd name="connsiteY924" fmla="*/ 9247151 h 10453302"/>
              <a:gd name="connsiteX925" fmla="*/ 1876236 w 15258763"/>
              <a:gd name="connsiteY925" fmla="*/ 10280995 h 10453302"/>
              <a:gd name="connsiteX926" fmla="*/ 1857090 w 15258763"/>
              <a:gd name="connsiteY926" fmla="*/ 10415012 h 10453302"/>
              <a:gd name="connsiteX927" fmla="*/ 1684783 w 15258763"/>
              <a:gd name="connsiteY927" fmla="*/ 10415012 h 10453302"/>
              <a:gd name="connsiteX928" fmla="*/ 1665638 w 15258763"/>
              <a:gd name="connsiteY928" fmla="*/ 10338431 h 10453302"/>
              <a:gd name="connsiteX929" fmla="*/ 1569912 w 15258763"/>
              <a:gd name="connsiteY929" fmla="*/ 8060146 h 10453302"/>
              <a:gd name="connsiteX930" fmla="*/ 1684783 w 15258763"/>
              <a:gd name="connsiteY930" fmla="*/ 7045447 h 10453302"/>
              <a:gd name="connsiteX931" fmla="*/ 1703928 w 15258763"/>
              <a:gd name="connsiteY931" fmla="*/ 5475537 h 10453302"/>
              <a:gd name="connsiteX932" fmla="*/ 1876236 w 15258763"/>
              <a:gd name="connsiteY932" fmla="*/ 4058789 h 10453302"/>
              <a:gd name="connsiteX933" fmla="*/ 2431448 w 15258763"/>
              <a:gd name="connsiteY933" fmla="*/ 2469733 h 10453302"/>
              <a:gd name="connsiteX934" fmla="*/ 2661191 w 15258763"/>
              <a:gd name="connsiteY934" fmla="*/ 1876231 h 10453302"/>
              <a:gd name="connsiteX935" fmla="*/ 2603755 w 15258763"/>
              <a:gd name="connsiteY935" fmla="*/ 995549 h 10453302"/>
              <a:gd name="connsiteX936" fmla="*/ 2412303 w 15258763"/>
              <a:gd name="connsiteY936" fmla="*/ 593499 h 10453302"/>
              <a:gd name="connsiteX937" fmla="*/ 2086833 w 15258763"/>
              <a:gd name="connsiteY937" fmla="*/ 19141 h 10453302"/>
              <a:gd name="connsiteX938" fmla="*/ 3733329 w 15258763"/>
              <a:gd name="connsiteY938" fmla="*/ 0 h 10453302"/>
              <a:gd name="connsiteX939" fmla="*/ 3924780 w 15258763"/>
              <a:gd name="connsiteY939" fmla="*/ 0 h 10453302"/>
              <a:gd name="connsiteX940" fmla="*/ 3943927 w 15258763"/>
              <a:gd name="connsiteY940" fmla="*/ 38291 h 10453302"/>
              <a:gd name="connsiteX941" fmla="*/ 4116235 w 15258763"/>
              <a:gd name="connsiteY941" fmla="*/ 363759 h 10453302"/>
              <a:gd name="connsiteX942" fmla="*/ 4269395 w 15258763"/>
              <a:gd name="connsiteY942" fmla="*/ 1359312 h 10453302"/>
              <a:gd name="connsiteX943" fmla="*/ 4058799 w 15258763"/>
              <a:gd name="connsiteY943" fmla="*/ 2297429 h 10453302"/>
              <a:gd name="connsiteX944" fmla="*/ 3733329 w 15258763"/>
              <a:gd name="connsiteY944" fmla="*/ 3312127 h 10453302"/>
              <a:gd name="connsiteX945" fmla="*/ 3561021 w 15258763"/>
              <a:gd name="connsiteY945" fmla="*/ 4173665 h 10453302"/>
              <a:gd name="connsiteX946" fmla="*/ 3771619 w 15258763"/>
              <a:gd name="connsiteY946" fmla="*/ 5245794 h 10453302"/>
              <a:gd name="connsiteX947" fmla="*/ 4269395 w 15258763"/>
              <a:gd name="connsiteY947" fmla="*/ 6088185 h 10453302"/>
              <a:gd name="connsiteX948" fmla="*/ 4939479 w 15258763"/>
              <a:gd name="connsiteY948" fmla="*/ 6949721 h 10453302"/>
              <a:gd name="connsiteX949" fmla="*/ 5858449 w 15258763"/>
              <a:gd name="connsiteY949" fmla="*/ 8175018 h 10453302"/>
              <a:gd name="connsiteX950" fmla="*/ 6222209 w 15258763"/>
              <a:gd name="connsiteY950" fmla="*/ 8768520 h 10453302"/>
              <a:gd name="connsiteX951" fmla="*/ 6432808 w 15258763"/>
              <a:gd name="connsiteY951" fmla="*/ 10012961 h 10453302"/>
              <a:gd name="connsiteX952" fmla="*/ 6375372 w 15258763"/>
              <a:gd name="connsiteY952" fmla="*/ 10415012 h 10453302"/>
              <a:gd name="connsiteX953" fmla="*/ 5686144 w 15258763"/>
              <a:gd name="connsiteY953" fmla="*/ 10415012 h 10453302"/>
              <a:gd name="connsiteX954" fmla="*/ 5686144 w 15258763"/>
              <a:gd name="connsiteY954" fmla="*/ 9821509 h 10453302"/>
              <a:gd name="connsiteX955" fmla="*/ 5705289 w 15258763"/>
              <a:gd name="connsiteY955" fmla="*/ 9132280 h 10453302"/>
              <a:gd name="connsiteX956" fmla="*/ 5513838 w 15258763"/>
              <a:gd name="connsiteY956" fmla="*/ 8385615 h 10453302"/>
              <a:gd name="connsiteX957" fmla="*/ 4862898 w 15258763"/>
              <a:gd name="connsiteY957" fmla="*/ 7332626 h 10453302"/>
              <a:gd name="connsiteX958" fmla="*/ 4116235 w 15258763"/>
              <a:gd name="connsiteY958" fmla="*/ 6241348 h 10453302"/>
              <a:gd name="connsiteX959" fmla="*/ 3618456 w 15258763"/>
              <a:gd name="connsiteY959" fmla="*/ 5341521 h 10453302"/>
              <a:gd name="connsiteX960" fmla="*/ 3407859 w 15258763"/>
              <a:gd name="connsiteY960" fmla="*/ 4173665 h 10453302"/>
              <a:gd name="connsiteX961" fmla="*/ 3580167 w 15258763"/>
              <a:gd name="connsiteY961" fmla="*/ 3292981 h 10453302"/>
              <a:gd name="connsiteX962" fmla="*/ 4001363 w 15258763"/>
              <a:gd name="connsiteY962" fmla="*/ 1876234 h 10453302"/>
              <a:gd name="connsiteX963" fmla="*/ 4097088 w 15258763"/>
              <a:gd name="connsiteY963" fmla="*/ 1455038 h 10453302"/>
              <a:gd name="connsiteX964" fmla="*/ 3943927 w 15258763"/>
              <a:gd name="connsiteY964" fmla="*/ 363759 h 10453302"/>
              <a:gd name="connsiteX965" fmla="*/ 3829055 w 15258763"/>
              <a:gd name="connsiteY965" fmla="*/ 153162 h 10453302"/>
              <a:gd name="connsiteX966" fmla="*/ 3733329 w 15258763"/>
              <a:gd name="connsiteY966" fmla="*/ 0 h 10453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</a:cxnLst>
            <a:rect l="l" t="t" r="r" b="b"/>
            <a:pathLst>
              <a:path w="15258763" h="10453302">
                <a:moveTo>
                  <a:pt x="0" y="6509379"/>
                </a:moveTo>
                <a:cubicBezTo>
                  <a:pt x="0" y="6605105"/>
                  <a:pt x="19145" y="6681687"/>
                  <a:pt x="19145" y="6777413"/>
                </a:cubicBezTo>
                <a:cubicBezTo>
                  <a:pt x="57436" y="7160318"/>
                  <a:pt x="95726" y="7562368"/>
                  <a:pt x="134017" y="7945273"/>
                </a:cubicBezTo>
                <a:cubicBezTo>
                  <a:pt x="191453" y="8423904"/>
                  <a:pt x="210598" y="8902536"/>
                  <a:pt x="229743" y="9400313"/>
                </a:cubicBezTo>
                <a:cubicBezTo>
                  <a:pt x="229743" y="9725781"/>
                  <a:pt x="248888" y="10051251"/>
                  <a:pt x="248888" y="10376720"/>
                </a:cubicBezTo>
                <a:cubicBezTo>
                  <a:pt x="248888" y="10395865"/>
                  <a:pt x="248888" y="10395865"/>
                  <a:pt x="248888" y="10415011"/>
                </a:cubicBezTo>
                <a:cubicBezTo>
                  <a:pt x="191453" y="10415011"/>
                  <a:pt x="134017" y="10415011"/>
                  <a:pt x="76581" y="10415011"/>
                </a:cubicBezTo>
                <a:cubicBezTo>
                  <a:pt x="76581" y="10261849"/>
                  <a:pt x="76581" y="10108686"/>
                  <a:pt x="76581" y="9955524"/>
                </a:cubicBezTo>
                <a:cubicBezTo>
                  <a:pt x="76581" y="9419458"/>
                  <a:pt x="57436" y="8883391"/>
                  <a:pt x="19145" y="8366469"/>
                </a:cubicBezTo>
                <a:cubicBezTo>
                  <a:pt x="19145" y="8289887"/>
                  <a:pt x="0" y="8213307"/>
                  <a:pt x="0" y="8136725"/>
                </a:cubicBezTo>
                <a:cubicBezTo>
                  <a:pt x="0" y="7600659"/>
                  <a:pt x="0" y="7045446"/>
                  <a:pt x="0" y="6509379"/>
                </a:cubicBezTo>
                <a:close/>
                <a:moveTo>
                  <a:pt x="0" y="363755"/>
                </a:moveTo>
                <a:cubicBezTo>
                  <a:pt x="19145" y="402045"/>
                  <a:pt x="19145" y="459481"/>
                  <a:pt x="38291" y="497772"/>
                </a:cubicBezTo>
                <a:cubicBezTo>
                  <a:pt x="95726" y="765805"/>
                  <a:pt x="153162" y="1033839"/>
                  <a:pt x="191453" y="1301872"/>
                </a:cubicBezTo>
                <a:cubicBezTo>
                  <a:pt x="248888" y="1589051"/>
                  <a:pt x="229743" y="1876230"/>
                  <a:pt x="229743" y="2163409"/>
                </a:cubicBezTo>
                <a:cubicBezTo>
                  <a:pt x="229743" y="2737766"/>
                  <a:pt x="134017" y="3273833"/>
                  <a:pt x="0" y="3829046"/>
                </a:cubicBezTo>
                <a:lnTo>
                  <a:pt x="0" y="2098794"/>
                </a:lnTo>
                <a:cubicBezTo>
                  <a:pt x="0" y="1517257"/>
                  <a:pt x="0" y="938113"/>
                  <a:pt x="0" y="363755"/>
                </a:cubicBezTo>
                <a:close/>
                <a:moveTo>
                  <a:pt x="7830408" y="76582"/>
                </a:moveTo>
                <a:cubicBezTo>
                  <a:pt x="8041005" y="76582"/>
                  <a:pt x="8251602" y="76582"/>
                  <a:pt x="8443055" y="76582"/>
                </a:cubicBezTo>
                <a:cubicBezTo>
                  <a:pt x="8443055" y="95727"/>
                  <a:pt x="8423909" y="114873"/>
                  <a:pt x="8423909" y="134018"/>
                </a:cubicBezTo>
                <a:cubicBezTo>
                  <a:pt x="8270748" y="344616"/>
                  <a:pt x="8117586" y="555213"/>
                  <a:pt x="7964424" y="765811"/>
                </a:cubicBezTo>
                <a:cubicBezTo>
                  <a:pt x="7734681" y="1052990"/>
                  <a:pt x="7543231" y="1359314"/>
                  <a:pt x="7370925" y="1684783"/>
                </a:cubicBezTo>
                <a:cubicBezTo>
                  <a:pt x="7294342" y="1818800"/>
                  <a:pt x="7236908" y="1971961"/>
                  <a:pt x="7160325" y="2105979"/>
                </a:cubicBezTo>
                <a:cubicBezTo>
                  <a:pt x="7026311" y="2374011"/>
                  <a:pt x="6834858" y="2565464"/>
                  <a:pt x="6605114" y="2737771"/>
                </a:cubicBezTo>
                <a:cubicBezTo>
                  <a:pt x="6451952" y="2871788"/>
                  <a:pt x="6279644" y="2986660"/>
                  <a:pt x="6126482" y="3101531"/>
                </a:cubicBezTo>
                <a:cubicBezTo>
                  <a:pt x="5973321" y="3216403"/>
                  <a:pt x="5839304" y="3350419"/>
                  <a:pt x="5705290" y="3522727"/>
                </a:cubicBezTo>
                <a:cubicBezTo>
                  <a:pt x="5532983" y="3771615"/>
                  <a:pt x="5494692" y="4039649"/>
                  <a:pt x="5590418" y="4345974"/>
                </a:cubicBezTo>
                <a:cubicBezTo>
                  <a:pt x="5609564" y="4422553"/>
                  <a:pt x="5628710" y="4479991"/>
                  <a:pt x="5666999" y="4537426"/>
                </a:cubicBezTo>
                <a:cubicBezTo>
                  <a:pt x="5743580" y="4690589"/>
                  <a:pt x="5820158" y="4843750"/>
                  <a:pt x="5915885" y="4977768"/>
                </a:cubicBezTo>
                <a:cubicBezTo>
                  <a:pt x="6183918" y="5379811"/>
                  <a:pt x="6490243" y="5743571"/>
                  <a:pt x="6834858" y="6049895"/>
                </a:cubicBezTo>
                <a:cubicBezTo>
                  <a:pt x="7236908" y="6413654"/>
                  <a:pt x="7638958" y="6758269"/>
                  <a:pt x="8079296" y="7026303"/>
                </a:cubicBezTo>
                <a:cubicBezTo>
                  <a:pt x="8194166" y="7102884"/>
                  <a:pt x="8309039" y="7179465"/>
                  <a:pt x="8404764" y="7275191"/>
                </a:cubicBezTo>
                <a:cubicBezTo>
                  <a:pt x="8634507" y="7466643"/>
                  <a:pt x="8787669" y="7715531"/>
                  <a:pt x="8845105" y="8041001"/>
                </a:cubicBezTo>
                <a:cubicBezTo>
                  <a:pt x="8883396" y="8251599"/>
                  <a:pt x="8883396" y="8462197"/>
                  <a:pt x="8883396" y="8691939"/>
                </a:cubicBezTo>
                <a:cubicBezTo>
                  <a:pt x="8864250" y="9055699"/>
                  <a:pt x="8864250" y="9400314"/>
                  <a:pt x="8883396" y="9764073"/>
                </a:cubicBezTo>
                <a:cubicBezTo>
                  <a:pt x="8902541" y="9955526"/>
                  <a:pt x="8902541" y="10185269"/>
                  <a:pt x="8921686" y="10415012"/>
                </a:cubicBezTo>
                <a:cubicBezTo>
                  <a:pt x="8883396" y="10415012"/>
                  <a:pt x="8845105" y="10415012"/>
                  <a:pt x="8806814" y="10415012"/>
                </a:cubicBezTo>
                <a:cubicBezTo>
                  <a:pt x="8806814" y="10376721"/>
                  <a:pt x="8806814" y="10338431"/>
                  <a:pt x="8806814" y="10300140"/>
                </a:cubicBezTo>
                <a:cubicBezTo>
                  <a:pt x="8768524" y="9840655"/>
                  <a:pt x="8749379" y="9400314"/>
                  <a:pt x="8768524" y="8940828"/>
                </a:cubicBezTo>
                <a:cubicBezTo>
                  <a:pt x="8768524" y="8787666"/>
                  <a:pt x="8768524" y="8615358"/>
                  <a:pt x="8768524" y="8462197"/>
                </a:cubicBezTo>
                <a:cubicBezTo>
                  <a:pt x="8749379" y="8079292"/>
                  <a:pt x="8615363" y="7734677"/>
                  <a:pt x="8366474" y="7485789"/>
                </a:cubicBezTo>
                <a:cubicBezTo>
                  <a:pt x="8232458" y="7351772"/>
                  <a:pt x="8098440" y="7256046"/>
                  <a:pt x="7945278" y="7160320"/>
                </a:cubicBezTo>
                <a:cubicBezTo>
                  <a:pt x="7638958" y="6988012"/>
                  <a:pt x="7332634" y="6758269"/>
                  <a:pt x="7045455" y="6528526"/>
                </a:cubicBezTo>
                <a:cubicBezTo>
                  <a:pt x="6528532" y="6088185"/>
                  <a:pt x="6049901" y="5590409"/>
                  <a:pt x="5647854" y="5016058"/>
                </a:cubicBezTo>
                <a:cubicBezTo>
                  <a:pt x="5532983" y="4843750"/>
                  <a:pt x="5418111" y="4671443"/>
                  <a:pt x="5341530" y="4460845"/>
                </a:cubicBezTo>
                <a:cubicBezTo>
                  <a:pt x="5226656" y="4116229"/>
                  <a:pt x="5245804" y="3790760"/>
                  <a:pt x="5437256" y="3503581"/>
                </a:cubicBezTo>
                <a:cubicBezTo>
                  <a:pt x="5513837" y="3388710"/>
                  <a:pt x="5590418" y="3292984"/>
                  <a:pt x="5666999" y="3197257"/>
                </a:cubicBezTo>
                <a:cubicBezTo>
                  <a:pt x="5820158" y="3024950"/>
                  <a:pt x="5992465" y="2871788"/>
                  <a:pt x="6164774" y="2718626"/>
                </a:cubicBezTo>
                <a:cubicBezTo>
                  <a:pt x="6317935" y="2565464"/>
                  <a:pt x="6471097" y="2412302"/>
                  <a:pt x="6585970" y="2220850"/>
                </a:cubicBezTo>
                <a:cubicBezTo>
                  <a:pt x="6662549" y="2067687"/>
                  <a:pt x="6739132" y="1895380"/>
                  <a:pt x="6796567" y="1742219"/>
                </a:cubicBezTo>
                <a:cubicBezTo>
                  <a:pt x="6968875" y="1244442"/>
                  <a:pt x="7217763" y="804102"/>
                  <a:pt x="7543231" y="440342"/>
                </a:cubicBezTo>
                <a:cubicBezTo>
                  <a:pt x="7638958" y="325470"/>
                  <a:pt x="7734681" y="191454"/>
                  <a:pt x="7830408" y="76582"/>
                </a:cubicBezTo>
                <a:close/>
                <a:moveTo>
                  <a:pt x="12329541" y="57436"/>
                </a:moveTo>
                <a:cubicBezTo>
                  <a:pt x="12406122" y="57436"/>
                  <a:pt x="12501849" y="57436"/>
                  <a:pt x="12578429" y="57436"/>
                </a:cubicBezTo>
                <a:cubicBezTo>
                  <a:pt x="12578429" y="76582"/>
                  <a:pt x="12578429" y="95727"/>
                  <a:pt x="12578429" y="114873"/>
                </a:cubicBezTo>
                <a:cubicBezTo>
                  <a:pt x="12540139" y="478632"/>
                  <a:pt x="12520994" y="823246"/>
                  <a:pt x="12482702" y="1187006"/>
                </a:cubicBezTo>
                <a:cubicBezTo>
                  <a:pt x="12444412" y="1665637"/>
                  <a:pt x="12406122" y="2125123"/>
                  <a:pt x="12291250" y="2584609"/>
                </a:cubicBezTo>
                <a:cubicBezTo>
                  <a:pt x="12195524" y="2986660"/>
                  <a:pt x="12061507" y="3388709"/>
                  <a:pt x="11908346" y="3790760"/>
                </a:cubicBezTo>
                <a:cubicBezTo>
                  <a:pt x="11870055" y="3867341"/>
                  <a:pt x="11850910" y="3943922"/>
                  <a:pt x="11831764" y="4020503"/>
                </a:cubicBezTo>
                <a:cubicBezTo>
                  <a:pt x="11774329" y="4211957"/>
                  <a:pt x="11793474" y="4365119"/>
                  <a:pt x="11927490" y="4499136"/>
                </a:cubicBezTo>
                <a:cubicBezTo>
                  <a:pt x="11984926" y="4575718"/>
                  <a:pt x="12061507" y="4652297"/>
                  <a:pt x="12138089" y="4728879"/>
                </a:cubicBezTo>
                <a:cubicBezTo>
                  <a:pt x="12348686" y="4958623"/>
                  <a:pt x="12482702" y="5226651"/>
                  <a:pt x="12501849" y="5571264"/>
                </a:cubicBezTo>
                <a:cubicBezTo>
                  <a:pt x="12520994" y="5762716"/>
                  <a:pt x="12540139" y="5954169"/>
                  <a:pt x="12540139" y="6145621"/>
                </a:cubicBezTo>
                <a:cubicBezTo>
                  <a:pt x="12559284" y="6509381"/>
                  <a:pt x="12482702" y="6853995"/>
                  <a:pt x="12348686" y="7179465"/>
                </a:cubicBezTo>
                <a:cubicBezTo>
                  <a:pt x="12291250" y="7294337"/>
                  <a:pt x="12233815" y="7428353"/>
                  <a:pt x="12176379" y="7543225"/>
                </a:cubicBezTo>
                <a:cubicBezTo>
                  <a:pt x="11946636" y="8002710"/>
                  <a:pt x="11697747" y="8443052"/>
                  <a:pt x="11448859" y="8864247"/>
                </a:cubicBezTo>
                <a:cubicBezTo>
                  <a:pt x="11238262" y="9189716"/>
                  <a:pt x="11123390" y="9553476"/>
                  <a:pt x="11085100" y="9955526"/>
                </a:cubicBezTo>
                <a:cubicBezTo>
                  <a:pt x="11065954" y="10070398"/>
                  <a:pt x="11065954" y="10242705"/>
                  <a:pt x="11065954" y="10415012"/>
                </a:cubicBezTo>
                <a:cubicBezTo>
                  <a:pt x="10989374" y="10415012"/>
                  <a:pt x="10912792" y="10415012"/>
                  <a:pt x="10836211" y="10415012"/>
                </a:cubicBezTo>
                <a:cubicBezTo>
                  <a:pt x="10836211" y="10223560"/>
                  <a:pt x="10836211" y="10032107"/>
                  <a:pt x="10855357" y="9840655"/>
                </a:cubicBezTo>
                <a:cubicBezTo>
                  <a:pt x="10893647" y="9381169"/>
                  <a:pt x="11046809" y="8998263"/>
                  <a:pt x="11257407" y="8634504"/>
                </a:cubicBezTo>
                <a:cubicBezTo>
                  <a:pt x="11525440" y="8194163"/>
                  <a:pt x="11774329" y="7753822"/>
                  <a:pt x="11965781" y="7275191"/>
                </a:cubicBezTo>
                <a:cubicBezTo>
                  <a:pt x="12157234" y="6834850"/>
                  <a:pt x="12214669" y="6375364"/>
                  <a:pt x="12176379" y="5896733"/>
                </a:cubicBezTo>
                <a:cubicBezTo>
                  <a:pt x="12138089" y="5609554"/>
                  <a:pt x="12080652" y="5322376"/>
                  <a:pt x="11908346" y="5092638"/>
                </a:cubicBezTo>
                <a:cubicBezTo>
                  <a:pt x="11831764" y="4977767"/>
                  <a:pt x="11716893" y="4882042"/>
                  <a:pt x="11640312" y="4786314"/>
                </a:cubicBezTo>
                <a:cubicBezTo>
                  <a:pt x="11563731" y="4709733"/>
                  <a:pt x="11487150" y="4633152"/>
                  <a:pt x="11410569" y="4537426"/>
                </a:cubicBezTo>
                <a:cubicBezTo>
                  <a:pt x="11314842" y="4422555"/>
                  <a:pt x="11314842" y="4288538"/>
                  <a:pt x="11372279" y="4135375"/>
                </a:cubicBezTo>
                <a:cubicBezTo>
                  <a:pt x="11410569" y="4058794"/>
                  <a:pt x="11448859" y="4001358"/>
                  <a:pt x="11487150" y="3943922"/>
                </a:cubicBezTo>
                <a:cubicBezTo>
                  <a:pt x="11602021" y="3771614"/>
                  <a:pt x="11697747" y="3599308"/>
                  <a:pt x="11774329" y="3407854"/>
                </a:cubicBezTo>
                <a:cubicBezTo>
                  <a:pt x="11927490" y="3005805"/>
                  <a:pt x="12042362" y="2603755"/>
                  <a:pt x="12118943" y="2182559"/>
                </a:cubicBezTo>
                <a:cubicBezTo>
                  <a:pt x="12195524" y="1761363"/>
                  <a:pt x="12214669" y="1340168"/>
                  <a:pt x="12252960" y="938118"/>
                </a:cubicBezTo>
                <a:cubicBezTo>
                  <a:pt x="12272105" y="650939"/>
                  <a:pt x="12310396" y="344615"/>
                  <a:pt x="12329541" y="57436"/>
                </a:cubicBezTo>
                <a:close/>
                <a:moveTo>
                  <a:pt x="4077943" y="57435"/>
                </a:moveTo>
                <a:cubicBezTo>
                  <a:pt x="4154524" y="57435"/>
                  <a:pt x="4211960" y="57435"/>
                  <a:pt x="4288541" y="57435"/>
                </a:cubicBezTo>
                <a:cubicBezTo>
                  <a:pt x="4345977" y="172307"/>
                  <a:pt x="4384266" y="287178"/>
                  <a:pt x="4441703" y="402050"/>
                </a:cubicBezTo>
                <a:cubicBezTo>
                  <a:pt x="4556574" y="689228"/>
                  <a:pt x="4614010" y="976407"/>
                  <a:pt x="4575720" y="1301876"/>
                </a:cubicBezTo>
                <a:cubicBezTo>
                  <a:pt x="4499139" y="1933669"/>
                  <a:pt x="4384266" y="2546317"/>
                  <a:pt x="4135379" y="3120674"/>
                </a:cubicBezTo>
                <a:cubicBezTo>
                  <a:pt x="4058797" y="3292982"/>
                  <a:pt x="4001362" y="3465289"/>
                  <a:pt x="3943927" y="3637596"/>
                </a:cubicBezTo>
                <a:cubicBezTo>
                  <a:pt x="3829055" y="3963067"/>
                  <a:pt x="3790763" y="4288536"/>
                  <a:pt x="3848199" y="4633151"/>
                </a:cubicBezTo>
                <a:cubicBezTo>
                  <a:pt x="3886491" y="4920331"/>
                  <a:pt x="4001362" y="5188365"/>
                  <a:pt x="4135379" y="5418102"/>
                </a:cubicBezTo>
                <a:cubicBezTo>
                  <a:pt x="4307686" y="5724426"/>
                  <a:pt x="4518284" y="6011605"/>
                  <a:pt x="4748027" y="6260493"/>
                </a:cubicBezTo>
                <a:cubicBezTo>
                  <a:pt x="4920334" y="6471090"/>
                  <a:pt x="5111787" y="6643398"/>
                  <a:pt x="5284094" y="6853995"/>
                </a:cubicBezTo>
                <a:cubicBezTo>
                  <a:pt x="5628708" y="7256046"/>
                  <a:pt x="5973321" y="7658096"/>
                  <a:pt x="6356226" y="8021856"/>
                </a:cubicBezTo>
                <a:cubicBezTo>
                  <a:pt x="6547680" y="8232454"/>
                  <a:pt x="6758277" y="8423906"/>
                  <a:pt x="6949729" y="8634504"/>
                </a:cubicBezTo>
                <a:cubicBezTo>
                  <a:pt x="7122037" y="8825957"/>
                  <a:pt x="7275197" y="9055699"/>
                  <a:pt x="7370925" y="9323733"/>
                </a:cubicBezTo>
                <a:cubicBezTo>
                  <a:pt x="7504942" y="9668347"/>
                  <a:pt x="7504942" y="10032107"/>
                  <a:pt x="7485796" y="10415012"/>
                </a:cubicBezTo>
                <a:cubicBezTo>
                  <a:pt x="7313490" y="10415012"/>
                  <a:pt x="7141182" y="10415012"/>
                  <a:pt x="6968875" y="10415012"/>
                </a:cubicBezTo>
                <a:cubicBezTo>
                  <a:pt x="6968875" y="10338431"/>
                  <a:pt x="6968875" y="10261851"/>
                  <a:pt x="6988020" y="10204414"/>
                </a:cubicBezTo>
                <a:cubicBezTo>
                  <a:pt x="7026311" y="9783219"/>
                  <a:pt x="6949729" y="9400314"/>
                  <a:pt x="6739132" y="9055699"/>
                </a:cubicBezTo>
                <a:cubicBezTo>
                  <a:pt x="6662551" y="8921683"/>
                  <a:pt x="6585970" y="8787666"/>
                  <a:pt x="6490243" y="8672794"/>
                </a:cubicBezTo>
                <a:cubicBezTo>
                  <a:pt x="6298791" y="8404761"/>
                  <a:pt x="6088192" y="8155873"/>
                  <a:pt x="5877595" y="7906984"/>
                </a:cubicBezTo>
                <a:cubicBezTo>
                  <a:pt x="5590418" y="7562370"/>
                  <a:pt x="5303240" y="7198610"/>
                  <a:pt x="5016059" y="6853995"/>
                </a:cubicBezTo>
                <a:cubicBezTo>
                  <a:pt x="4805462" y="6605107"/>
                  <a:pt x="4594865" y="6356219"/>
                  <a:pt x="4403411" y="6107331"/>
                </a:cubicBezTo>
                <a:cubicBezTo>
                  <a:pt x="4211960" y="5858442"/>
                  <a:pt x="4020506" y="5571264"/>
                  <a:pt x="3886491" y="5264940"/>
                </a:cubicBezTo>
                <a:cubicBezTo>
                  <a:pt x="3695038" y="4843749"/>
                  <a:pt x="3618456" y="4384263"/>
                  <a:pt x="3714183" y="3905631"/>
                </a:cubicBezTo>
                <a:cubicBezTo>
                  <a:pt x="3771619" y="3637596"/>
                  <a:pt x="3848199" y="3388708"/>
                  <a:pt x="3943927" y="3139820"/>
                </a:cubicBezTo>
                <a:cubicBezTo>
                  <a:pt x="4154524" y="2622898"/>
                  <a:pt x="4288541" y="2067687"/>
                  <a:pt x="4384266" y="1493329"/>
                </a:cubicBezTo>
                <a:cubicBezTo>
                  <a:pt x="4422558" y="1225295"/>
                  <a:pt x="4441703" y="957262"/>
                  <a:pt x="4365122" y="708374"/>
                </a:cubicBezTo>
                <a:cubicBezTo>
                  <a:pt x="4326831" y="536066"/>
                  <a:pt x="4250251" y="382904"/>
                  <a:pt x="4173669" y="229742"/>
                </a:cubicBezTo>
                <a:cubicBezTo>
                  <a:pt x="4135379" y="172307"/>
                  <a:pt x="4116234" y="114871"/>
                  <a:pt x="4077943" y="57435"/>
                </a:cubicBezTo>
                <a:close/>
                <a:moveTo>
                  <a:pt x="11870054" y="38291"/>
                </a:moveTo>
                <a:cubicBezTo>
                  <a:pt x="11946636" y="38291"/>
                  <a:pt x="12042362" y="38291"/>
                  <a:pt x="12118942" y="38291"/>
                </a:cubicBezTo>
                <a:cubicBezTo>
                  <a:pt x="12118942" y="57436"/>
                  <a:pt x="12118942" y="76582"/>
                  <a:pt x="12118942" y="95727"/>
                </a:cubicBezTo>
                <a:cubicBezTo>
                  <a:pt x="12080652" y="516922"/>
                  <a:pt x="12042362" y="918973"/>
                  <a:pt x="12004071" y="1340168"/>
                </a:cubicBezTo>
                <a:cubicBezTo>
                  <a:pt x="11965781" y="1857090"/>
                  <a:pt x="11889199" y="2374011"/>
                  <a:pt x="11736037" y="2871787"/>
                </a:cubicBezTo>
                <a:cubicBezTo>
                  <a:pt x="11621166" y="3312128"/>
                  <a:pt x="11410568" y="3675888"/>
                  <a:pt x="11104244" y="3963067"/>
                </a:cubicBezTo>
                <a:cubicBezTo>
                  <a:pt x="11046809" y="4020502"/>
                  <a:pt x="10989373" y="4077938"/>
                  <a:pt x="10931937" y="4154520"/>
                </a:cubicBezTo>
                <a:cubicBezTo>
                  <a:pt x="10817066" y="4307682"/>
                  <a:pt x="10817066" y="4441699"/>
                  <a:pt x="10931937" y="4594862"/>
                </a:cubicBezTo>
                <a:cubicBezTo>
                  <a:pt x="10989373" y="4671442"/>
                  <a:pt x="11046809" y="4728879"/>
                  <a:pt x="11104244" y="4786315"/>
                </a:cubicBezTo>
                <a:cubicBezTo>
                  <a:pt x="11199971" y="4901186"/>
                  <a:pt x="11314842" y="4996912"/>
                  <a:pt x="11410568" y="5092638"/>
                </a:cubicBezTo>
                <a:cubicBezTo>
                  <a:pt x="11563731" y="5264939"/>
                  <a:pt x="11697747" y="5475537"/>
                  <a:pt x="11736037" y="5724425"/>
                </a:cubicBezTo>
                <a:cubicBezTo>
                  <a:pt x="11793473" y="5992459"/>
                  <a:pt x="11812619" y="6260492"/>
                  <a:pt x="11774328" y="6528526"/>
                </a:cubicBezTo>
                <a:cubicBezTo>
                  <a:pt x="11736037" y="6949721"/>
                  <a:pt x="11602021" y="7351772"/>
                  <a:pt x="11429714" y="7715531"/>
                </a:cubicBezTo>
                <a:cubicBezTo>
                  <a:pt x="11295697" y="7983565"/>
                  <a:pt x="11161680" y="8270744"/>
                  <a:pt x="11008518" y="8519631"/>
                </a:cubicBezTo>
                <a:cubicBezTo>
                  <a:pt x="10740484" y="8959972"/>
                  <a:pt x="10606468" y="9457749"/>
                  <a:pt x="10606468" y="10012961"/>
                </a:cubicBezTo>
                <a:cubicBezTo>
                  <a:pt x="10606468" y="10146978"/>
                  <a:pt x="10606468" y="10261850"/>
                  <a:pt x="10606468" y="10395866"/>
                </a:cubicBezTo>
                <a:cubicBezTo>
                  <a:pt x="10549032" y="10395866"/>
                  <a:pt x="10491596" y="10395866"/>
                  <a:pt x="10415016" y="10395866"/>
                </a:cubicBezTo>
                <a:cubicBezTo>
                  <a:pt x="10415016" y="10319285"/>
                  <a:pt x="10415016" y="10242704"/>
                  <a:pt x="10415016" y="10166124"/>
                </a:cubicBezTo>
                <a:cubicBezTo>
                  <a:pt x="10434161" y="9936380"/>
                  <a:pt x="10434161" y="9725782"/>
                  <a:pt x="10453306" y="9496040"/>
                </a:cubicBezTo>
                <a:cubicBezTo>
                  <a:pt x="10491596" y="9093989"/>
                  <a:pt x="10625613" y="8730230"/>
                  <a:pt x="10817066" y="8385615"/>
                </a:cubicBezTo>
                <a:cubicBezTo>
                  <a:pt x="10951082" y="8117582"/>
                  <a:pt x="11085099" y="7830403"/>
                  <a:pt x="11180826" y="7543224"/>
                </a:cubicBezTo>
                <a:cubicBezTo>
                  <a:pt x="11333987" y="7102883"/>
                  <a:pt x="11391423" y="6662542"/>
                  <a:pt x="11353132" y="6183911"/>
                </a:cubicBezTo>
                <a:cubicBezTo>
                  <a:pt x="11314842" y="5762715"/>
                  <a:pt x="11161680" y="5398956"/>
                  <a:pt x="10912792" y="5130929"/>
                </a:cubicBezTo>
                <a:cubicBezTo>
                  <a:pt x="10797921" y="5016058"/>
                  <a:pt x="10683049" y="4901186"/>
                  <a:pt x="10568177" y="4786315"/>
                </a:cubicBezTo>
                <a:cubicBezTo>
                  <a:pt x="10491596" y="4709733"/>
                  <a:pt x="10415016" y="4614006"/>
                  <a:pt x="10357579" y="4518281"/>
                </a:cubicBezTo>
                <a:cubicBezTo>
                  <a:pt x="10261853" y="4365119"/>
                  <a:pt x="10280999" y="4231101"/>
                  <a:pt x="10395870" y="4116229"/>
                </a:cubicBezTo>
                <a:cubicBezTo>
                  <a:pt x="10453306" y="4058793"/>
                  <a:pt x="10510742" y="4001358"/>
                  <a:pt x="10568177" y="3963067"/>
                </a:cubicBezTo>
                <a:cubicBezTo>
                  <a:pt x="10702194" y="3867340"/>
                  <a:pt x="10836211" y="3771614"/>
                  <a:pt x="10970227" y="3656743"/>
                </a:cubicBezTo>
                <a:cubicBezTo>
                  <a:pt x="11180826" y="3484435"/>
                  <a:pt x="11333987" y="3254692"/>
                  <a:pt x="11410568" y="2967514"/>
                </a:cubicBezTo>
                <a:cubicBezTo>
                  <a:pt x="11487149" y="2718625"/>
                  <a:pt x="11544585" y="2488882"/>
                  <a:pt x="11602021" y="2239994"/>
                </a:cubicBezTo>
                <a:cubicBezTo>
                  <a:pt x="11697747" y="1818800"/>
                  <a:pt x="11716893" y="1397604"/>
                  <a:pt x="11755183" y="976408"/>
                </a:cubicBezTo>
                <a:cubicBezTo>
                  <a:pt x="11793473" y="689230"/>
                  <a:pt x="11831764" y="363760"/>
                  <a:pt x="11870054" y="38291"/>
                </a:cubicBezTo>
                <a:close/>
                <a:moveTo>
                  <a:pt x="10912792" y="38291"/>
                </a:moveTo>
                <a:cubicBezTo>
                  <a:pt x="11008519" y="38291"/>
                  <a:pt x="11085100" y="38291"/>
                  <a:pt x="11180826" y="38291"/>
                </a:cubicBezTo>
                <a:cubicBezTo>
                  <a:pt x="11180826" y="57436"/>
                  <a:pt x="11180826" y="76582"/>
                  <a:pt x="11161681" y="95727"/>
                </a:cubicBezTo>
                <a:cubicBezTo>
                  <a:pt x="11085100" y="593503"/>
                  <a:pt x="10989374" y="1091280"/>
                  <a:pt x="10912792" y="1589057"/>
                </a:cubicBezTo>
                <a:cubicBezTo>
                  <a:pt x="10855357" y="1933671"/>
                  <a:pt x="10797921" y="2278286"/>
                  <a:pt x="10702195" y="2603755"/>
                </a:cubicBezTo>
                <a:cubicBezTo>
                  <a:pt x="10625614" y="2871788"/>
                  <a:pt x="10491597" y="3082386"/>
                  <a:pt x="10280999" y="3235547"/>
                </a:cubicBezTo>
                <a:cubicBezTo>
                  <a:pt x="10146982" y="3331274"/>
                  <a:pt x="10012965" y="3407855"/>
                  <a:pt x="9878949" y="3484436"/>
                </a:cubicBezTo>
                <a:cubicBezTo>
                  <a:pt x="9725787" y="3580162"/>
                  <a:pt x="9572625" y="3656743"/>
                  <a:pt x="9419463" y="3752469"/>
                </a:cubicBezTo>
                <a:cubicBezTo>
                  <a:pt x="9323737" y="3809906"/>
                  <a:pt x="9247155" y="3886487"/>
                  <a:pt x="9170575" y="3963068"/>
                </a:cubicBezTo>
                <a:cubicBezTo>
                  <a:pt x="9055703" y="4097085"/>
                  <a:pt x="9036558" y="4269393"/>
                  <a:pt x="9093994" y="4441699"/>
                </a:cubicBezTo>
                <a:cubicBezTo>
                  <a:pt x="9113138" y="4518281"/>
                  <a:pt x="9151429" y="4594862"/>
                  <a:pt x="9189720" y="4652297"/>
                </a:cubicBezTo>
                <a:cubicBezTo>
                  <a:pt x="9247155" y="4748024"/>
                  <a:pt x="9323737" y="4862896"/>
                  <a:pt x="9400317" y="4939477"/>
                </a:cubicBezTo>
                <a:cubicBezTo>
                  <a:pt x="9744932" y="5360666"/>
                  <a:pt x="10051256" y="5839297"/>
                  <a:pt x="10300144" y="6337074"/>
                </a:cubicBezTo>
                <a:cubicBezTo>
                  <a:pt x="10453306" y="6624253"/>
                  <a:pt x="10491597" y="6930577"/>
                  <a:pt x="10472452" y="7275191"/>
                </a:cubicBezTo>
                <a:cubicBezTo>
                  <a:pt x="10453306" y="7466644"/>
                  <a:pt x="10434161" y="7638951"/>
                  <a:pt x="10376725" y="7830404"/>
                </a:cubicBezTo>
                <a:cubicBezTo>
                  <a:pt x="10319290" y="8060147"/>
                  <a:pt x="10261854" y="8289890"/>
                  <a:pt x="10204418" y="8500487"/>
                </a:cubicBezTo>
                <a:cubicBezTo>
                  <a:pt x="10108692" y="8825957"/>
                  <a:pt x="10051256" y="9170571"/>
                  <a:pt x="10032111" y="9515186"/>
                </a:cubicBezTo>
                <a:cubicBezTo>
                  <a:pt x="10032111" y="9821509"/>
                  <a:pt x="10032111" y="10127834"/>
                  <a:pt x="10032111" y="10415013"/>
                </a:cubicBezTo>
                <a:cubicBezTo>
                  <a:pt x="9993820" y="10415013"/>
                  <a:pt x="9955530" y="10415013"/>
                  <a:pt x="9898094" y="10415013"/>
                </a:cubicBezTo>
                <a:cubicBezTo>
                  <a:pt x="9898094" y="10319286"/>
                  <a:pt x="9898094" y="10223560"/>
                  <a:pt x="9898094" y="10127834"/>
                </a:cubicBezTo>
                <a:cubicBezTo>
                  <a:pt x="9878949" y="9591767"/>
                  <a:pt x="9917239" y="9074845"/>
                  <a:pt x="10032111" y="8557923"/>
                </a:cubicBezTo>
                <a:cubicBezTo>
                  <a:pt x="10089547" y="8251600"/>
                  <a:pt x="10166127" y="7945275"/>
                  <a:pt x="10223564" y="7619806"/>
                </a:cubicBezTo>
                <a:cubicBezTo>
                  <a:pt x="10319290" y="7179465"/>
                  <a:pt x="10261854" y="6758269"/>
                  <a:pt x="10012965" y="6413655"/>
                </a:cubicBezTo>
                <a:cubicBezTo>
                  <a:pt x="9936385" y="6298784"/>
                  <a:pt x="9859804" y="6183912"/>
                  <a:pt x="9783222" y="6069041"/>
                </a:cubicBezTo>
                <a:cubicBezTo>
                  <a:pt x="9534334" y="5705281"/>
                  <a:pt x="9266301" y="5322376"/>
                  <a:pt x="9017412" y="4958623"/>
                </a:cubicBezTo>
                <a:cubicBezTo>
                  <a:pt x="8921686" y="4805460"/>
                  <a:pt x="8825960" y="4671443"/>
                  <a:pt x="8749379" y="4499136"/>
                </a:cubicBezTo>
                <a:cubicBezTo>
                  <a:pt x="8653653" y="4288538"/>
                  <a:pt x="8691944" y="4077939"/>
                  <a:pt x="8825960" y="3905632"/>
                </a:cubicBezTo>
                <a:cubicBezTo>
                  <a:pt x="8902541" y="3790760"/>
                  <a:pt x="8998267" y="3714180"/>
                  <a:pt x="9093994" y="3637597"/>
                </a:cubicBezTo>
                <a:cubicBezTo>
                  <a:pt x="9208865" y="3561016"/>
                  <a:pt x="9342882" y="3484436"/>
                  <a:pt x="9476899" y="3407855"/>
                </a:cubicBezTo>
                <a:cubicBezTo>
                  <a:pt x="9668351" y="3312128"/>
                  <a:pt x="9859804" y="3216403"/>
                  <a:pt x="10032111" y="3082386"/>
                </a:cubicBezTo>
                <a:cubicBezTo>
                  <a:pt x="10204418" y="2948369"/>
                  <a:pt x="10338435" y="2756916"/>
                  <a:pt x="10415016" y="2508029"/>
                </a:cubicBezTo>
                <a:cubicBezTo>
                  <a:pt x="10472452" y="2335721"/>
                  <a:pt x="10510742" y="2163414"/>
                  <a:pt x="10549032" y="1991107"/>
                </a:cubicBezTo>
                <a:cubicBezTo>
                  <a:pt x="10683049" y="1359313"/>
                  <a:pt x="10797921" y="708375"/>
                  <a:pt x="10912792" y="76582"/>
                </a:cubicBezTo>
                <a:cubicBezTo>
                  <a:pt x="10912792" y="57436"/>
                  <a:pt x="10912792" y="57436"/>
                  <a:pt x="10912792" y="38291"/>
                </a:cubicBezTo>
                <a:close/>
                <a:moveTo>
                  <a:pt x="11410568" y="38291"/>
                </a:moveTo>
                <a:cubicBezTo>
                  <a:pt x="11487149" y="38291"/>
                  <a:pt x="11582875" y="38291"/>
                  <a:pt x="11659457" y="38291"/>
                </a:cubicBezTo>
                <a:cubicBezTo>
                  <a:pt x="11659457" y="38291"/>
                  <a:pt x="11659457" y="57436"/>
                  <a:pt x="11659457" y="57436"/>
                </a:cubicBezTo>
                <a:cubicBezTo>
                  <a:pt x="11602020" y="593503"/>
                  <a:pt x="11525440" y="1110425"/>
                  <a:pt x="11468004" y="1646491"/>
                </a:cubicBezTo>
                <a:cubicBezTo>
                  <a:pt x="11410568" y="2067687"/>
                  <a:pt x="11333987" y="2469737"/>
                  <a:pt x="11219115" y="2871787"/>
                </a:cubicBezTo>
                <a:cubicBezTo>
                  <a:pt x="11142535" y="3120676"/>
                  <a:pt x="11008518" y="3331274"/>
                  <a:pt x="10817065" y="3503581"/>
                </a:cubicBezTo>
                <a:cubicBezTo>
                  <a:pt x="10740484" y="3561016"/>
                  <a:pt x="10663903" y="3618452"/>
                  <a:pt x="10587322" y="3675888"/>
                </a:cubicBezTo>
                <a:cubicBezTo>
                  <a:pt x="10472451" y="3752469"/>
                  <a:pt x="10357579" y="3809905"/>
                  <a:pt x="10242708" y="3886486"/>
                </a:cubicBezTo>
                <a:cubicBezTo>
                  <a:pt x="10146982" y="3943921"/>
                  <a:pt x="10051255" y="4020502"/>
                  <a:pt x="9955529" y="4116229"/>
                </a:cubicBezTo>
                <a:cubicBezTo>
                  <a:pt x="9840658" y="4250246"/>
                  <a:pt x="9821512" y="4384265"/>
                  <a:pt x="9917238" y="4537425"/>
                </a:cubicBezTo>
                <a:cubicBezTo>
                  <a:pt x="9955529" y="4614006"/>
                  <a:pt x="10012965" y="4690588"/>
                  <a:pt x="10070400" y="4748024"/>
                </a:cubicBezTo>
                <a:cubicBezTo>
                  <a:pt x="10185272" y="4882041"/>
                  <a:pt x="10319289" y="5016058"/>
                  <a:pt x="10434160" y="5150075"/>
                </a:cubicBezTo>
                <a:cubicBezTo>
                  <a:pt x="11027663" y="5781861"/>
                  <a:pt x="11142535" y="6777414"/>
                  <a:pt x="10951082" y="7466643"/>
                </a:cubicBezTo>
                <a:cubicBezTo>
                  <a:pt x="10874501" y="7753822"/>
                  <a:pt x="10778775" y="8041000"/>
                  <a:pt x="10663903" y="8309034"/>
                </a:cubicBezTo>
                <a:cubicBezTo>
                  <a:pt x="10587322" y="8500486"/>
                  <a:pt x="10510742" y="8691939"/>
                  <a:pt x="10434160" y="8883392"/>
                </a:cubicBezTo>
                <a:cubicBezTo>
                  <a:pt x="10319289" y="9266297"/>
                  <a:pt x="10280998" y="9668347"/>
                  <a:pt x="10280998" y="10070397"/>
                </a:cubicBezTo>
                <a:cubicBezTo>
                  <a:pt x="10280998" y="10185268"/>
                  <a:pt x="10280998" y="10300140"/>
                  <a:pt x="10280998" y="10415012"/>
                </a:cubicBezTo>
                <a:cubicBezTo>
                  <a:pt x="10223563" y="10415012"/>
                  <a:pt x="10185272" y="10415012"/>
                  <a:pt x="10127837" y="10415012"/>
                </a:cubicBezTo>
                <a:cubicBezTo>
                  <a:pt x="10127837" y="10261850"/>
                  <a:pt x="10127837" y="10108687"/>
                  <a:pt x="10127837" y="9955525"/>
                </a:cubicBezTo>
                <a:cubicBezTo>
                  <a:pt x="10127837" y="9610911"/>
                  <a:pt x="10166126" y="9247151"/>
                  <a:pt x="10242708" y="8921682"/>
                </a:cubicBezTo>
                <a:cubicBezTo>
                  <a:pt x="10319289" y="8653648"/>
                  <a:pt x="10395870" y="8385615"/>
                  <a:pt x="10491596" y="8117582"/>
                </a:cubicBezTo>
                <a:cubicBezTo>
                  <a:pt x="10587322" y="7849548"/>
                  <a:pt x="10644758" y="7581515"/>
                  <a:pt x="10683048" y="7294336"/>
                </a:cubicBezTo>
                <a:cubicBezTo>
                  <a:pt x="10721339" y="6968867"/>
                  <a:pt x="10702194" y="6643397"/>
                  <a:pt x="10587322" y="6337073"/>
                </a:cubicBezTo>
                <a:cubicBezTo>
                  <a:pt x="10434160" y="5858442"/>
                  <a:pt x="10204417" y="5437246"/>
                  <a:pt x="9898093" y="5092638"/>
                </a:cubicBezTo>
                <a:cubicBezTo>
                  <a:pt x="9783221" y="4958623"/>
                  <a:pt x="9649205" y="4824605"/>
                  <a:pt x="9553479" y="4671442"/>
                </a:cubicBezTo>
                <a:cubicBezTo>
                  <a:pt x="9496043" y="4594862"/>
                  <a:pt x="9457753" y="4518281"/>
                  <a:pt x="9419462" y="4422553"/>
                </a:cubicBezTo>
                <a:cubicBezTo>
                  <a:pt x="9381172" y="4307682"/>
                  <a:pt x="9400316" y="4211957"/>
                  <a:pt x="9457753" y="4116229"/>
                </a:cubicBezTo>
                <a:cubicBezTo>
                  <a:pt x="9496043" y="4058793"/>
                  <a:pt x="9534333" y="4001358"/>
                  <a:pt x="9591769" y="3963067"/>
                </a:cubicBezTo>
                <a:cubicBezTo>
                  <a:pt x="9706641" y="3867340"/>
                  <a:pt x="9840658" y="3790760"/>
                  <a:pt x="9955529" y="3714179"/>
                </a:cubicBezTo>
                <a:cubicBezTo>
                  <a:pt x="10089546" y="3637597"/>
                  <a:pt x="10242708" y="3561016"/>
                  <a:pt x="10376725" y="3465290"/>
                </a:cubicBezTo>
                <a:cubicBezTo>
                  <a:pt x="10663903" y="3292983"/>
                  <a:pt x="10855356" y="3024949"/>
                  <a:pt x="10951082" y="2661190"/>
                </a:cubicBezTo>
                <a:cubicBezTo>
                  <a:pt x="11046808" y="2316575"/>
                  <a:pt x="11104244" y="1971961"/>
                  <a:pt x="11161680" y="1627346"/>
                </a:cubicBezTo>
                <a:cubicBezTo>
                  <a:pt x="11238261" y="1091280"/>
                  <a:pt x="11333987" y="555213"/>
                  <a:pt x="11410568" y="38291"/>
                </a:cubicBezTo>
                <a:close/>
                <a:moveTo>
                  <a:pt x="6203064" y="38291"/>
                </a:moveTo>
                <a:cubicBezTo>
                  <a:pt x="6509389" y="38291"/>
                  <a:pt x="6796567" y="38291"/>
                  <a:pt x="7102891" y="38291"/>
                </a:cubicBezTo>
                <a:cubicBezTo>
                  <a:pt x="7026311" y="114872"/>
                  <a:pt x="6949729" y="210598"/>
                  <a:pt x="6892294" y="287179"/>
                </a:cubicBezTo>
                <a:cubicBezTo>
                  <a:pt x="6758277" y="459487"/>
                  <a:pt x="6643406" y="650939"/>
                  <a:pt x="6566823" y="861537"/>
                </a:cubicBezTo>
                <a:cubicBezTo>
                  <a:pt x="6451952" y="1129570"/>
                  <a:pt x="6375372" y="1416748"/>
                  <a:pt x="6317935" y="1703927"/>
                </a:cubicBezTo>
                <a:cubicBezTo>
                  <a:pt x="6241355" y="2067687"/>
                  <a:pt x="6088192" y="2374011"/>
                  <a:pt x="5858449" y="2622899"/>
                </a:cubicBezTo>
                <a:cubicBezTo>
                  <a:pt x="5762724" y="2718625"/>
                  <a:pt x="5686145" y="2833497"/>
                  <a:pt x="5590418" y="2929223"/>
                </a:cubicBezTo>
                <a:cubicBezTo>
                  <a:pt x="5437257" y="3101530"/>
                  <a:pt x="5303240" y="3273838"/>
                  <a:pt x="5188368" y="3465290"/>
                </a:cubicBezTo>
                <a:cubicBezTo>
                  <a:pt x="4996916" y="3829050"/>
                  <a:pt x="4977771" y="4192811"/>
                  <a:pt x="5130932" y="4575717"/>
                </a:cubicBezTo>
                <a:cubicBezTo>
                  <a:pt x="5226660" y="4786315"/>
                  <a:pt x="5341530" y="4977767"/>
                  <a:pt x="5475548" y="5150075"/>
                </a:cubicBezTo>
                <a:cubicBezTo>
                  <a:pt x="5686145" y="5418101"/>
                  <a:pt x="5896741" y="5666989"/>
                  <a:pt x="6126483" y="5915878"/>
                </a:cubicBezTo>
                <a:cubicBezTo>
                  <a:pt x="6624260" y="6451945"/>
                  <a:pt x="7160328" y="6911431"/>
                  <a:pt x="7772971" y="7256045"/>
                </a:cubicBezTo>
                <a:cubicBezTo>
                  <a:pt x="7868697" y="7313481"/>
                  <a:pt x="7983570" y="7390062"/>
                  <a:pt x="8079296" y="7447498"/>
                </a:cubicBezTo>
                <a:cubicBezTo>
                  <a:pt x="8423910" y="7715531"/>
                  <a:pt x="8615363" y="8098436"/>
                  <a:pt x="8672798" y="8596213"/>
                </a:cubicBezTo>
                <a:cubicBezTo>
                  <a:pt x="8691944" y="8768520"/>
                  <a:pt x="8691944" y="8959972"/>
                  <a:pt x="8691944" y="9151425"/>
                </a:cubicBezTo>
                <a:cubicBezTo>
                  <a:pt x="8691944" y="9572620"/>
                  <a:pt x="8711088" y="9993816"/>
                  <a:pt x="8749379" y="10415012"/>
                </a:cubicBezTo>
                <a:cubicBezTo>
                  <a:pt x="8711088" y="10415012"/>
                  <a:pt x="8653653" y="10415012"/>
                  <a:pt x="8615363" y="10415012"/>
                </a:cubicBezTo>
                <a:cubicBezTo>
                  <a:pt x="8615363" y="10376721"/>
                  <a:pt x="8615363" y="10357576"/>
                  <a:pt x="8615363" y="10319285"/>
                </a:cubicBezTo>
                <a:cubicBezTo>
                  <a:pt x="8596217" y="10032107"/>
                  <a:pt x="8596217" y="9725782"/>
                  <a:pt x="8577072" y="9438603"/>
                </a:cubicBezTo>
                <a:cubicBezTo>
                  <a:pt x="8577072" y="9228006"/>
                  <a:pt x="8557928" y="9036553"/>
                  <a:pt x="8557928" y="8825956"/>
                </a:cubicBezTo>
                <a:cubicBezTo>
                  <a:pt x="8519636" y="8423905"/>
                  <a:pt x="8385620" y="8079291"/>
                  <a:pt x="8155877" y="7811257"/>
                </a:cubicBezTo>
                <a:cubicBezTo>
                  <a:pt x="8002715" y="7638950"/>
                  <a:pt x="7849552" y="7524078"/>
                  <a:pt x="7658102" y="7428352"/>
                </a:cubicBezTo>
                <a:cubicBezTo>
                  <a:pt x="7275197" y="7217755"/>
                  <a:pt x="6930583" y="6949721"/>
                  <a:pt x="6585970" y="6643397"/>
                </a:cubicBezTo>
                <a:cubicBezTo>
                  <a:pt x="6279646" y="6375363"/>
                  <a:pt x="5992466" y="6069040"/>
                  <a:pt x="5724435" y="5762715"/>
                </a:cubicBezTo>
                <a:cubicBezTo>
                  <a:pt x="5552128" y="5571263"/>
                  <a:pt x="5379820" y="5360665"/>
                  <a:pt x="5226660" y="5150075"/>
                </a:cubicBezTo>
                <a:cubicBezTo>
                  <a:pt x="5092642" y="4977767"/>
                  <a:pt x="4996916" y="4767170"/>
                  <a:pt x="4920335" y="4556572"/>
                </a:cubicBezTo>
                <a:cubicBezTo>
                  <a:pt x="4805464" y="4211957"/>
                  <a:pt x="4824610" y="3886487"/>
                  <a:pt x="4977771" y="3561016"/>
                </a:cubicBezTo>
                <a:cubicBezTo>
                  <a:pt x="5035206" y="3427000"/>
                  <a:pt x="5111789" y="3312128"/>
                  <a:pt x="5188368" y="3197257"/>
                </a:cubicBezTo>
                <a:cubicBezTo>
                  <a:pt x="5303240" y="3024949"/>
                  <a:pt x="5418111" y="2871787"/>
                  <a:pt x="5532984" y="2699480"/>
                </a:cubicBezTo>
                <a:cubicBezTo>
                  <a:pt x="5762724" y="2393156"/>
                  <a:pt x="5896741" y="2010251"/>
                  <a:pt x="5935030" y="1589057"/>
                </a:cubicBezTo>
                <a:cubicBezTo>
                  <a:pt x="5973321" y="1225297"/>
                  <a:pt x="6030756" y="861537"/>
                  <a:pt x="6107338" y="497777"/>
                </a:cubicBezTo>
                <a:cubicBezTo>
                  <a:pt x="6069047" y="344615"/>
                  <a:pt x="6107338" y="172308"/>
                  <a:pt x="6203064" y="38291"/>
                </a:cubicBezTo>
                <a:close/>
                <a:moveTo>
                  <a:pt x="8845105" y="38291"/>
                </a:moveTo>
                <a:cubicBezTo>
                  <a:pt x="8979122" y="38291"/>
                  <a:pt x="9093993" y="38291"/>
                  <a:pt x="9228010" y="38291"/>
                </a:cubicBezTo>
                <a:cubicBezTo>
                  <a:pt x="9036558" y="478632"/>
                  <a:pt x="8825959" y="899827"/>
                  <a:pt x="8596217" y="1282731"/>
                </a:cubicBezTo>
                <a:cubicBezTo>
                  <a:pt x="8404764" y="1589056"/>
                  <a:pt x="8194166" y="1876234"/>
                  <a:pt x="8002715" y="2163413"/>
                </a:cubicBezTo>
                <a:cubicBezTo>
                  <a:pt x="7772971" y="2527173"/>
                  <a:pt x="7466651" y="2814352"/>
                  <a:pt x="7122035" y="3024949"/>
                </a:cubicBezTo>
                <a:cubicBezTo>
                  <a:pt x="6930583" y="3139821"/>
                  <a:pt x="6758275" y="3254692"/>
                  <a:pt x="6566823" y="3369564"/>
                </a:cubicBezTo>
                <a:cubicBezTo>
                  <a:pt x="6471097" y="3446145"/>
                  <a:pt x="6375370" y="3522726"/>
                  <a:pt x="6298790" y="3637596"/>
                </a:cubicBezTo>
                <a:cubicBezTo>
                  <a:pt x="6183918" y="3790760"/>
                  <a:pt x="6126482" y="3982212"/>
                  <a:pt x="6164774" y="4192811"/>
                </a:cubicBezTo>
                <a:cubicBezTo>
                  <a:pt x="6164774" y="4250246"/>
                  <a:pt x="6183918" y="4307682"/>
                  <a:pt x="6203064" y="4365118"/>
                </a:cubicBezTo>
                <a:cubicBezTo>
                  <a:pt x="6241353" y="4518281"/>
                  <a:pt x="6317935" y="4671442"/>
                  <a:pt x="6394516" y="4805460"/>
                </a:cubicBezTo>
                <a:cubicBezTo>
                  <a:pt x="6547678" y="5092638"/>
                  <a:pt x="6758275" y="5341520"/>
                  <a:pt x="6968875" y="5571263"/>
                </a:cubicBezTo>
                <a:cubicBezTo>
                  <a:pt x="7409214" y="5992459"/>
                  <a:pt x="7849552" y="6413654"/>
                  <a:pt x="8347328" y="6758268"/>
                </a:cubicBezTo>
                <a:cubicBezTo>
                  <a:pt x="8481345" y="6853995"/>
                  <a:pt x="8615363" y="6968867"/>
                  <a:pt x="8749379" y="7083738"/>
                </a:cubicBezTo>
                <a:cubicBezTo>
                  <a:pt x="8959976" y="7294336"/>
                  <a:pt x="9093993" y="7543224"/>
                  <a:pt x="9132284" y="7868694"/>
                </a:cubicBezTo>
                <a:cubicBezTo>
                  <a:pt x="9151429" y="8021855"/>
                  <a:pt x="9151429" y="8175017"/>
                  <a:pt x="9132284" y="8328179"/>
                </a:cubicBezTo>
                <a:cubicBezTo>
                  <a:pt x="9074848" y="8845101"/>
                  <a:pt x="9074848" y="9362023"/>
                  <a:pt x="9113138" y="9898090"/>
                </a:cubicBezTo>
                <a:cubicBezTo>
                  <a:pt x="9132284" y="10070397"/>
                  <a:pt x="9132284" y="10242704"/>
                  <a:pt x="9132284" y="10415012"/>
                </a:cubicBezTo>
                <a:cubicBezTo>
                  <a:pt x="9093993" y="10415012"/>
                  <a:pt x="9055702" y="10415012"/>
                  <a:pt x="9017412" y="10415012"/>
                </a:cubicBezTo>
                <a:cubicBezTo>
                  <a:pt x="8998267" y="10223559"/>
                  <a:pt x="8998267" y="10032107"/>
                  <a:pt x="8979122" y="9840654"/>
                </a:cubicBezTo>
                <a:cubicBezTo>
                  <a:pt x="8959976" y="9476894"/>
                  <a:pt x="8940831" y="9113135"/>
                  <a:pt x="8959976" y="8768520"/>
                </a:cubicBezTo>
                <a:cubicBezTo>
                  <a:pt x="8979122" y="8596213"/>
                  <a:pt x="8979122" y="8423905"/>
                  <a:pt x="8979122" y="8251599"/>
                </a:cubicBezTo>
                <a:cubicBezTo>
                  <a:pt x="8979122" y="7811257"/>
                  <a:pt x="8845105" y="7447498"/>
                  <a:pt x="8557926" y="7179464"/>
                </a:cubicBezTo>
                <a:cubicBezTo>
                  <a:pt x="8443055" y="7064593"/>
                  <a:pt x="8309039" y="6968867"/>
                  <a:pt x="8175021" y="6892285"/>
                </a:cubicBezTo>
                <a:cubicBezTo>
                  <a:pt x="7926133" y="6719978"/>
                  <a:pt x="7696394" y="6566816"/>
                  <a:pt x="7466651" y="6356218"/>
                </a:cubicBezTo>
                <a:cubicBezTo>
                  <a:pt x="7217763" y="6145621"/>
                  <a:pt x="6968875" y="5935023"/>
                  <a:pt x="6739130" y="5686135"/>
                </a:cubicBezTo>
                <a:cubicBezTo>
                  <a:pt x="6451952" y="5398956"/>
                  <a:pt x="6203064" y="5073492"/>
                  <a:pt x="5992465" y="4709733"/>
                </a:cubicBezTo>
                <a:cubicBezTo>
                  <a:pt x="5915884" y="4556572"/>
                  <a:pt x="5839304" y="4384264"/>
                  <a:pt x="5801013" y="4211955"/>
                </a:cubicBezTo>
                <a:cubicBezTo>
                  <a:pt x="5762724" y="3982212"/>
                  <a:pt x="5801013" y="3771614"/>
                  <a:pt x="5915884" y="3599307"/>
                </a:cubicBezTo>
                <a:cubicBezTo>
                  <a:pt x="5954175" y="3541870"/>
                  <a:pt x="5992465" y="3503581"/>
                  <a:pt x="6030756" y="3465290"/>
                </a:cubicBezTo>
                <a:cubicBezTo>
                  <a:pt x="6145627" y="3331274"/>
                  <a:pt x="6298790" y="3235547"/>
                  <a:pt x="6432806" y="3120676"/>
                </a:cubicBezTo>
                <a:cubicBezTo>
                  <a:pt x="6605114" y="3005804"/>
                  <a:pt x="6777422" y="2890933"/>
                  <a:pt x="6949729" y="2776061"/>
                </a:cubicBezTo>
                <a:cubicBezTo>
                  <a:pt x="7198617" y="2603754"/>
                  <a:pt x="7409214" y="2374011"/>
                  <a:pt x="7562375" y="2067687"/>
                </a:cubicBezTo>
                <a:cubicBezTo>
                  <a:pt x="7753827" y="1703927"/>
                  <a:pt x="7983570" y="1378458"/>
                  <a:pt x="8213312" y="1052988"/>
                </a:cubicBezTo>
                <a:cubicBezTo>
                  <a:pt x="8423909" y="765811"/>
                  <a:pt x="8615363" y="440341"/>
                  <a:pt x="8787669" y="114872"/>
                </a:cubicBezTo>
                <a:cubicBezTo>
                  <a:pt x="8825959" y="76582"/>
                  <a:pt x="8845105" y="57436"/>
                  <a:pt x="8845105" y="38291"/>
                </a:cubicBezTo>
                <a:close/>
                <a:moveTo>
                  <a:pt x="9534334" y="38290"/>
                </a:moveTo>
                <a:cubicBezTo>
                  <a:pt x="9630061" y="38290"/>
                  <a:pt x="9706642" y="38290"/>
                  <a:pt x="9802368" y="38290"/>
                </a:cubicBezTo>
                <a:cubicBezTo>
                  <a:pt x="9802368" y="57435"/>
                  <a:pt x="9802368" y="76581"/>
                  <a:pt x="9783223" y="95726"/>
                </a:cubicBezTo>
                <a:cubicBezTo>
                  <a:pt x="9649206" y="516921"/>
                  <a:pt x="9496044" y="938117"/>
                  <a:pt x="9342882" y="1340167"/>
                </a:cubicBezTo>
                <a:cubicBezTo>
                  <a:pt x="9266301" y="1531620"/>
                  <a:pt x="9189720" y="1703927"/>
                  <a:pt x="9093994" y="1876234"/>
                </a:cubicBezTo>
                <a:cubicBezTo>
                  <a:pt x="8883396" y="2201704"/>
                  <a:pt x="8634509" y="2488881"/>
                  <a:pt x="8366474" y="2737770"/>
                </a:cubicBezTo>
                <a:cubicBezTo>
                  <a:pt x="8060151" y="3005803"/>
                  <a:pt x="7772971" y="3235546"/>
                  <a:pt x="7447505" y="3465289"/>
                </a:cubicBezTo>
                <a:cubicBezTo>
                  <a:pt x="7313490" y="3561015"/>
                  <a:pt x="7160328" y="3656742"/>
                  <a:pt x="7045456" y="3809904"/>
                </a:cubicBezTo>
                <a:cubicBezTo>
                  <a:pt x="6911439" y="3963067"/>
                  <a:pt x="6873148" y="4154519"/>
                  <a:pt x="6930585" y="4365118"/>
                </a:cubicBezTo>
                <a:cubicBezTo>
                  <a:pt x="6968875" y="4479990"/>
                  <a:pt x="7007165" y="4594860"/>
                  <a:pt x="7045456" y="4709733"/>
                </a:cubicBezTo>
                <a:cubicBezTo>
                  <a:pt x="7179471" y="4977767"/>
                  <a:pt x="7351779" y="5226651"/>
                  <a:pt x="7543233" y="5437246"/>
                </a:cubicBezTo>
                <a:cubicBezTo>
                  <a:pt x="7964424" y="5858442"/>
                  <a:pt x="8366474" y="6279637"/>
                  <a:pt x="8825960" y="6624252"/>
                </a:cubicBezTo>
                <a:cubicBezTo>
                  <a:pt x="8979123" y="6739123"/>
                  <a:pt x="9132285" y="6892285"/>
                  <a:pt x="9247156" y="7064593"/>
                </a:cubicBezTo>
                <a:cubicBezTo>
                  <a:pt x="9381173" y="7256045"/>
                  <a:pt x="9457754" y="7466643"/>
                  <a:pt x="9457754" y="7715531"/>
                </a:cubicBezTo>
                <a:cubicBezTo>
                  <a:pt x="9457754" y="7887839"/>
                  <a:pt x="9438608" y="8060146"/>
                  <a:pt x="9419463" y="8232453"/>
                </a:cubicBezTo>
                <a:cubicBezTo>
                  <a:pt x="9342882" y="8672793"/>
                  <a:pt x="9342882" y="9132280"/>
                  <a:pt x="9362028" y="9591766"/>
                </a:cubicBezTo>
                <a:cubicBezTo>
                  <a:pt x="9323737" y="9859799"/>
                  <a:pt x="9342882" y="10127833"/>
                  <a:pt x="9362028" y="10415012"/>
                </a:cubicBezTo>
                <a:cubicBezTo>
                  <a:pt x="9323737" y="10415012"/>
                  <a:pt x="9285446" y="10415012"/>
                  <a:pt x="9247156" y="10415012"/>
                </a:cubicBezTo>
                <a:cubicBezTo>
                  <a:pt x="9228011" y="10146978"/>
                  <a:pt x="9208865" y="9859799"/>
                  <a:pt x="9208865" y="9591766"/>
                </a:cubicBezTo>
                <a:cubicBezTo>
                  <a:pt x="9189720" y="9285441"/>
                  <a:pt x="9189720" y="8998263"/>
                  <a:pt x="9208865" y="8691939"/>
                </a:cubicBezTo>
                <a:cubicBezTo>
                  <a:pt x="9228011" y="8481341"/>
                  <a:pt x="9247156" y="8251599"/>
                  <a:pt x="9266301" y="8041000"/>
                </a:cubicBezTo>
                <a:cubicBezTo>
                  <a:pt x="9304591" y="7658095"/>
                  <a:pt x="9189720" y="7332626"/>
                  <a:pt x="8959977" y="7064593"/>
                </a:cubicBezTo>
                <a:cubicBezTo>
                  <a:pt x="8825960" y="6911431"/>
                  <a:pt x="8672798" y="6777414"/>
                  <a:pt x="8519636" y="6662542"/>
                </a:cubicBezTo>
                <a:cubicBezTo>
                  <a:pt x="8309039" y="6509380"/>
                  <a:pt x="8098442" y="6337073"/>
                  <a:pt x="7906989" y="6164766"/>
                </a:cubicBezTo>
                <a:cubicBezTo>
                  <a:pt x="7677248" y="5954168"/>
                  <a:pt x="7447505" y="5743570"/>
                  <a:pt x="7217763" y="5513827"/>
                </a:cubicBezTo>
                <a:cubicBezTo>
                  <a:pt x="6968875" y="5264939"/>
                  <a:pt x="6777423" y="4977767"/>
                  <a:pt x="6624260" y="4652296"/>
                </a:cubicBezTo>
                <a:cubicBezTo>
                  <a:pt x="6566824" y="4518280"/>
                  <a:pt x="6509389" y="4384263"/>
                  <a:pt x="6490243" y="4211955"/>
                </a:cubicBezTo>
                <a:cubicBezTo>
                  <a:pt x="6471097" y="4058793"/>
                  <a:pt x="6509389" y="3924776"/>
                  <a:pt x="6585970" y="3790760"/>
                </a:cubicBezTo>
                <a:cubicBezTo>
                  <a:pt x="6643406" y="3695033"/>
                  <a:pt x="6719986" y="3618451"/>
                  <a:pt x="6815714" y="3541870"/>
                </a:cubicBezTo>
                <a:cubicBezTo>
                  <a:pt x="6930585" y="3465289"/>
                  <a:pt x="7045456" y="3369563"/>
                  <a:pt x="7179471" y="3292982"/>
                </a:cubicBezTo>
                <a:cubicBezTo>
                  <a:pt x="7619811" y="3024948"/>
                  <a:pt x="8041005" y="2680334"/>
                  <a:pt x="8385620" y="2239994"/>
                </a:cubicBezTo>
                <a:cubicBezTo>
                  <a:pt x="8577072" y="1971960"/>
                  <a:pt x="8787670" y="1723072"/>
                  <a:pt x="8940832" y="1416748"/>
                </a:cubicBezTo>
                <a:cubicBezTo>
                  <a:pt x="9170575" y="976407"/>
                  <a:pt x="9362028" y="516921"/>
                  <a:pt x="9534334" y="38290"/>
                </a:cubicBezTo>
                <a:close/>
                <a:moveTo>
                  <a:pt x="12827317" y="38290"/>
                </a:moveTo>
                <a:cubicBezTo>
                  <a:pt x="12903898" y="38290"/>
                  <a:pt x="12999625" y="38290"/>
                  <a:pt x="13076206" y="38290"/>
                </a:cubicBezTo>
                <a:cubicBezTo>
                  <a:pt x="13037915" y="344613"/>
                  <a:pt x="13018770" y="670083"/>
                  <a:pt x="12980480" y="976407"/>
                </a:cubicBezTo>
                <a:cubicBezTo>
                  <a:pt x="12942188" y="1340166"/>
                  <a:pt x="12903898" y="1684781"/>
                  <a:pt x="12865607" y="2048541"/>
                </a:cubicBezTo>
                <a:cubicBezTo>
                  <a:pt x="12808172" y="2431446"/>
                  <a:pt x="12693301" y="2795205"/>
                  <a:pt x="12597575" y="3178110"/>
                </a:cubicBezTo>
                <a:cubicBezTo>
                  <a:pt x="12559283" y="3350418"/>
                  <a:pt x="12520993" y="3503580"/>
                  <a:pt x="12482702" y="3675887"/>
                </a:cubicBezTo>
                <a:cubicBezTo>
                  <a:pt x="12463557" y="3848194"/>
                  <a:pt x="12501848" y="4001357"/>
                  <a:pt x="12578428" y="4135374"/>
                </a:cubicBezTo>
                <a:cubicBezTo>
                  <a:pt x="12616720" y="4192810"/>
                  <a:pt x="12655010" y="4269390"/>
                  <a:pt x="12712446" y="4326827"/>
                </a:cubicBezTo>
                <a:cubicBezTo>
                  <a:pt x="12846462" y="4518280"/>
                  <a:pt x="12942188" y="4728877"/>
                  <a:pt x="12980480" y="4958621"/>
                </a:cubicBezTo>
                <a:cubicBezTo>
                  <a:pt x="12999625" y="5073492"/>
                  <a:pt x="13018770" y="5207508"/>
                  <a:pt x="13037915" y="5322375"/>
                </a:cubicBezTo>
                <a:cubicBezTo>
                  <a:pt x="13076206" y="5628699"/>
                  <a:pt x="13076206" y="5954168"/>
                  <a:pt x="13057059" y="6260492"/>
                </a:cubicBezTo>
                <a:cubicBezTo>
                  <a:pt x="13037915" y="6719978"/>
                  <a:pt x="12923043" y="7141173"/>
                  <a:pt x="12731591" y="7524078"/>
                </a:cubicBezTo>
                <a:cubicBezTo>
                  <a:pt x="12463557" y="8060146"/>
                  <a:pt x="12195524" y="8596213"/>
                  <a:pt x="11908345" y="9113135"/>
                </a:cubicBezTo>
                <a:cubicBezTo>
                  <a:pt x="11774328" y="9381168"/>
                  <a:pt x="11659457" y="9687492"/>
                  <a:pt x="11602021" y="10012961"/>
                </a:cubicBezTo>
                <a:cubicBezTo>
                  <a:pt x="11602021" y="10146978"/>
                  <a:pt x="11602021" y="10280995"/>
                  <a:pt x="11582876" y="10415012"/>
                </a:cubicBezTo>
                <a:cubicBezTo>
                  <a:pt x="11487150" y="10415012"/>
                  <a:pt x="11391423" y="10415012"/>
                  <a:pt x="11295697" y="10415012"/>
                </a:cubicBezTo>
                <a:cubicBezTo>
                  <a:pt x="11295697" y="10185268"/>
                  <a:pt x="11314842" y="9974671"/>
                  <a:pt x="11353133" y="9744928"/>
                </a:cubicBezTo>
                <a:cubicBezTo>
                  <a:pt x="11410568" y="9438603"/>
                  <a:pt x="11544585" y="9151425"/>
                  <a:pt x="11697747" y="8902536"/>
                </a:cubicBezTo>
                <a:cubicBezTo>
                  <a:pt x="11965781" y="8423905"/>
                  <a:pt x="12233815" y="7926129"/>
                  <a:pt x="12482702" y="7447498"/>
                </a:cubicBezTo>
                <a:cubicBezTo>
                  <a:pt x="12655010" y="7122028"/>
                  <a:pt x="12769881" y="6758268"/>
                  <a:pt x="12808172" y="6375363"/>
                </a:cubicBezTo>
                <a:cubicBezTo>
                  <a:pt x="12827317" y="6088185"/>
                  <a:pt x="12808172" y="5820151"/>
                  <a:pt x="12789027" y="5532973"/>
                </a:cubicBezTo>
                <a:cubicBezTo>
                  <a:pt x="12769881" y="5092638"/>
                  <a:pt x="12616720" y="4728877"/>
                  <a:pt x="12348686" y="4422553"/>
                </a:cubicBezTo>
                <a:cubicBezTo>
                  <a:pt x="12310396" y="4384263"/>
                  <a:pt x="12272104" y="4326827"/>
                  <a:pt x="12252960" y="4288536"/>
                </a:cubicBezTo>
                <a:cubicBezTo>
                  <a:pt x="12195524" y="4192810"/>
                  <a:pt x="12157233" y="4077938"/>
                  <a:pt x="12157233" y="3963067"/>
                </a:cubicBezTo>
                <a:cubicBezTo>
                  <a:pt x="12157233" y="3867339"/>
                  <a:pt x="12176378" y="3790759"/>
                  <a:pt x="12195524" y="3695032"/>
                </a:cubicBezTo>
                <a:cubicBezTo>
                  <a:pt x="12252960" y="3503580"/>
                  <a:pt x="12310396" y="3312127"/>
                  <a:pt x="12367831" y="3120675"/>
                </a:cubicBezTo>
                <a:cubicBezTo>
                  <a:pt x="12463557" y="2776060"/>
                  <a:pt x="12559283" y="2450591"/>
                  <a:pt x="12616720" y="2086831"/>
                </a:cubicBezTo>
                <a:cubicBezTo>
                  <a:pt x="12674154" y="1665635"/>
                  <a:pt x="12712446" y="1244441"/>
                  <a:pt x="12750736" y="823245"/>
                </a:cubicBezTo>
                <a:cubicBezTo>
                  <a:pt x="12769881" y="555211"/>
                  <a:pt x="12808172" y="306324"/>
                  <a:pt x="12827317" y="38290"/>
                </a:cubicBezTo>
                <a:close/>
                <a:moveTo>
                  <a:pt x="9974675" y="38290"/>
                </a:moveTo>
                <a:cubicBezTo>
                  <a:pt x="10051256" y="38290"/>
                  <a:pt x="10146982" y="38290"/>
                  <a:pt x="10223564" y="38290"/>
                </a:cubicBezTo>
                <a:cubicBezTo>
                  <a:pt x="10223564" y="57435"/>
                  <a:pt x="10223564" y="76581"/>
                  <a:pt x="10223564" y="95726"/>
                </a:cubicBezTo>
                <a:cubicBezTo>
                  <a:pt x="10166127" y="306324"/>
                  <a:pt x="10127837" y="516921"/>
                  <a:pt x="10070401" y="708374"/>
                </a:cubicBezTo>
                <a:cubicBezTo>
                  <a:pt x="9955530" y="1110424"/>
                  <a:pt x="9859804" y="1512474"/>
                  <a:pt x="9725787" y="1914525"/>
                </a:cubicBezTo>
                <a:cubicBezTo>
                  <a:pt x="9630060" y="2201703"/>
                  <a:pt x="9476899" y="2450591"/>
                  <a:pt x="9266301" y="2622898"/>
                </a:cubicBezTo>
                <a:cubicBezTo>
                  <a:pt x="9132284" y="2737770"/>
                  <a:pt x="9017412" y="2833497"/>
                  <a:pt x="8883396" y="2929222"/>
                </a:cubicBezTo>
                <a:cubicBezTo>
                  <a:pt x="8615363" y="3139820"/>
                  <a:pt x="8347328" y="3331273"/>
                  <a:pt x="8098440" y="3561015"/>
                </a:cubicBezTo>
                <a:cubicBezTo>
                  <a:pt x="7983570" y="3656742"/>
                  <a:pt x="7868697" y="3771613"/>
                  <a:pt x="7772971" y="3924776"/>
                </a:cubicBezTo>
                <a:cubicBezTo>
                  <a:pt x="7638958" y="4135374"/>
                  <a:pt x="7619811" y="4345972"/>
                  <a:pt x="7715535" y="4575716"/>
                </a:cubicBezTo>
                <a:cubicBezTo>
                  <a:pt x="7734681" y="4614006"/>
                  <a:pt x="7734681" y="4633152"/>
                  <a:pt x="7753827" y="4652296"/>
                </a:cubicBezTo>
                <a:cubicBezTo>
                  <a:pt x="7830408" y="4767169"/>
                  <a:pt x="7887843" y="4901185"/>
                  <a:pt x="7983570" y="5016058"/>
                </a:cubicBezTo>
                <a:cubicBezTo>
                  <a:pt x="8366474" y="5532973"/>
                  <a:pt x="8768524" y="6030749"/>
                  <a:pt x="9228010" y="6451945"/>
                </a:cubicBezTo>
                <a:cubicBezTo>
                  <a:pt x="9342882" y="6566816"/>
                  <a:pt x="9457754" y="6681688"/>
                  <a:pt x="9553480" y="6815705"/>
                </a:cubicBezTo>
                <a:cubicBezTo>
                  <a:pt x="9725787" y="7064593"/>
                  <a:pt x="9783222" y="7332626"/>
                  <a:pt x="9764077" y="7638950"/>
                </a:cubicBezTo>
                <a:cubicBezTo>
                  <a:pt x="9764077" y="7734677"/>
                  <a:pt x="9744932" y="7811257"/>
                  <a:pt x="9725787" y="7906983"/>
                </a:cubicBezTo>
                <a:cubicBezTo>
                  <a:pt x="9610915" y="8500486"/>
                  <a:pt x="9572625" y="9113135"/>
                  <a:pt x="9591770" y="9725782"/>
                </a:cubicBezTo>
                <a:cubicBezTo>
                  <a:pt x="9591770" y="9955525"/>
                  <a:pt x="9610915" y="10166124"/>
                  <a:pt x="9610915" y="10395866"/>
                </a:cubicBezTo>
                <a:cubicBezTo>
                  <a:pt x="9572625" y="10395866"/>
                  <a:pt x="9534334" y="10395866"/>
                  <a:pt x="9496043" y="10395866"/>
                </a:cubicBezTo>
                <a:cubicBezTo>
                  <a:pt x="9476899" y="9917235"/>
                  <a:pt x="9457754" y="9438603"/>
                  <a:pt x="9457754" y="8959972"/>
                </a:cubicBezTo>
                <a:cubicBezTo>
                  <a:pt x="9457754" y="8749375"/>
                  <a:pt x="9476899" y="8538777"/>
                  <a:pt x="9515189" y="8328179"/>
                </a:cubicBezTo>
                <a:cubicBezTo>
                  <a:pt x="9534334" y="8175017"/>
                  <a:pt x="9553480" y="8021855"/>
                  <a:pt x="9572625" y="7868694"/>
                </a:cubicBezTo>
                <a:cubicBezTo>
                  <a:pt x="9630060" y="7466643"/>
                  <a:pt x="9534334" y="7122028"/>
                  <a:pt x="9285446" y="6834850"/>
                </a:cubicBezTo>
                <a:cubicBezTo>
                  <a:pt x="9247155" y="6777414"/>
                  <a:pt x="9208865" y="6739123"/>
                  <a:pt x="9151429" y="6700833"/>
                </a:cubicBezTo>
                <a:cubicBezTo>
                  <a:pt x="9055703" y="6605106"/>
                  <a:pt x="8959977" y="6528526"/>
                  <a:pt x="8864250" y="6451945"/>
                </a:cubicBezTo>
                <a:cubicBezTo>
                  <a:pt x="8519636" y="6145621"/>
                  <a:pt x="8194167" y="5801006"/>
                  <a:pt x="7887843" y="5456391"/>
                </a:cubicBezTo>
                <a:cubicBezTo>
                  <a:pt x="7715535" y="5284084"/>
                  <a:pt x="7581522" y="5092638"/>
                  <a:pt x="7447505" y="4882040"/>
                </a:cubicBezTo>
                <a:cubicBezTo>
                  <a:pt x="7370925" y="4748023"/>
                  <a:pt x="7294343" y="4594860"/>
                  <a:pt x="7256054" y="4441698"/>
                </a:cubicBezTo>
                <a:cubicBezTo>
                  <a:pt x="7217763" y="4250246"/>
                  <a:pt x="7236908" y="4077938"/>
                  <a:pt x="7351779" y="3924776"/>
                </a:cubicBezTo>
                <a:cubicBezTo>
                  <a:pt x="7409214" y="3848195"/>
                  <a:pt x="7485796" y="3752468"/>
                  <a:pt x="7562375" y="3695032"/>
                </a:cubicBezTo>
                <a:cubicBezTo>
                  <a:pt x="7811262" y="3484434"/>
                  <a:pt x="8060151" y="3273837"/>
                  <a:pt x="8309039" y="3082384"/>
                </a:cubicBezTo>
                <a:cubicBezTo>
                  <a:pt x="8538782" y="2910077"/>
                  <a:pt x="8768524" y="2718624"/>
                  <a:pt x="8979122" y="2508027"/>
                </a:cubicBezTo>
                <a:cubicBezTo>
                  <a:pt x="9189720" y="2239993"/>
                  <a:pt x="9381172" y="1952814"/>
                  <a:pt x="9496043" y="1589056"/>
                </a:cubicBezTo>
                <a:cubicBezTo>
                  <a:pt x="9668351" y="1091279"/>
                  <a:pt x="9821513" y="593502"/>
                  <a:pt x="9974675" y="76581"/>
                </a:cubicBezTo>
                <a:cubicBezTo>
                  <a:pt x="9974675" y="76581"/>
                  <a:pt x="9974675" y="57435"/>
                  <a:pt x="9974675" y="38290"/>
                </a:cubicBezTo>
                <a:close/>
                <a:moveTo>
                  <a:pt x="10453306" y="38290"/>
                </a:moveTo>
                <a:cubicBezTo>
                  <a:pt x="10529888" y="38290"/>
                  <a:pt x="10625614" y="38290"/>
                  <a:pt x="10702195" y="38290"/>
                </a:cubicBezTo>
                <a:cubicBezTo>
                  <a:pt x="10702195" y="57435"/>
                  <a:pt x="10702195" y="76581"/>
                  <a:pt x="10702195" y="95726"/>
                </a:cubicBezTo>
                <a:cubicBezTo>
                  <a:pt x="10606469" y="516921"/>
                  <a:pt x="10529888" y="957262"/>
                  <a:pt x="10434161" y="1378457"/>
                </a:cubicBezTo>
                <a:cubicBezTo>
                  <a:pt x="10376726" y="1684781"/>
                  <a:pt x="10300144" y="2010250"/>
                  <a:pt x="10204418" y="2316574"/>
                </a:cubicBezTo>
                <a:cubicBezTo>
                  <a:pt x="10108692" y="2622898"/>
                  <a:pt x="9955530" y="2852641"/>
                  <a:pt x="9706642" y="3005803"/>
                </a:cubicBezTo>
                <a:cubicBezTo>
                  <a:pt x="9572625" y="3082384"/>
                  <a:pt x="9438608" y="3158965"/>
                  <a:pt x="9323737" y="3235546"/>
                </a:cubicBezTo>
                <a:cubicBezTo>
                  <a:pt x="9151429" y="3331273"/>
                  <a:pt x="8979123" y="3426999"/>
                  <a:pt x="8825960" y="3561015"/>
                </a:cubicBezTo>
                <a:cubicBezTo>
                  <a:pt x="8691944" y="3656742"/>
                  <a:pt x="8577072" y="3771613"/>
                  <a:pt x="8481347" y="3924776"/>
                </a:cubicBezTo>
                <a:cubicBezTo>
                  <a:pt x="8366474" y="4097084"/>
                  <a:pt x="8347329" y="4288536"/>
                  <a:pt x="8443055" y="4499135"/>
                </a:cubicBezTo>
                <a:cubicBezTo>
                  <a:pt x="8481347" y="4594860"/>
                  <a:pt x="8538782" y="4690587"/>
                  <a:pt x="8577072" y="4786314"/>
                </a:cubicBezTo>
                <a:cubicBezTo>
                  <a:pt x="8672798" y="4920330"/>
                  <a:pt x="8768524" y="5054347"/>
                  <a:pt x="8845106" y="5207508"/>
                </a:cubicBezTo>
                <a:cubicBezTo>
                  <a:pt x="9113139" y="5628699"/>
                  <a:pt x="9400317" y="6011604"/>
                  <a:pt x="9706642" y="6375363"/>
                </a:cubicBezTo>
                <a:cubicBezTo>
                  <a:pt x="9764078" y="6451945"/>
                  <a:pt x="9821513" y="6528526"/>
                  <a:pt x="9878949" y="6605106"/>
                </a:cubicBezTo>
                <a:cubicBezTo>
                  <a:pt x="10051256" y="6873140"/>
                  <a:pt x="10127838" y="7160319"/>
                  <a:pt x="10070401" y="7485789"/>
                </a:cubicBezTo>
                <a:cubicBezTo>
                  <a:pt x="10051256" y="7677241"/>
                  <a:pt x="10012966" y="7868694"/>
                  <a:pt x="9974675" y="8060146"/>
                </a:cubicBezTo>
                <a:cubicBezTo>
                  <a:pt x="9898094" y="8481341"/>
                  <a:pt x="9821513" y="8902536"/>
                  <a:pt x="9802368" y="9342877"/>
                </a:cubicBezTo>
                <a:cubicBezTo>
                  <a:pt x="9783222" y="9706637"/>
                  <a:pt x="9802368" y="10051252"/>
                  <a:pt x="9802368" y="10415012"/>
                </a:cubicBezTo>
                <a:cubicBezTo>
                  <a:pt x="9764078" y="10415012"/>
                  <a:pt x="9725787" y="10415012"/>
                  <a:pt x="9687496" y="10415012"/>
                </a:cubicBezTo>
                <a:cubicBezTo>
                  <a:pt x="9687496" y="10242704"/>
                  <a:pt x="9687496" y="10089542"/>
                  <a:pt x="9668351" y="9917235"/>
                </a:cubicBezTo>
                <a:cubicBezTo>
                  <a:pt x="9649206" y="9381168"/>
                  <a:pt x="9687496" y="8845101"/>
                  <a:pt x="9764078" y="8309034"/>
                </a:cubicBezTo>
                <a:cubicBezTo>
                  <a:pt x="9802368" y="8079291"/>
                  <a:pt x="9840659" y="7849548"/>
                  <a:pt x="9878949" y="7619805"/>
                </a:cubicBezTo>
                <a:cubicBezTo>
                  <a:pt x="9936385" y="7236900"/>
                  <a:pt x="9859804" y="6911431"/>
                  <a:pt x="9630061" y="6643397"/>
                </a:cubicBezTo>
                <a:cubicBezTo>
                  <a:pt x="9553480" y="6547671"/>
                  <a:pt x="9476899" y="6471090"/>
                  <a:pt x="9400317" y="6394509"/>
                </a:cubicBezTo>
                <a:cubicBezTo>
                  <a:pt x="8921686" y="5935023"/>
                  <a:pt x="8538782" y="5360665"/>
                  <a:pt x="8155877" y="4786314"/>
                </a:cubicBezTo>
                <a:cubicBezTo>
                  <a:pt x="8098442" y="4690587"/>
                  <a:pt x="8060151" y="4594860"/>
                  <a:pt x="8021861" y="4479990"/>
                </a:cubicBezTo>
                <a:cubicBezTo>
                  <a:pt x="7964424" y="4307681"/>
                  <a:pt x="7964424" y="4135374"/>
                  <a:pt x="8060151" y="3982211"/>
                </a:cubicBezTo>
                <a:cubicBezTo>
                  <a:pt x="8117586" y="3886485"/>
                  <a:pt x="8175023" y="3809904"/>
                  <a:pt x="8232458" y="3733323"/>
                </a:cubicBezTo>
                <a:cubicBezTo>
                  <a:pt x="8385620" y="3561015"/>
                  <a:pt x="8538782" y="3426999"/>
                  <a:pt x="8711089" y="3312126"/>
                </a:cubicBezTo>
                <a:cubicBezTo>
                  <a:pt x="8940832" y="3158965"/>
                  <a:pt x="9170575" y="3005803"/>
                  <a:pt x="9400317" y="2852641"/>
                </a:cubicBezTo>
                <a:cubicBezTo>
                  <a:pt x="9668351" y="2680334"/>
                  <a:pt x="9840659" y="2431446"/>
                  <a:pt x="9936385" y="2086831"/>
                </a:cubicBezTo>
                <a:cubicBezTo>
                  <a:pt x="10012966" y="1837943"/>
                  <a:pt x="10089547" y="1589055"/>
                  <a:pt x="10146983" y="1321021"/>
                </a:cubicBezTo>
                <a:cubicBezTo>
                  <a:pt x="10242709" y="899826"/>
                  <a:pt x="10357580" y="478630"/>
                  <a:pt x="10453306" y="38290"/>
                </a:cubicBezTo>
                <a:close/>
                <a:moveTo>
                  <a:pt x="5150076" y="38290"/>
                </a:moveTo>
                <a:cubicBezTo>
                  <a:pt x="5303240" y="38290"/>
                  <a:pt x="5456402" y="38290"/>
                  <a:pt x="5609562" y="38290"/>
                </a:cubicBezTo>
                <a:cubicBezTo>
                  <a:pt x="5609562" y="76581"/>
                  <a:pt x="5590418" y="134016"/>
                  <a:pt x="5590418" y="172307"/>
                </a:cubicBezTo>
                <a:cubicBezTo>
                  <a:pt x="5590418" y="344613"/>
                  <a:pt x="5590418" y="497775"/>
                  <a:pt x="5571272" y="670083"/>
                </a:cubicBezTo>
                <a:cubicBezTo>
                  <a:pt x="5552128" y="995552"/>
                  <a:pt x="5532983" y="1340166"/>
                  <a:pt x="5494692" y="1684781"/>
                </a:cubicBezTo>
                <a:cubicBezTo>
                  <a:pt x="5475546" y="2067686"/>
                  <a:pt x="5360674" y="2393155"/>
                  <a:pt x="5169222" y="2699479"/>
                </a:cubicBezTo>
                <a:cubicBezTo>
                  <a:pt x="5073496" y="2852641"/>
                  <a:pt x="4977769" y="3005803"/>
                  <a:pt x="4882044" y="3158965"/>
                </a:cubicBezTo>
                <a:cubicBezTo>
                  <a:pt x="4786317" y="3312126"/>
                  <a:pt x="4690591" y="3465289"/>
                  <a:pt x="4633156" y="3656741"/>
                </a:cubicBezTo>
                <a:cubicBezTo>
                  <a:pt x="4518284" y="3982211"/>
                  <a:pt x="4499138" y="4288536"/>
                  <a:pt x="4594864" y="4614006"/>
                </a:cubicBezTo>
                <a:cubicBezTo>
                  <a:pt x="4652301" y="4824604"/>
                  <a:pt x="4748027" y="4996911"/>
                  <a:pt x="4862898" y="5188365"/>
                </a:cubicBezTo>
                <a:cubicBezTo>
                  <a:pt x="4996915" y="5379810"/>
                  <a:pt x="5130932" y="5571263"/>
                  <a:pt x="5303240" y="5743570"/>
                </a:cubicBezTo>
                <a:cubicBezTo>
                  <a:pt x="5666999" y="6126475"/>
                  <a:pt x="5992465" y="6509380"/>
                  <a:pt x="6375370" y="6853995"/>
                </a:cubicBezTo>
                <a:cubicBezTo>
                  <a:pt x="6700840" y="7141173"/>
                  <a:pt x="7045455" y="7409207"/>
                  <a:pt x="7409214" y="7619805"/>
                </a:cubicBezTo>
                <a:cubicBezTo>
                  <a:pt x="7485796" y="7658095"/>
                  <a:pt x="7581522" y="7715531"/>
                  <a:pt x="7658102" y="7772967"/>
                </a:cubicBezTo>
                <a:cubicBezTo>
                  <a:pt x="8060150" y="8060146"/>
                  <a:pt x="8289893" y="8500486"/>
                  <a:pt x="8347328" y="9055698"/>
                </a:cubicBezTo>
                <a:cubicBezTo>
                  <a:pt x="8385620" y="9400313"/>
                  <a:pt x="8385620" y="9744928"/>
                  <a:pt x="8404764" y="10089542"/>
                </a:cubicBezTo>
                <a:cubicBezTo>
                  <a:pt x="8423909" y="10185268"/>
                  <a:pt x="8443055" y="10300140"/>
                  <a:pt x="8443055" y="10415012"/>
                </a:cubicBezTo>
                <a:cubicBezTo>
                  <a:pt x="8385620" y="10415012"/>
                  <a:pt x="8328183" y="10415012"/>
                  <a:pt x="8289893" y="10415012"/>
                </a:cubicBezTo>
                <a:cubicBezTo>
                  <a:pt x="8289893" y="10376721"/>
                  <a:pt x="8289893" y="10338430"/>
                  <a:pt x="8289893" y="10300140"/>
                </a:cubicBezTo>
                <a:cubicBezTo>
                  <a:pt x="8270748" y="9955525"/>
                  <a:pt x="8251602" y="9610911"/>
                  <a:pt x="8232458" y="9266297"/>
                </a:cubicBezTo>
                <a:cubicBezTo>
                  <a:pt x="8194166" y="8806810"/>
                  <a:pt x="8021859" y="8404760"/>
                  <a:pt x="7715535" y="8098436"/>
                </a:cubicBezTo>
                <a:cubicBezTo>
                  <a:pt x="7581522" y="7964420"/>
                  <a:pt x="7428360" y="7849548"/>
                  <a:pt x="7275197" y="7753822"/>
                </a:cubicBezTo>
                <a:cubicBezTo>
                  <a:pt x="6988020" y="7581515"/>
                  <a:pt x="6739132" y="7390062"/>
                  <a:pt x="6490243" y="7160319"/>
                </a:cubicBezTo>
                <a:cubicBezTo>
                  <a:pt x="6164774" y="6873140"/>
                  <a:pt x="5877595" y="6566816"/>
                  <a:pt x="5571272" y="6241347"/>
                </a:cubicBezTo>
                <a:cubicBezTo>
                  <a:pt x="5360674" y="6011604"/>
                  <a:pt x="5150076" y="5801006"/>
                  <a:pt x="4958624" y="5571263"/>
                </a:cubicBezTo>
                <a:cubicBezTo>
                  <a:pt x="4767172" y="5360665"/>
                  <a:pt x="4614010" y="5111783"/>
                  <a:pt x="4518284" y="4843750"/>
                </a:cubicBezTo>
                <a:cubicBezTo>
                  <a:pt x="4345977" y="4422553"/>
                  <a:pt x="4345977" y="4001357"/>
                  <a:pt x="4518284" y="3580161"/>
                </a:cubicBezTo>
                <a:cubicBezTo>
                  <a:pt x="4575720" y="3446143"/>
                  <a:pt x="4633156" y="3312126"/>
                  <a:pt x="4709737" y="3178110"/>
                </a:cubicBezTo>
                <a:cubicBezTo>
                  <a:pt x="4786317" y="3024948"/>
                  <a:pt x="4882044" y="2871786"/>
                  <a:pt x="4958624" y="2718624"/>
                </a:cubicBezTo>
                <a:cubicBezTo>
                  <a:pt x="5111787" y="2431446"/>
                  <a:pt x="5207513" y="2105976"/>
                  <a:pt x="5245803" y="1742216"/>
                </a:cubicBezTo>
                <a:cubicBezTo>
                  <a:pt x="5264948" y="1512473"/>
                  <a:pt x="5284094" y="1301876"/>
                  <a:pt x="5284094" y="1072134"/>
                </a:cubicBezTo>
                <a:cubicBezTo>
                  <a:pt x="5303240" y="823244"/>
                  <a:pt x="5284094" y="555211"/>
                  <a:pt x="5245803" y="306323"/>
                </a:cubicBezTo>
                <a:cubicBezTo>
                  <a:pt x="5169222" y="229742"/>
                  <a:pt x="5150076" y="134016"/>
                  <a:pt x="5150076" y="38290"/>
                </a:cubicBezTo>
                <a:close/>
                <a:moveTo>
                  <a:pt x="13593127" y="38289"/>
                </a:moveTo>
                <a:cubicBezTo>
                  <a:pt x="13631417" y="38289"/>
                  <a:pt x="13688853" y="38289"/>
                  <a:pt x="13727143" y="38289"/>
                </a:cubicBezTo>
                <a:cubicBezTo>
                  <a:pt x="13727143" y="191452"/>
                  <a:pt x="13727143" y="363758"/>
                  <a:pt x="13727143" y="516920"/>
                </a:cubicBezTo>
                <a:cubicBezTo>
                  <a:pt x="13727143" y="1263585"/>
                  <a:pt x="13688853" y="2029395"/>
                  <a:pt x="13573982" y="2776060"/>
                </a:cubicBezTo>
                <a:cubicBezTo>
                  <a:pt x="13535691" y="2967513"/>
                  <a:pt x="13516546" y="3158965"/>
                  <a:pt x="13535691" y="3350418"/>
                </a:cubicBezTo>
                <a:cubicBezTo>
                  <a:pt x="13535691" y="3541870"/>
                  <a:pt x="13593127" y="3733323"/>
                  <a:pt x="13650563" y="3905631"/>
                </a:cubicBezTo>
                <a:cubicBezTo>
                  <a:pt x="13746289" y="4231100"/>
                  <a:pt x="13822869" y="4575716"/>
                  <a:pt x="13822869" y="4920330"/>
                </a:cubicBezTo>
                <a:cubicBezTo>
                  <a:pt x="13822869" y="5207508"/>
                  <a:pt x="13822869" y="5494683"/>
                  <a:pt x="13822869" y="5762716"/>
                </a:cubicBezTo>
                <a:cubicBezTo>
                  <a:pt x="13803724" y="6183912"/>
                  <a:pt x="13765434" y="6624253"/>
                  <a:pt x="13707998" y="7045448"/>
                </a:cubicBezTo>
                <a:cubicBezTo>
                  <a:pt x="13631417" y="7524079"/>
                  <a:pt x="13516546" y="7983566"/>
                  <a:pt x="13382529" y="8423906"/>
                </a:cubicBezTo>
                <a:cubicBezTo>
                  <a:pt x="13267658" y="8825957"/>
                  <a:pt x="13171932" y="9228007"/>
                  <a:pt x="13057059" y="9630057"/>
                </a:cubicBezTo>
                <a:cubicBezTo>
                  <a:pt x="12961333" y="9878946"/>
                  <a:pt x="12942188" y="10146979"/>
                  <a:pt x="12942188" y="10415013"/>
                </a:cubicBezTo>
                <a:cubicBezTo>
                  <a:pt x="12827317" y="10415013"/>
                  <a:pt x="12693301" y="10415013"/>
                  <a:pt x="12578428" y="10415013"/>
                </a:cubicBezTo>
                <a:cubicBezTo>
                  <a:pt x="12578428" y="10357577"/>
                  <a:pt x="12578428" y="10280996"/>
                  <a:pt x="12597574" y="10223560"/>
                </a:cubicBezTo>
                <a:cubicBezTo>
                  <a:pt x="12635864" y="9878946"/>
                  <a:pt x="12712446" y="9534331"/>
                  <a:pt x="12827317" y="9208862"/>
                </a:cubicBezTo>
                <a:cubicBezTo>
                  <a:pt x="12961333" y="8825957"/>
                  <a:pt x="13095351" y="8443052"/>
                  <a:pt x="13229367" y="8060147"/>
                </a:cubicBezTo>
                <a:cubicBezTo>
                  <a:pt x="13363384" y="7658096"/>
                  <a:pt x="13478256" y="7256046"/>
                  <a:pt x="13554837" y="6834851"/>
                </a:cubicBezTo>
                <a:cubicBezTo>
                  <a:pt x="13650563" y="6260493"/>
                  <a:pt x="13650563" y="5686136"/>
                  <a:pt x="13650563" y="5111782"/>
                </a:cubicBezTo>
                <a:cubicBezTo>
                  <a:pt x="13650563" y="4767169"/>
                  <a:pt x="13593127" y="4422553"/>
                  <a:pt x="13478256" y="4097084"/>
                </a:cubicBezTo>
                <a:cubicBezTo>
                  <a:pt x="13439964" y="3982211"/>
                  <a:pt x="13401674" y="3867339"/>
                  <a:pt x="13363384" y="3733323"/>
                </a:cubicBezTo>
                <a:cubicBezTo>
                  <a:pt x="13305948" y="3561014"/>
                  <a:pt x="13286803" y="3369563"/>
                  <a:pt x="13305948" y="3197255"/>
                </a:cubicBezTo>
                <a:cubicBezTo>
                  <a:pt x="13325093" y="3101529"/>
                  <a:pt x="13344238" y="2986658"/>
                  <a:pt x="13344238" y="2890932"/>
                </a:cubicBezTo>
                <a:cubicBezTo>
                  <a:pt x="13401674" y="2584608"/>
                  <a:pt x="13459111" y="2278284"/>
                  <a:pt x="13497401" y="1971960"/>
                </a:cubicBezTo>
                <a:cubicBezTo>
                  <a:pt x="13554837" y="1474183"/>
                  <a:pt x="13573982" y="976406"/>
                  <a:pt x="13593127" y="497775"/>
                </a:cubicBezTo>
                <a:cubicBezTo>
                  <a:pt x="13593127" y="344613"/>
                  <a:pt x="13593127" y="191452"/>
                  <a:pt x="13593127" y="38289"/>
                </a:cubicBezTo>
                <a:close/>
                <a:moveTo>
                  <a:pt x="4537430" y="38289"/>
                </a:moveTo>
                <a:cubicBezTo>
                  <a:pt x="4633154" y="38289"/>
                  <a:pt x="4728882" y="38289"/>
                  <a:pt x="4824606" y="38289"/>
                </a:cubicBezTo>
                <a:cubicBezTo>
                  <a:pt x="4843752" y="134015"/>
                  <a:pt x="4862898" y="210596"/>
                  <a:pt x="4901188" y="306323"/>
                </a:cubicBezTo>
                <a:cubicBezTo>
                  <a:pt x="4977768" y="574356"/>
                  <a:pt x="5016059" y="861535"/>
                  <a:pt x="4996914" y="1148714"/>
                </a:cubicBezTo>
                <a:cubicBezTo>
                  <a:pt x="4977768" y="1321021"/>
                  <a:pt x="4977768" y="1493328"/>
                  <a:pt x="4958624" y="1665635"/>
                </a:cubicBezTo>
                <a:cubicBezTo>
                  <a:pt x="4939478" y="1895378"/>
                  <a:pt x="4901188" y="2125121"/>
                  <a:pt x="4843752" y="2354865"/>
                </a:cubicBezTo>
                <a:cubicBezTo>
                  <a:pt x="4767171" y="2603752"/>
                  <a:pt x="4652300" y="2833495"/>
                  <a:pt x="4556573" y="3044094"/>
                </a:cubicBezTo>
                <a:cubicBezTo>
                  <a:pt x="4479993" y="3216400"/>
                  <a:pt x="4384266" y="3388707"/>
                  <a:pt x="4307686" y="3561014"/>
                </a:cubicBezTo>
                <a:cubicBezTo>
                  <a:pt x="4211960" y="3771613"/>
                  <a:pt x="4173668" y="4001357"/>
                  <a:pt x="4173668" y="4231099"/>
                </a:cubicBezTo>
                <a:cubicBezTo>
                  <a:pt x="4173668" y="4575716"/>
                  <a:pt x="4269395" y="4862894"/>
                  <a:pt x="4403411" y="5150074"/>
                </a:cubicBezTo>
                <a:cubicBezTo>
                  <a:pt x="4537430" y="5418101"/>
                  <a:pt x="4709736" y="5647844"/>
                  <a:pt x="4901188" y="5858442"/>
                </a:cubicBezTo>
                <a:cubicBezTo>
                  <a:pt x="5264948" y="6241347"/>
                  <a:pt x="5628708" y="6643397"/>
                  <a:pt x="5992465" y="7007157"/>
                </a:cubicBezTo>
                <a:cubicBezTo>
                  <a:pt x="6279644" y="7313481"/>
                  <a:pt x="6585970" y="7581515"/>
                  <a:pt x="6911437" y="7811257"/>
                </a:cubicBezTo>
                <a:cubicBezTo>
                  <a:pt x="7064601" y="7926129"/>
                  <a:pt x="7217763" y="8021855"/>
                  <a:pt x="7351779" y="8136727"/>
                </a:cubicBezTo>
                <a:cubicBezTo>
                  <a:pt x="7734681" y="8443051"/>
                  <a:pt x="7983570" y="8883392"/>
                  <a:pt x="8041005" y="9457749"/>
                </a:cubicBezTo>
                <a:cubicBezTo>
                  <a:pt x="8079296" y="9725782"/>
                  <a:pt x="8079296" y="10012961"/>
                  <a:pt x="8098440" y="10280995"/>
                </a:cubicBezTo>
                <a:cubicBezTo>
                  <a:pt x="8098440" y="10319285"/>
                  <a:pt x="8098440" y="10376721"/>
                  <a:pt x="8098440" y="10415012"/>
                </a:cubicBezTo>
                <a:cubicBezTo>
                  <a:pt x="8002715" y="10415012"/>
                  <a:pt x="7906987" y="10415012"/>
                  <a:pt x="7811262" y="10415012"/>
                </a:cubicBezTo>
                <a:cubicBezTo>
                  <a:pt x="7811262" y="10146978"/>
                  <a:pt x="7811262" y="9878945"/>
                  <a:pt x="7772970" y="9630056"/>
                </a:cubicBezTo>
                <a:cubicBezTo>
                  <a:pt x="7734681" y="9323732"/>
                  <a:pt x="7638958" y="9074844"/>
                  <a:pt x="7485796" y="8825956"/>
                </a:cubicBezTo>
                <a:cubicBezTo>
                  <a:pt x="7351779" y="8615358"/>
                  <a:pt x="7198617" y="8443051"/>
                  <a:pt x="7026311" y="8289889"/>
                </a:cubicBezTo>
                <a:cubicBezTo>
                  <a:pt x="6719986" y="8041000"/>
                  <a:pt x="6413661" y="7772967"/>
                  <a:pt x="6126482" y="7485789"/>
                </a:cubicBezTo>
                <a:cubicBezTo>
                  <a:pt x="5647853" y="7007157"/>
                  <a:pt x="5188366" y="6490235"/>
                  <a:pt x="4728882" y="5973313"/>
                </a:cubicBezTo>
                <a:cubicBezTo>
                  <a:pt x="4518284" y="5743570"/>
                  <a:pt x="4345976" y="5475537"/>
                  <a:pt x="4192814" y="5188363"/>
                </a:cubicBezTo>
                <a:cubicBezTo>
                  <a:pt x="4039652" y="4901185"/>
                  <a:pt x="3963071" y="4575716"/>
                  <a:pt x="3963071" y="4231099"/>
                </a:cubicBezTo>
                <a:cubicBezTo>
                  <a:pt x="3963071" y="3982211"/>
                  <a:pt x="4020506" y="3752467"/>
                  <a:pt x="4097088" y="3522724"/>
                </a:cubicBezTo>
                <a:cubicBezTo>
                  <a:pt x="4173668" y="3331272"/>
                  <a:pt x="4250250" y="3139819"/>
                  <a:pt x="4345976" y="2948367"/>
                </a:cubicBezTo>
                <a:cubicBezTo>
                  <a:pt x="4441702" y="2718623"/>
                  <a:pt x="4537430" y="2488880"/>
                  <a:pt x="4594864" y="2239993"/>
                </a:cubicBezTo>
                <a:cubicBezTo>
                  <a:pt x="4671445" y="1876233"/>
                  <a:pt x="4728882" y="1493328"/>
                  <a:pt x="4748027" y="1110423"/>
                </a:cubicBezTo>
                <a:cubicBezTo>
                  <a:pt x="4767171" y="861535"/>
                  <a:pt x="4728882" y="612647"/>
                  <a:pt x="4652300" y="382904"/>
                </a:cubicBezTo>
                <a:cubicBezTo>
                  <a:pt x="4614009" y="287177"/>
                  <a:pt x="4575720" y="153161"/>
                  <a:pt x="4537430" y="38289"/>
                </a:cubicBezTo>
                <a:close/>
                <a:moveTo>
                  <a:pt x="13286803" y="38289"/>
                </a:moveTo>
                <a:cubicBezTo>
                  <a:pt x="13344238" y="38289"/>
                  <a:pt x="13401674" y="38289"/>
                  <a:pt x="13478255" y="38289"/>
                </a:cubicBezTo>
                <a:cubicBezTo>
                  <a:pt x="13459110" y="363758"/>
                  <a:pt x="13439964" y="670082"/>
                  <a:pt x="13420819" y="995552"/>
                </a:cubicBezTo>
                <a:cubicBezTo>
                  <a:pt x="13382529" y="1646489"/>
                  <a:pt x="13305948" y="2278283"/>
                  <a:pt x="13152785" y="2910076"/>
                </a:cubicBezTo>
                <a:cubicBezTo>
                  <a:pt x="13114495" y="3044093"/>
                  <a:pt x="13095350" y="3178109"/>
                  <a:pt x="13076205" y="3312126"/>
                </a:cubicBezTo>
                <a:cubicBezTo>
                  <a:pt x="13037914" y="3503579"/>
                  <a:pt x="13057059" y="3675886"/>
                  <a:pt x="13133640" y="3848194"/>
                </a:cubicBezTo>
                <a:cubicBezTo>
                  <a:pt x="13171932" y="3924775"/>
                  <a:pt x="13210222" y="4001356"/>
                  <a:pt x="13229367" y="4077937"/>
                </a:cubicBezTo>
                <a:cubicBezTo>
                  <a:pt x="13363384" y="4384263"/>
                  <a:pt x="13439964" y="4709731"/>
                  <a:pt x="13459110" y="5054346"/>
                </a:cubicBezTo>
                <a:cubicBezTo>
                  <a:pt x="13478255" y="5379810"/>
                  <a:pt x="13478255" y="5724425"/>
                  <a:pt x="13478255" y="6049894"/>
                </a:cubicBezTo>
                <a:cubicBezTo>
                  <a:pt x="13478255" y="6279637"/>
                  <a:pt x="13439964" y="6528526"/>
                  <a:pt x="13420819" y="6758268"/>
                </a:cubicBezTo>
                <a:cubicBezTo>
                  <a:pt x="13363384" y="7198610"/>
                  <a:pt x="13210222" y="7600660"/>
                  <a:pt x="13037914" y="8002710"/>
                </a:cubicBezTo>
                <a:cubicBezTo>
                  <a:pt x="12846462" y="8462196"/>
                  <a:pt x="12635864" y="8921682"/>
                  <a:pt x="12463557" y="9400313"/>
                </a:cubicBezTo>
                <a:cubicBezTo>
                  <a:pt x="12367830" y="9649202"/>
                  <a:pt x="12310395" y="9898090"/>
                  <a:pt x="12272104" y="10166124"/>
                </a:cubicBezTo>
                <a:cubicBezTo>
                  <a:pt x="12252959" y="10261850"/>
                  <a:pt x="12252959" y="10338430"/>
                  <a:pt x="12252959" y="10415012"/>
                </a:cubicBezTo>
                <a:cubicBezTo>
                  <a:pt x="12138088" y="10415012"/>
                  <a:pt x="12004071" y="10415012"/>
                  <a:pt x="11889199" y="10415012"/>
                </a:cubicBezTo>
                <a:cubicBezTo>
                  <a:pt x="11889199" y="10395866"/>
                  <a:pt x="11889199" y="10376721"/>
                  <a:pt x="11889199" y="10338430"/>
                </a:cubicBezTo>
                <a:cubicBezTo>
                  <a:pt x="11908345" y="10032107"/>
                  <a:pt x="11965780" y="9725782"/>
                  <a:pt x="12099797" y="9438603"/>
                </a:cubicBezTo>
                <a:cubicBezTo>
                  <a:pt x="12272104" y="9055698"/>
                  <a:pt x="12425267" y="8672793"/>
                  <a:pt x="12616719" y="8309034"/>
                </a:cubicBezTo>
                <a:cubicBezTo>
                  <a:pt x="12731590" y="8060146"/>
                  <a:pt x="12865606" y="7811257"/>
                  <a:pt x="12980479" y="7562369"/>
                </a:cubicBezTo>
                <a:cubicBezTo>
                  <a:pt x="13152785" y="7160319"/>
                  <a:pt x="13267658" y="6739123"/>
                  <a:pt x="13286803" y="6298783"/>
                </a:cubicBezTo>
                <a:cubicBezTo>
                  <a:pt x="13305948" y="5915878"/>
                  <a:pt x="13305948" y="5552118"/>
                  <a:pt x="13267658" y="5169219"/>
                </a:cubicBezTo>
                <a:cubicBezTo>
                  <a:pt x="13248512" y="4786313"/>
                  <a:pt x="13133640" y="4441698"/>
                  <a:pt x="12942188" y="4116228"/>
                </a:cubicBezTo>
                <a:cubicBezTo>
                  <a:pt x="12923043" y="4077937"/>
                  <a:pt x="12884753" y="4020501"/>
                  <a:pt x="12865606" y="3963066"/>
                </a:cubicBezTo>
                <a:cubicBezTo>
                  <a:pt x="12789027" y="3809903"/>
                  <a:pt x="12750735" y="3637595"/>
                  <a:pt x="12789027" y="3465288"/>
                </a:cubicBezTo>
                <a:cubicBezTo>
                  <a:pt x="12808172" y="3312126"/>
                  <a:pt x="12846462" y="3178109"/>
                  <a:pt x="12884753" y="3024947"/>
                </a:cubicBezTo>
                <a:cubicBezTo>
                  <a:pt x="12942188" y="2737769"/>
                  <a:pt x="13037914" y="2450590"/>
                  <a:pt x="13076205" y="2163411"/>
                </a:cubicBezTo>
                <a:cubicBezTo>
                  <a:pt x="13191077" y="1474183"/>
                  <a:pt x="13210222" y="746663"/>
                  <a:pt x="13286803" y="38289"/>
                </a:cubicBezTo>
                <a:close/>
                <a:moveTo>
                  <a:pt x="3446148" y="38289"/>
                </a:moveTo>
                <a:cubicBezTo>
                  <a:pt x="3503584" y="38289"/>
                  <a:pt x="3541875" y="38289"/>
                  <a:pt x="3599310" y="38289"/>
                </a:cubicBezTo>
                <a:cubicBezTo>
                  <a:pt x="3599310" y="57434"/>
                  <a:pt x="3618456" y="76580"/>
                  <a:pt x="3618456" y="95725"/>
                </a:cubicBezTo>
                <a:cubicBezTo>
                  <a:pt x="3714182" y="268032"/>
                  <a:pt x="3809909" y="440338"/>
                  <a:pt x="3905634" y="612647"/>
                </a:cubicBezTo>
                <a:cubicBezTo>
                  <a:pt x="4020506" y="823243"/>
                  <a:pt x="4058797" y="1072133"/>
                  <a:pt x="4020506" y="1321020"/>
                </a:cubicBezTo>
                <a:cubicBezTo>
                  <a:pt x="4001362" y="1455037"/>
                  <a:pt x="3982216" y="1608199"/>
                  <a:pt x="3943926" y="1742215"/>
                </a:cubicBezTo>
                <a:cubicBezTo>
                  <a:pt x="3867345" y="2029394"/>
                  <a:pt x="3771619" y="2297428"/>
                  <a:pt x="3695038" y="2565461"/>
                </a:cubicBezTo>
                <a:cubicBezTo>
                  <a:pt x="3599310" y="2929221"/>
                  <a:pt x="3484439" y="3292981"/>
                  <a:pt x="3388713" y="3656741"/>
                </a:cubicBezTo>
                <a:cubicBezTo>
                  <a:pt x="3254696" y="4211954"/>
                  <a:pt x="3273841" y="4748022"/>
                  <a:pt x="3465294" y="5284084"/>
                </a:cubicBezTo>
                <a:cubicBezTo>
                  <a:pt x="3561020" y="5552118"/>
                  <a:pt x="3695038" y="5801006"/>
                  <a:pt x="3829055" y="6049894"/>
                </a:cubicBezTo>
                <a:cubicBezTo>
                  <a:pt x="4058797" y="6451945"/>
                  <a:pt x="4307686" y="6834850"/>
                  <a:pt x="4537428" y="7217755"/>
                </a:cubicBezTo>
                <a:cubicBezTo>
                  <a:pt x="4690591" y="7466643"/>
                  <a:pt x="4843752" y="7734677"/>
                  <a:pt x="4958623" y="8021855"/>
                </a:cubicBezTo>
                <a:cubicBezTo>
                  <a:pt x="5092641" y="8347325"/>
                  <a:pt x="5169222" y="8691939"/>
                  <a:pt x="5150076" y="9074844"/>
                </a:cubicBezTo>
                <a:cubicBezTo>
                  <a:pt x="5150076" y="9247151"/>
                  <a:pt x="5130930" y="9419458"/>
                  <a:pt x="5130930" y="9572620"/>
                </a:cubicBezTo>
                <a:cubicBezTo>
                  <a:pt x="5150076" y="9840654"/>
                  <a:pt x="5150076" y="10127833"/>
                  <a:pt x="5169222" y="10415012"/>
                </a:cubicBezTo>
                <a:cubicBezTo>
                  <a:pt x="5016059" y="10415012"/>
                  <a:pt x="4843752" y="10415012"/>
                  <a:pt x="4690591" y="10415012"/>
                </a:cubicBezTo>
                <a:cubicBezTo>
                  <a:pt x="4690591" y="10395866"/>
                  <a:pt x="4690591" y="10376721"/>
                  <a:pt x="4690591" y="10357576"/>
                </a:cubicBezTo>
                <a:cubicBezTo>
                  <a:pt x="4633154" y="9878945"/>
                  <a:pt x="4633154" y="9419458"/>
                  <a:pt x="4652300" y="8940827"/>
                </a:cubicBezTo>
                <a:cubicBezTo>
                  <a:pt x="4671445" y="8404760"/>
                  <a:pt x="4594865" y="7887839"/>
                  <a:pt x="4365120" y="7428352"/>
                </a:cubicBezTo>
                <a:cubicBezTo>
                  <a:pt x="4211960" y="7102883"/>
                  <a:pt x="4058797" y="6796559"/>
                  <a:pt x="3886489" y="6471090"/>
                </a:cubicBezTo>
                <a:cubicBezTo>
                  <a:pt x="3733327" y="6183911"/>
                  <a:pt x="3561020" y="5896732"/>
                  <a:pt x="3427003" y="5571263"/>
                </a:cubicBezTo>
                <a:cubicBezTo>
                  <a:pt x="3158970" y="4958619"/>
                  <a:pt x="3101534" y="4345971"/>
                  <a:pt x="3235551" y="3675886"/>
                </a:cubicBezTo>
                <a:cubicBezTo>
                  <a:pt x="3331277" y="3254690"/>
                  <a:pt x="3446148" y="2852640"/>
                  <a:pt x="3580165" y="2450590"/>
                </a:cubicBezTo>
                <a:cubicBezTo>
                  <a:pt x="3656746" y="2182556"/>
                  <a:pt x="3752474" y="1914523"/>
                  <a:pt x="3829055" y="1627344"/>
                </a:cubicBezTo>
                <a:cubicBezTo>
                  <a:pt x="3943926" y="1206148"/>
                  <a:pt x="3905634" y="804099"/>
                  <a:pt x="3675892" y="440338"/>
                </a:cubicBezTo>
                <a:cubicBezTo>
                  <a:pt x="3618456" y="344612"/>
                  <a:pt x="3541875" y="229742"/>
                  <a:pt x="3484439" y="134015"/>
                </a:cubicBezTo>
                <a:cubicBezTo>
                  <a:pt x="3484439" y="114870"/>
                  <a:pt x="3465294" y="76580"/>
                  <a:pt x="3446148" y="38289"/>
                </a:cubicBezTo>
                <a:close/>
                <a:moveTo>
                  <a:pt x="3178115" y="38289"/>
                </a:moveTo>
                <a:cubicBezTo>
                  <a:pt x="3216405" y="38289"/>
                  <a:pt x="3273841" y="38289"/>
                  <a:pt x="3312131" y="38289"/>
                </a:cubicBezTo>
                <a:cubicBezTo>
                  <a:pt x="3312131" y="57433"/>
                  <a:pt x="3331277" y="76579"/>
                  <a:pt x="3331277" y="95725"/>
                </a:cubicBezTo>
                <a:cubicBezTo>
                  <a:pt x="3446148" y="287177"/>
                  <a:pt x="3561020" y="459484"/>
                  <a:pt x="3656746" y="650936"/>
                </a:cubicBezTo>
                <a:cubicBezTo>
                  <a:pt x="3790763" y="918970"/>
                  <a:pt x="3809908" y="1206148"/>
                  <a:pt x="3752472" y="1512472"/>
                </a:cubicBezTo>
                <a:cubicBezTo>
                  <a:pt x="3695037" y="1780506"/>
                  <a:pt x="3599310" y="2010249"/>
                  <a:pt x="3522729" y="2259137"/>
                </a:cubicBezTo>
                <a:cubicBezTo>
                  <a:pt x="3369567" y="2718623"/>
                  <a:pt x="3216405" y="3178109"/>
                  <a:pt x="3120679" y="3675886"/>
                </a:cubicBezTo>
                <a:cubicBezTo>
                  <a:pt x="3024953" y="4135373"/>
                  <a:pt x="3005807" y="4575714"/>
                  <a:pt x="3101534" y="5035201"/>
                </a:cubicBezTo>
                <a:cubicBezTo>
                  <a:pt x="3158969" y="5360665"/>
                  <a:pt x="3273841" y="5647844"/>
                  <a:pt x="3407858" y="5935023"/>
                </a:cubicBezTo>
                <a:cubicBezTo>
                  <a:pt x="3561020" y="6241347"/>
                  <a:pt x="3695037" y="6566816"/>
                  <a:pt x="3848199" y="6873140"/>
                </a:cubicBezTo>
                <a:cubicBezTo>
                  <a:pt x="3982216" y="7179464"/>
                  <a:pt x="4097088" y="7504933"/>
                  <a:pt x="4154524" y="7849548"/>
                </a:cubicBezTo>
                <a:cubicBezTo>
                  <a:pt x="4211958" y="8194162"/>
                  <a:pt x="4250249" y="8519631"/>
                  <a:pt x="4231104" y="8864246"/>
                </a:cubicBezTo>
                <a:cubicBezTo>
                  <a:pt x="4211958" y="9170570"/>
                  <a:pt x="4192813" y="9476894"/>
                  <a:pt x="4231104" y="9764073"/>
                </a:cubicBezTo>
                <a:cubicBezTo>
                  <a:pt x="4250249" y="9974671"/>
                  <a:pt x="4269394" y="10185268"/>
                  <a:pt x="4307685" y="10395866"/>
                </a:cubicBezTo>
                <a:cubicBezTo>
                  <a:pt x="4192813" y="10395866"/>
                  <a:pt x="4077941" y="10395866"/>
                  <a:pt x="3943926" y="10395866"/>
                </a:cubicBezTo>
                <a:cubicBezTo>
                  <a:pt x="3924780" y="10261850"/>
                  <a:pt x="3905634" y="10146978"/>
                  <a:pt x="3886489" y="10012961"/>
                </a:cubicBezTo>
                <a:cubicBezTo>
                  <a:pt x="3829053" y="9610911"/>
                  <a:pt x="3790763" y="9228006"/>
                  <a:pt x="3848199" y="8825956"/>
                </a:cubicBezTo>
                <a:cubicBezTo>
                  <a:pt x="3886489" y="8538777"/>
                  <a:pt x="3867345" y="8251599"/>
                  <a:pt x="3829053" y="7945274"/>
                </a:cubicBezTo>
                <a:cubicBezTo>
                  <a:pt x="3752472" y="7370917"/>
                  <a:pt x="3599310" y="6834850"/>
                  <a:pt x="3388713" y="6317928"/>
                </a:cubicBezTo>
                <a:cubicBezTo>
                  <a:pt x="3312131" y="6126475"/>
                  <a:pt x="3235550" y="5935023"/>
                  <a:pt x="3158969" y="5724425"/>
                </a:cubicBezTo>
                <a:cubicBezTo>
                  <a:pt x="3082388" y="5513827"/>
                  <a:pt x="3005807" y="5284084"/>
                  <a:pt x="2967517" y="5054345"/>
                </a:cubicBezTo>
                <a:cubicBezTo>
                  <a:pt x="2871791" y="4556569"/>
                  <a:pt x="2910081" y="4058792"/>
                  <a:pt x="3005807" y="3580160"/>
                </a:cubicBezTo>
                <a:cubicBezTo>
                  <a:pt x="3101534" y="3101528"/>
                  <a:pt x="3254696" y="2642042"/>
                  <a:pt x="3427003" y="2201702"/>
                </a:cubicBezTo>
                <a:cubicBezTo>
                  <a:pt x="3503584" y="1991104"/>
                  <a:pt x="3561020" y="1799651"/>
                  <a:pt x="3618455" y="1589054"/>
                </a:cubicBezTo>
                <a:cubicBezTo>
                  <a:pt x="3714182" y="1244439"/>
                  <a:pt x="3675891" y="938115"/>
                  <a:pt x="3522729" y="631791"/>
                </a:cubicBezTo>
                <a:cubicBezTo>
                  <a:pt x="3484439" y="574355"/>
                  <a:pt x="3465294" y="516920"/>
                  <a:pt x="3427003" y="459484"/>
                </a:cubicBezTo>
                <a:cubicBezTo>
                  <a:pt x="3350422" y="325468"/>
                  <a:pt x="3273841" y="191450"/>
                  <a:pt x="3178115" y="38289"/>
                </a:cubicBezTo>
                <a:close/>
                <a:moveTo>
                  <a:pt x="2948371" y="38288"/>
                </a:moveTo>
                <a:cubicBezTo>
                  <a:pt x="2986663" y="38288"/>
                  <a:pt x="3024953" y="38288"/>
                  <a:pt x="3063244" y="38288"/>
                </a:cubicBezTo>
                <a:cubicBezTo>
                  <a:pt x="3063244" y="57433"/>
                  <a:pt x="3082388" y="76579"/>
                  <a:pt x="3082388" y="76579"/>
                </a:cubicBezTo>
                <a:cubicBezTo>
                  <a:pt x="3197260" y="268031"/>
                  <a:pt x="3312132" y="459484"/>
                  <a:pt x="3427003" y="650936"/>
                </a:cubicBezTo>
                <a:cubicBezTo>
                  <a:pt x="3580165" y="938115"/>
                  <a:pt x="3618455" y="1263584"/>
                  <a:pt x="3522729" y="1608199"/>
                </a:cubicBezTo>
                <a:cubicBezTo>
                  <a:pt x="3465293" y="1837942"/>
                  <a:pt x="3369568" y="2067685"/>
                  <a:pt x="3292987" y="2278283"/>
                </a:cubicBezTo>
                <a:cubicBezTo>
                  <a:pt x="3139825" y="2699478"/>
                  <a:pt x="2986663" y="3120674"/>
                  <a:pt x="2890937" y="3561014"/>
                </a:cubicBezTo>
                <a:cubicBezTo>
                  <a:pt x="2737775" y="4307679"/>
                  <a:pt x="2756920" y="5035201"/>
                  <a:pt x="3005808" y="5743570"/>
                </a:cubicBezTo>
                <a:cubicBezTo>
                  <a:pt x="3063244" y="5915878"/>
                  <a:pt x="3120679" y="6088185"/>
                  <a:pt x="3178114" y="6260492"/>
                </a:cubicBezTo>
                <a:cubicBezTo>
                  <a:pt x="3369568" y="6796559"/>
                  <a:pt x="3484439" y="7351772"/>
                  <a:pt x="3541874" y="7945274"/>
                </a:cubicBezTo>
                <a:cubicBezTo>
                  <a:pt x="3561019" y="8232453"/>
                  <a:pt x="3580165" y="8538777"/>
                  <a:pt x="3541874" y="8825956"/>
                </a:cubicBezTo>
                <a:cubicBezTo>
                  <a:pt x="3503584" y="9036553"/>
                  <a:pt x="3522729" y="9247151"/>
                  <a:pt x="3522729" y="9476894"/>
                </a:cubicBezTo>
                <a:cubicBezTo>
                  <a:pt x="3541874" y="9783218"/>
                  <a:pt x="3599310" y="10070397"/>
                  <a:pt x="3637600" y="10357576"/>
                </a:cubicBezTo>
                <a:cubicBezTo>
                  <a:pt x="3637600" y="10376721"/>
                  <a:pt x="3637600" y="10395866"/>
                  <a:pt x="3637600" y="10415012"/>
                </a:cubicBezTo>
                <a:cubicBezTo>
                  <a:pt x="3541874" y="10415012"/>
                  <a:pt x="3446149" y="10415012"/>
                  <a:pt x="3350422" y="10415012"/>
                </a:cubicBezTo>
                <a:cubicBezTo>
                  <a:pt x="3331276" y="10376721"/>
                  <a:pt x="3331276" y="10338430"/>
                  <a:pt x="3312132" y="10280995"/>
                </a:cubicBezTo>
                <a:cubicBezTo>
                  <a:pt x="3197260" y="9744928"/>
                  <a:pt x="3139825" y="9189715"/>
                  <a:pt x="3197260" y="8634503"/>
                </a:cubicBezTo>
                <a:cubicBezTo>
                  <a:pt x="3216406" y="8309034"/>
                  <a:pt x="3216406" y="7983565"/>
                  <a:pt x="3216406" y="7658095"/>
                </a:cubicBezTo>
                <a:cubicBezTo>
                  <a:pt x="3216406" y="7409207"/>
                  <a:pt x="3178114" y="7160319"/>
                  <a:pt x="3120679" y="6911431"/>
                </a:cubicBezTo>
                <a:cubicBezTo>
                  <a:pt x="3024953" y="6528526"/>
                  <a:pt x="2929226" y="6145621"/>
                  <a:pt x="2814355" y="5762715"/>
                </a:cubicBezTo>
                <a:cubicBezTo>
                  <a:pt x="2603758" y="5054345"/>
                  <a:pt x="2584613" y="4345970"/>
                  <a:pt x="2737775" y="3618450"/>
                </a:cubicBezTo>
                <a:cubicBezTo>
                  <a:pt x="2833501" y="3158964"/>
                  <a:pt x="2986663" y="2718623"/>
                  <a:pt x="3158970" y="2278283"/>
                </a:cubicBezTo>
                <a:cubicBezTo>
                  <a:pt x="3235551" y="2067685"/>
                  <a:pt x="3312132" y="1857087"/>
                  <a:pt x="3388713" y="1627344"/>
                </a:cubicBezTo>
                <a:cubicBezTo>
                  <a:pt x="3484439" y="1282729"/>
                  <a:pt x="3465293" y="957260"/>
                  <a:pt x="3292987" y="650936"/>
                </a:cubicBezTo>
                <a:cubicBezTo>
                  <a:pt x="3235551" y="555210"/>
                  <a:pt x="3197260" y="459484"/>
                  <a:pt x="3139825" y="363757"/>
                </a:cubicBezTo>
                <a:cubicBezTo>
                  <a:pt x="3101534" y="287176"/>
                  <a:pt x="3024953" y="153160"/>
                  <a:pt x="2948371" y="38288"/>
                </a:cubicBezTo>
                <a:close/>
                <a:moveTo>
                  <a:pt x="14971584" y="38288"/>
                </a:moveTo>
                <a:cubicBezTo>
                  <a:pt x="15029021" y="38288"/>
                  <a:pt x="15105602" y="38288"/>
                  <a:pt x="15163037" y="38288"/>
                </a:cubicBezTo>
                <a:cubicBezTo>
                  <a:pt x="15163037" y="57433"/>
                  <a:pt x="15163037" y="76579"/>
                  <a:pt x="15163037" y="95724"/>
                </a:cubicBezTo>
                <a:cubicBezTo>
                  <a:pt x="15143892" y="459484"/>
                  <a:pt x="15124747" y="823243"/>
                  <a:pt x="15105602" y="1187003"/>
                </a:cubicBezTo>
                <a:cubicBezTo>
                  <a:pt x="15086457" y="1589054"/>
                  <a:pt x="15086457" y="1991104"/>
                  <a:pt x="15105602" y="2393154"/>
                </a:cubicBezTo>
                <a:cubicBezTo>
                  <a:pt x="15143892" y="2929221"/>
                  <a:pt x="15182183" y="3465287"/>
                  <a:pt x="15220473" y="4001355"/>
                </a:cubicBezTo>
                <a:cubicBezTo>
                  <a:pt x="15220473" y="4116228"/>
                  <a:pt x="15239618" y="4231099"/>
                  <a:pt x="15258763" y="4326825"/>
                </a:cubicBezTo>
                <a:cubicBezTo>
                  <a:pt x="15258763" y="4690584"/>
                  <a:pt x="15258763" y="5073490"/>
                  <a:pt x="15258763" y="5437246"/>
                </a:cubicBezTo>
                <a:cubicBezTo>
                  <a:pt x="15258763" y="5456391"/>
                  <a:pt x="15258763" y="5475537"/>
                  <a:pt x="15258763" y="5475537"/>
                </a:cubicBezTo>
                <a:cubicBezTo>
                  <a:pt x="15220473" y="5992459"/>
                  <a:pt x="15163037" y="6490235"/>
                  <a:pt x="15124747" y="7007157"/>
                </a:cubicBezTo>
                <a:cubicBezTo>
                  <a:pt x="15086457" y="7390062"/>
                  <a:pt x="15067311" y="7772967"/>
                  <a:pt x="15086457" y="8175017"/>
                </a:cubicBezTo>
                <a:cubicBezTo>
                  <a:pt x="15105602" y="8577067"/>
                  <a:pt x="15124747" y="8998263"/>
                  <a:pt x="15163037" y="9400313"/>
                </a:cubicBezTo>
                <a:cubicBezTo>
                  <a:pt x="15182183" y="9744928"/>
                  <a:pt x="15220473" y="10070397"/>
                  <a:pt x="15258763" y="10415012"/>
                </a:cubicBezTo>
                <a:cubicBezTo>
                  <a:pt x="15201328" y="10415012"/>
                  <a:pt x="15143892" y="10415012"/>
                  <a:pt x="15067311" y="10415012"/>
                </a:cubicBezTo>
                <a:cubicBezTo>
                  <a:pt x="15029021" y="9974671"/>
                  <a:pt x="14990731" y="9553475"/>
                  <a:pt x="14952439" y="9113135"/>
                </a:cubicBezTo>
                <a:cubicBezTo>
                  <a:pt x="14933295" y="8806810"/>
                  <a:pt x="14895005" y="8481341"/>
                  <a:pt x="14875858" y="8175017"/>
                </a:cubicBezTo>
                <a:cubicBezTo>
                  <a:pt x="14856713" y="7734677"/>
                  <a:pt x="14895005" y="7275190"/>
                  <a:pt x="14933295" y="6834850"/>
                </a:cubicBezTo>
                <a:cubicBezTo>
                  <a:pt x="14971584" y="6394509"/>
                  <a:pt x="15009876" y="5954168"/>
                  <a:pt x="15048166" y="5513827"/>
                </a:cubicBezTo>
                <a:cubicBezTo>
                  <a:pt x="15105602" y="4671440"/>
                  <a:pt x="15067311" y="3809902"/>
                  <a:pt x="14971584" y="2967511"/>
                </a:cubicBezTo>
                <a:cubicBezTo>
                  <a:pt x="14914150" y="2469734"/>
                  <a:pt x="14875858" y="1971959"/>
                  <a:pt x="14895005" y="1474182"/>
                </a:cubicBezTo>
                <a:cubicBezTo>
                  <a:pt x="14914150" y="1091277"/>
                  <a:pt x="14933295" y="708372"/>
                  <a:pt x="14952439" y="306322"/>
                </a:cubicBezTo>
                <a:cubicBezTo>
                  <a:pt x="14971584" y="229741"/>
                  <a:pt x="14952439" y="134014"/>
                  <a:pt x="14971584" y="38288"/>
                </a:cubicBezTo>
                <a:close/>
                <a:moveTo>
                  <a:pt x="13842016" y="38288"/>
                </a:moveTo>
                <a:cubicBezTo>
                  <a:pt x="13880305" y="38288"/>
                  <a:pt x="13918595" y="38288"/>
                  <a:pt x="13976032" y="38288"/>
                </a:cubicBezTo>
                <a:cubicBezTo>
                  <a:pt x="13976032" y="57433"/>
                  <a:pt x="13976032" y="76579"/>
                  <a:pt x="13976032" y="76579"/>
                </a:cubicBezTo>
                <a:cubicBezTo>
                  <a:pt x="13976032" y="287176"/>
                  <a:pt x="13976032" y="497774"/>
                  <a:pt x="13976032" y="708372"/>
                </a:cubicBezTo>
                <a:cubicBezTo>
                  <a:pt x="13976032" y="1282729"/>
                  <a:pt x="13976032" y="1876232"/>
                  <a:pt x="13937742" y="2450589"/>
                </a:cubicBezTo>
                <a:cubicBezTo>
                  <a:pt x="13899450" y="2929221"/>
                  <a:pt x="13918595" y="3388706"/>
                  <a:pt x="14014322" y="3848192"/>
                </a:cubicBezTo>
                <a:cubicBezTo>
                  <a:pt x="14129194" y="4345970"/>
                  <a:pt x="14148339" y="4862892"/>
                  <a:pt x="14129194" y="5379810"/>
                </a:cubicBezTo>
                <a:cubicBezTo>
                  <a:pt x="14090903" y="6069040"/>
                  <a:pt x="14014322" y="6739123"/>
                  <a:pt x="13918595" y="7409207"/>
                </a:cubicBezTo>
                <a:cubicBezTo>
                  <a:pt x="13822869" y="8079291"/>
                  <a:pt x="13746289" y="8730230"/>
                  <a:pt x="13650563" y="9400313"/>
                </a:cubicBezTo>
                <a:cubicBezTo>
                  <a:pt x="13612272" y="9725782"/>
                  <a:pt x="13593127" y="10070397"/>
                  <a:pt x="13612272" y="10395866"/>
                </a:cubicBezTo>
                <a:cubicBezTo>
                  <a:pt x="13497400" y="10395866"/>
                  <a:pt x="13382529" y="10395866"/>
                  <a:pt x="13286803" y="10395866"/>
                </a:cubicBezTo>
                <a:cubicBezTo>
                  <a:pt x="13305948" y="10185268"/>
                  <a:pt x="13286803" y="9974671"/>
                  <a:pt x="13325093" y="9783218"/>
                </a:cubicBezTo>
                <a:cubicBezTo>
                  <a:pt x="13382529" y="9419458"/>
                  <a:pt x="13459111" y="9036553"/>
                  <a:pt x="13535690" y="8672793"/>
                </a:cubicBezTo>
                <a:cubicBezTo>
                  <a:pt x="13631417" y="8155872"/>
                  <a:pt x="13746289" y="7658095"/>
                  <a:pt x="13822869" y="7141173"/>
                </a:cubicBezTo>
                <a:cubicBezTo>
                  <a:pt x="13918595" y="6605106"/>
                  <a:pt x="13956887" y="6049894"/>
                  <a:pt x="13976032" y="5513827"/>
                </a:cubicBezTo>
                <a:cubicBezTo>
                  <a:pt x="13995177" y="5226651"/>
                  <a:pt x="13995177" y="4939474"/>
                  <a:pt x="13976032" y="4652295"/>
                </a:cubicBezTo>
                <a:cubicBezTo>
                  <a:pt x="13956887" y="4326825"/>
                  <a:pt x="13899450" y="4020499"/>
                  <a:pt x="13822869" y="3714177"/>
                </a:cubicBezTo>
                <a:cubicBezTo>
                  <a:pt x="13746289" y="3426997"/>
                  <a:pt x="13746289" y="3120673"/>
                  <a:pt x="13765434" y="2814349"/>
                </a:cubicBezTo>
                <a:cubicBezTo>
                  <a:pt x="13784579" y="2527170"/>
                  <a:pt x="13822869" y="2239991"/>
                  <a:pt x="13842016" y="1952812"/>
                </a:cubicBezTo>
                <a:cubicBezTo>
                  <a:pt x="13880305" y="1455037"/>
                  <a:pt x="13880305" y="938115"/>
                  <a:pt x="13880305" y="440338"/>
                </a:cubicBezTo>
                <a:cubicBezTo>
                  <a:pt x="13842016" y="325467"/>
                  <a:pt x="13842016" y="172305"/>
                  <a:pt x="13842016" y="38288"/>
                </a:cubicBezTo>
                <a:close/>
                <a:moveTo>
                  <a:pt x="497781" y="38288"/>
                </a:moveTo>
                <a:cubicBezTo>
                  <a:pt x="555216" y="38288"/>
                  <a:pt x="631798" y="38288"/>
                  <a:pt x="689233" y="38288"/>
                </a:cubicBezTo>
                <a:cubicBezTo>
                  <a:pt x="784959" y="287176"/>
                  <a:pt x="899830" y="536064"/>
                  <a:pt x="995556" y="765808"/>
                </a:cubicBezTo>
                <a:cubicBezTo>
                  <a:pt x="1033847" y="861534"/>
                  <a:pt x="1072138" y="938114"/>
                  <a:pt x="1091284" y="1033840"/>
                </a:cubicBezTo>
                <a:cubicBezTo>
                  <a:pt x="1225300" y="1435890"/>
                  <a:pt x="1263590" y="1857086"/>
                  <a:pt x="1148718" y="2278282"/>
                </a:cubicBezTo>
                <a:cubicBezTo>
                  <a:pt x="1052992" y="2642041"/>
                  <a:pt x="957266" y="3005801"/>
                  <a:pt x="861540" y="3388706"/>
                </a:cubicBezTo>
                <a:cubicBezTo>
                  <a:pt x="708379" y="3963065"/>
                  <a:pt x="536071" y="4518277"/>
                  <a:pt x="402054" y="5092635"/>
                </a:cubicBezTo>
                <a:cubicBezTo>
                  <a:pt x="287182" y="5571263"/>
                  <a:pt x="229747" y="6049894"/>
                  <a:pt x="268038" y="6547671"/>
                </a:cubicBezTo>
                <a:cubicBezTo>
                  <a:pt x="306328" y="6911431"/>
                  <a:pt x="344619" y="7294336"/>
                  <a:pt x="363764" y="7658095"/>
                </a:cubicBezTo>
                <a:cubicBezTo>
                  <a:pt x="402054" y="8060146"/>
                  <a:pt x="440345" y="8462196"/>
                  <a:pt x="459490" y="8864246"/>
                </a:cubicBezTo>
                <a:cubicBezTo>
                  <a:pt x="478636" y="9189715"/>
                  <a:pt x="478636" y="9534330"/>
                  <a:pt x="497781" y="9859799"/>
                </a:cubicBezTo>
                <a:cubicBezTo>
                  <a:pt x="516926" y="10051252"/>
                  <a:pt x="536071" y="10223559"/>
                  <a:pt x="555216" y="10415012"/>
                </a:cubicBezTo>
                <a:cubicBezTo>
                  <a:pt x="516926" y="10415012"/>
                  <a:pt x="459490" y="10415012"/>
                  <a:pt x="421200" y="10415012"/>
                </a:cubicBezTo>
                <a:cubicBezTo>
                  <a:pt x="421200" y="10395866"/>
                  <a:pt x="421200" y="10376721"/>
                  <a:pt x="421200" y="10357576"/>
                </a:cubicBezTo>
                <a:cubicBezTo>
                  <a:pt x="382908" y="10108687"/>
                  <a:pt x="382908" y="9859799"/>
                  <a:pt x="382908" y="9630056"/>
                </a:cubicBezTo>
                <a:cubicBezTo>
                  <a:pt x="363764" y="9132280"/>
                  <a:pt x="344619" y="8634503"/>
                  <a:pt x="306328" y="8136727"/>
                </a:cubicBezTo>
                <a:cubicBezTo>
                  <a:pt x="248893" y="7619805"/>
                  <a:pt x="210602" y="7122028"/>
                  <a:pt x="153166" y="6605106"/>
                </a:cubicBezTo>
                <a:cubicBezTo>
                  <a:pt x="114876" y="6107330"/>
                  <a:pt x="134020" y="5628699"/>
                  <a:pt x="229747" y="5130926"/>
                </a:cubicBezTo>
                <a:cubicBezTo>
                  <a:pt x="325474" y="4652294"/>
                  <a:pt x="459490" y="4173663"/>
                  <a:pt x="593506" y="3695030"/>
                </a:cubicBezTo>
                <a:cubicBezTo>
                  <a:pt x="727524" y="3235544"/>
                  <a:pt x="842394" y="2776058"/>
                  <a:pt x="938122" y="2297427"/>
                </a:cubicBezTo>
                <a:cubicBezTo>
                  <a:pt x="1033847" y="1761360"/>
                  <a:pt x="995556" y="1244438"/>
                  <a:pt x="784959" y="765808"/>
                </a:cubicBezTo>
                <a:cubicBezTo>
                  <a:pt x="708379" y="631790"/>
                  <a:pt x="650942" y="478629"/>
                  <a:pt x="612652" y="325467"/>
                </a:cubicBezTo>
                <a:cubicBezTo>
                  <a:pt x="574362" y="229741"/>
                  <a:pt x="536071" y="134014"/>
                  <a:pt x="497781" y="38288"/>
                </a:cubicBezTo>
                <a:close/>
                <a:moveTo>
                  <a:pt x="14646116" y="38287"/>
                </a:moveTo>
                <a:cubicBezTo>
                  <a:pt x="14703552" y="38287"/>
                  <a:pt x="14760987" y="38287"/>
                  <a:pt x="14818423" y="38287"/>
                </a:cubicBezTo>
                <a:cubicBezTo>
                  <a:pt x="14818423" y="210594"/>
                  <a:pt x="14818423" y="363756"/>
                  <a:pt x="14799279" y="536064"/>
                </a:cubicBezTo>
                <a:cubicBezTo>
                  <a:pt x="14780132" y="995550"/>
                  <a:pt x="14760987" y="1455036"/>
                  <a:pt x="14760987" y="1914522"/>
                </a:cubicBezTo>
                <a:cubicBezTo>
                  <a:pt x="14760987" y="2182555"/>
                  <a:pt x="14760987" y="2431444"/>
                  <a:pt x="14799279" y="2699477"/>
                </a:cubicBezTo>
                <a:cubicBezTo>
                  <a:pt x="14856713" y="3235544"/>
                  <a:pt x="14914150" y="3752466"/>
                  <a:pt x="14933295" y="4288533"/>
                </a:cubicBezTo>
                <a:cubicBezTo>
                  <a:pt x="14952440" y="4805456"/>
                  <a:pt x="14952440" y="5303230"/>
                  <a:pt x="14895005" y="5820151"/>
                </a:cubicBezTo>
                <a:cubicBezTo>
                  <a:pt x="14856713" y="6279637"/>
                  <a:pt x="14799279" y="6758268"/>
                  <a:pt x="14741842" y="7217755"/>
                </a:cubicBezTo>
                <a:cubicBezTo>
                  <a:pt x="14703552" y="7543224"/>
                  <a:pt x="14684406" y="7887839"/>
                  <a:pt x="14703552" y="8232453"/>
                </a:cubicBezTo>
                <a:cubicBezTo>
                  <a:pt x="14722697" y="8462196"/>
                  <a:pt x="14741842" y="8691939"/>
                  <a:pt x="14760987" y="8921682"/>
                </a:cubicBezTo>
                <a:cubicBezTo>
                  <a:pt x="14780132" y="9266297"/>
                  <a:pt x="14818423" y="9610911"/>
                  <a:pt x="14837568" y="9936380"/>
                </a:cubicBezTo>
                <a:cubicBezTo>
                  <a:pt x="14856713" y="10108687"/>
                  <a:pt x="14875858" y="10261850"/>
                  <a:pt x="14875858" y="10434157"/>
                </a:cubicBezTo>
                <a:cubicBezTo>
                  <a:pt x="14818423" y="10434157"/>
                  <a:pt x="14741842" y="10434157"/>
                  <a:pt x="14684406" y="10434157"/>
                </a:cubicBezTo>
                <a:cubicBezTo>
                  <a:pt x="14684406" y="10434157"/>
                  <a:pt x="14684406" y="10415012"/>
                  <a:pt x="14684406" y="10415012"/>
                </a:cubicBezTo>
                <a:cubicBezTo>
                  <a:pt x="14646116" y="9840654"/>
                  <a:pt x="14607826" y="9285441"/>
                  <a:pt x="14550390" y="8711084"/>
                </a:cubicBezTo>
                <a:cubicBezTo>
                  <a:pt x="14492953" y="8060146"/>
                  <a:pt x="14512100" y="7409207"/>
                  <a:pt x="14607826" y="6758268"/>
                </a:cubicBezTo>
                <a:cubicBezTo>
                  <a:pt x="14684406" y="6298783"/>
                  <a:pt x="14722697" y="5839296"/>
                  <a:pt x="14760987" y="5379810"/>
                </a:cubicBezTo>
                <a:cubicBezTo>
                  <a:pt x="14799279" y="4709729"/>
                  <a:pt x="14760987" y="4020499"/>
                  <a:pt x="14684406" y="3350416"/>
                </a:cubicBezTo>
                <a:cubicBezTo>
                  <a:pt x="14607826" y="2776058"/>
                  <a:pt x="14569535" y="2201701"/>
                  <a:pt x="14588680" y="1608198"/>
                </a:cubicBezTo>
                <a:cubicBezTo>
                  <a:pt x="14607826" y="1091276"/>
                  <a:pt x="14626971" y="555209"/>
                  <a:pt x="14646116" y="38287"/>
                </a:cubicBezTo>
                <a:close/>
                <a:moveTo>
                  <a:pt x="880685" y="38287"/>
                </a:moveTo>
                <a:cubicBezTo>
                  <a:pt x="938120" y="38287"/>
                  <a:pt x="995556" y="38287"/>
                  <a:pt x="1072137" y="38287"/>
                </a:cubicBezTo>
                <a:cubicBezTo>
                  <a:pt x="1148718" y="229740"/>
                  <a:pt x="1244444" y="440337"/>
                  <a:pt x="1340171" y="631790"/>
                </a:cubicBezTo>
                <a:cubicBezTo>
                  <a:pt x="1435897" y="842388"/>
                  <a:pt x="1531623" y="1052985"/>
                  <a:pt x="1589059" y="1263583"/>
                </a:cubicBezTo>
                <a:cubicBezTo>
                  <a:pt x="1684785" y="1589053"/>
                  <a:pt x="1684785" y="1933667"/>
                  <a:pt x="1569914" y="2259136"/>
                </a:cubicBezTo>
                <a:cubicBezTo>
                  <a:pt x="1550768" y="2354863"/>
                  <a:pt x="1512478" y="2431444"/>
                  <a:pt x="1474187" y="2508025"/>
                </a:cubicBezTo>
                <a:cubicBezTo>
                  <a:pt x="1148718" y="3465287"/>
                  <a:pt x="861539" y="4441696"/>
                  <a:pt x="670087" y="5437246"/>
                </a:cubicBezTo>
                <a:cubicBezTo>
                  <a:pt x="593506" y="5801006"/>
                  <a:pt x="536070" y="6164766"/>
                  <a:pt x="574361" y="6547671"/>
                </a:cubicBezTo>
                <a:cubicBezTo>
                  <a:pt x="612651" y="6930576"/>
                  <a:pt x="631796" y="7332626"/>
                  <a:pt x="670087" y="7715531"/>
                </a:cubicBezTo>
                <a:cubicBezTo>
                  <a:pt x="708377" y="8098436"/>
                  <a:pt x="727523" y="8481341"/>
                  <a:pt x="727523" y="8883392"/>
                </a:cubicBezTo>
                <a:cubicBezTo>
                  <a:pt x="727523" y="9247151"/>
                  <a:pt x="746668" y="9591766"/>
                  <a:pt x="765813" y="9955525"/>
                </a:cubicBezTo>
                <a:cubicBezTo>
                  <a:pt x="765813" y="10089542"/>
                  <a:pt x="784958" y="10261850"/>
                  <a:pt x="804104" y="10415012"/>
                </a:cubicBezTo>
                <a:cubicBezTo>
                  <a:pt x="765813" y="10415012"/>
                  <a:pt x="727523" y="10415012"/>
                  <a:pt x="670087" y="10415012"/>
                </a:cubicBezTo>
                <a:cubicBezTo>
                  <a:pt x="650942" y="9974671"/>
                  <a:pt x="631796" y="9553475"/>
                  <a:pt x="612651" y="9113135"/>
                </a:cubicBezTo>
                <a:cubicBezTo>
                  <a:pt x="593506" y="8883392"/>
                  <a:pt x="612651" y="8634503"/>
                  <a:pt x="593506" y="8404760"/>
                </a:cubicBezTo>
                <a:cubicBezTo>
                  <a:pt x="555215" y="7868694"/>
                  <a:pt x="497780" y="7351772"/>
                  <a:pt x="440344" y="6815705"/>
                </a:cubicBezTo>
                <a:cubicBezTo>
                  <a:pt x="382908" y="6279637"/>
                  <a:pt x="421199" y="5762715"/>
                  <a:pt x="536070" y="5245794"/>
                </a:cubicBezTo>
                <a:cubicBezTo>
                  <a:pt x="689232" y="4575713"/>
                  <a:pt x="880685" y="3905628"/>
                  <a:pt x="1072137" y="3254689"/>
                </a:cubicBezTo>
                <a:cubicBezTo>
                  <a:pt x="1167863" y="2929220"/>
                  <a:pt x="1282735" y="2603751"/>
                  <a:pt x="1378461" y="2259136"/>
                </a:cubicBezTo>
                <a:cubicBezTo>
                  <a:pt x="1474187" y="1914522"/>
                  <a:pt x="1474187" y="1589053"/>
                  <a:pt x="1378461" y="1244438"/>
                </a:cubicBezTo>
                <a:cubicBezTo>
                  <a:pt x="1321025" y="1033840"/>
                  <a:pt x="1225299" y="823242"/>
                  <a:pt x="1148718" y="631790"/>
                </a:cubicBezTo>
                <a:cubicBezTo>
                  <a:pt x="1052992" y="440337"/>
                  <a:pt x="957266" y="229740"/>
                  <a:pt x="880685" y="38287"/>
                </a:cubicBezTo>
                <a:close/>
                <a:moveTo>
                  <a:pt x="14071758" y="38287"/>
                </a:moveTo>
                <a:cubicBezTo>
                  <a:pt x="14110048" y="38287"/>
                  <a:pt x="14167484" y="38287"/>
                  <a:pt x="14205774" y="38287"/>
                </a:cubicBezTo>
                <a:cubicBezTo>
                  <a:pt x="14205774" y="57432"/>
                  <a:pt x="14205774" y="57432"/>
                  <a:pt x="14205774" y="76578"/>
                </a:cubicBezTo>
                <a:cubicBezTo>
                  <a:pt x="14205774" y="574354"/>
                  <a:pt x="14205774" y="1072131"/>
                  <a:pt x="14205774" y="1569907"/>
                </a:cubicBezTo>
                <a:cubicBezTo>
                  <a:pt x="14205774" y="1895376"/>
                  <a:pt x="14186629" y="2239991"/>
                  <a:pt x="14205774" y="2565460"/>
                </a:cubicBezTo>
                <a:cubicBezTo>
                  <a:pt x="14205774" y="2776057"/>
                  <a:pt x="14224921" y="2986655"/>
                  <a:pt x="14244065" y="3197253"/>
                </a:cubicBezTo>
                <a:cubicBezTo>
                  <a:pt x="14282355" y="3541868"/>
                  <a:pt x="14339792" y="3905628"/>
                  <a:pt x="14378082" y="4250243"/>
                </a:cubicBezTo>
                <a:cubicBezTo>
                  <a:pt x="14416373" y="4690584"/>
                  <a:pt x="14435518" y="5130924"/>
                  <a:pt x="14378082" y="5571263"/>
                </a:cubicBezTo>
                <a:cubicBezTo>
                  <a:pt x="14339792" y="5992459"/>
                  <a:pt x="14282355" y="6413654"/>
                  <a:pt x="14224921" y="6834850"/>
                </a:cubicBezTo>
                <a:cubicBezTo>
                  <a:pt x="14186629" y="7236900"/>
                  <a:pt x="14148339" y="7638950"/>
                  <a:pt x="14110048" y="8041000"/>
                </a:cubicBezTo>
                <a:cubicBezTo>
                  <a:pt x="14090903" y="8385615"/>
                  <a:pt x="14071758" y="8749375"/>
                  <a:pt x="14071758" y="9093989"/>
                </a:cubicBezTo>
                <a:cubicBezTo>
                  <a:pt x="14071758" y="9400313"/>
                  <a:pt x="14071758" y="9687492"/>
                  <a:pt x="14071758" y="9993816"/>
                </a:cubicBezTo>
                <a:cubicBezTo>
                  <a:pt x="14071758" y="10146978"/>
                  <a:pt x="14090903" y="10300140"/>
                  <a:pt x="14090903" y="10453302"/>
                </a:cubicBezTo>
                <a:cubicBezTo>
                  <a:pt x="14014322" y="10453302"/>
                  <a:pt x="13918595" y="10453302"/>
                  <a:pt x="13842016" y="10453302"/>
                </a:cubicBezTo>
                <a:cubicBezTo>
                  <a:pt x="13842016" y="10434157"/>
                  <a:pt x="13842016" y="10434157"/>
                  <a:pt x="13842016" y="10415012"/>
                </a:cubicBezTo>
                <a:cubicBezTo>
                  <a:pt x="13842016" y="10146978"/>
                  <a:pt x="13822869" y="9878945"/>
                  <a:pt x="13842016" y="9610911"/>
                </a:cubicBezTo>
                <a:cubicBezTo>
                  <a:pt x="13899450" y="8557922"/>
                  <a:pt x="14014322" y="7504933"/>
                  <a:pt x="14148339" y="6451945"/>
                </a:cubicBezTo>
                <a:cubicBezTo>
                  <a:pt x="14186629" y="6107330"/>
                  <a:pt x="14224921" y="5743570"/>
                  <a:pt x="14263210" y="5379810"/>
                </a:cubicBezTo>
                <a:cubicBezTo>
                  <a:pt x="14301500" y="4862892"/>
                  <a:pt x="14263210" y="4345969"/>
                  <a:pt x="14167484" y="3848192"/>
                </a:cubicBezTo>
                <a:cubicBezTo>
                  <a:pt x="14090903" y="3446141"/>
                  <a:pt x="14052613" y="3044092"/>
                  <a:pt x="14071758" y="2622896"/>
                </a:cubicBezTo>
                <a:cubicBezTo>
                  <a:pt x="14090903" y="1991103"/>
                  <a:pt x="14110048" y="1340164"/>
                  <a:pt x="14090903" y="689226"/>
                </a:cubicBezTo>
                <a:cubicBezTo>
                  <a:pt x="14071758" y="459483"/>
                  <a:pt x="14071758" y="248885"/>
                  <a:pt x="14071758" y="38287"/>
                </a:cubicBezTo>
                <a:close/>
                <a:moveTo>
                  <a:pt x="14339792" y="38287"/>
                </a:moveTo>
                <a:cubicBezTo>
                  <a:pt x="14397227" y="38287"/>
                  <a:pt x="14454663" y="38287"/>
                  <a:pt x="14492953" y="38287"/>
                </a:cubicBezTo>
                <a:cubicBezTo>
                  <a:pt x="14492953" y="38287"/>
                  <a:pt x="14492953" y="57431"/>
                  <a:pt x="14492953" y="57431"/>
                </a:cubicBezTo>
                <a:cubicBezTo>
                  <a:pt x="14492953" y="708371"/>
                  <a:pt x="14473808" y="1359309"/>
                  <a:pt x="14473808" y="2010247"/>
                </a:cubicBezTo>
                <a:cubicBezTo>
                  <a:pt x="14473808" y="2412297"/>
                  <a:pt x="14492953" y="2814348"/>
                  <a:pt x="14550390" y="3216398"/>
                </a:cubicBezTo>
                <a:cubicBezTo>
                  <a:pt x="14626971" y="3733320"/>
                  <a:pt x="14665261" y="4250243"/>
                  <a:pt x="14684406" y="4767165"/>
                </a:cubicBezTo>
                <a:cubicBezTo>
                  <a:pt x="14684406" y="5379810"/>
                  <a:pt x="14626971" y="5973313"/>
                  <a:pt x="14531245" y="6566816"/>
                </a:cubicBezTo>
                <a:cubicBezTo>
                  <a:pt x="14435519" y="7141173"/>
                  <a:pt x="14397227" y="7715531"/>
                  <a:pt x="14416374" y="8289889"/>
                </a:cubicBezTo>
                <a:cubicBezTo>
                  <a:pt x="14416374" y="8481341"/>
                  <a:pt x="14435519" y="8672793"/>
                  <a:pt x="14435519" y="8864246"/>
                </a:cubicBezTo>
                <a:cubicBezTo>
                  <a:pt x="14454663" y="9247151"/>
                  <a:pt x="14473808" y="9610911"/>
                  <a:pt x="14492953" y="9993816"/>
                </a:cubicBezTo>
                <a:cubicBezTo>
                  <a:pt x="14492953" y="10146978"/>
                  <a:pt x="14512100" y="10280995"/>
                  <a:pt x="14531245" y="10415012"/>
                </a:cubicBezTo>
                <a:cubicBezTo>
                  <a:pt x="14454663" y="10415012"/>
                  <a:pt x="14397227" y="10415012"/>
                  <a:pt x="14320647" y="10415012"/>
                </a:cubicBezTo>
                <a:cubicBezTo>
                  <a:pt x="14301501" y="10261850"/>
                  <a:pt x="14301501" y="10127833"/>
                  <a:pt x="14282356" y="9974671"/>
                </a:cubicBezTo>
                <a:cubicBezTo>
                  <a:pt x="14263211" y="9553475"/>
                  <a:pt x="14263211" y="9151425"/>
                  <a:pt x="14263211" y="8730230"/>
                </a:cubicBezTo>
                <a:cubicBezTo>
                  <a:pt x="14244066" y="7926129"/>
                  <a:pt x="14301501" y="7141173"/>
                  <a:pt x="14416374" y="6356218"/>
                </a:cubicBezTo>
                <a:cubicBezTo>
                  <a:pt x="14473808" y="5973313"/>
                  <a:pt x="14512100" y="5590408"/>
                  <a:pt x="14531245" y="5207505"/>
                </a:cubicBezTo>
                <a:cubicBezTo>
                  <a:pt x="14550390" y="4633148"/>
                  <a:pt x="14512100" y="4058790"/>
                  <a:pt x="14416374" y="3484431"/>
                </a:cubicBezTo>
                <a:cubicBezTo>
                  <a:pt x="14358937" y="3063236"/>
                  <a:pt x="14320647" y="2622895"/>
                  <a:pt x="14320647" y="2182554"/>
                </a:cubicBezTo>
                <a:cubicBezTo>
                  <a:pt x="14320647" y="1493326"/>
                  <a:pt x="14339792" y="804097"/>
                  <a:pt x="14339792" y="95723"/>
                </a:cubicBezTo>
                <a:cubicBezTo>
                  <a:pt x="14339792" y="76578"/>
                  <a:pt x="14339792" y="57431"/>
                  <a:pt x="14339792" y="38287"/>
                </a:cubicBezTo>
                <a:close/>
                <a:moveTo>
                  <a:pt x="2527174" y="38287"/>
                </a:moveTo>
                <a:cubicBezTo>
                  <a:pt x="2565465" y="38287"/>
                  <a:pt x="2603755" y="38287"/>
                  <a:pt x="2642046" y="38287"/>
                </a:cubicBezTo>
                <a:cubicBezTo>
                  <a:pt x="2737772" y="191449"/>
                  <a:pt x="2814353" y="325466"/>
                  <a:pt x="2910079" y="478628"/>
                </a:cubicBezTo>
                <a:cubicBezTo>
                  <a:pt x="2986660" y="612645"/>
                  <a:pt x="3063241" y="727516"/>
                  <a:pt x="3120677" y="880678"/>
                </a:cubicBezTo>
                <a:cubicBezTo>
                  <a:pt x="3235548" y="1110421"/>
                  <a:pt x="3254694" y="1359309"/>
                  <a:pt x="3197258" y="1627343"/>
                </a:cubicBezTo>
                <a:cubicBezTo>
                  <a:pt x="3158967" y="1799650"/>
                  <a:pt x="3101532" y="1952811"/>
                  <a:pt x="3044096" y="2105974"/>
                </a:cubicBezTo>
                <a:cubicBezTo>
                  <a:pt x="2948370" y="2374007"/>
                  <a:pt x="2833498" y="2622895"/>
                  <a:pt x="2718627" y="2871783"/>
                </a:cubicBezTo>
                <a:cubicBezTo>
                  <a:pt x="2374012" y="3771611"/>
                  <a:pt x="2259141" y="4709729"/>
                  <a:pt x="2431448" y="5686135"/>
                </a:cubicBezTo>
                <a:cubicBezTo>
                  <a:pt x="2488884" y="6049894"/>
                  <a:pt x="2546319" y="6394509"/>
                  <a:pt x="2603755" y="6758268"/>
                </a:cubicBezTo>
                <a:cubicBezTo>
                  <a:pt x="2661191" y="7160319"/>
                  <a:pt x="2642046" y="7543224"/>
                  <a:pt x="2527174" y="7926129"/>
                </a:cubicBezTo>
                <a:cubicBezTo>
                  <a:pt x="2488884" y="8060146"/>
                  <a:pt x="2469738" y="8194162"/>
                  <a:pt x="2450593" y="8328179"/>
                </a:cubicBezTo>
                <a:cubicBezTo>
                  <a:pt x="2412303" y="8672793"/>
                  <a:pt x="2412303" y="9036553"/>
                  <a:pt x="2469738" y="9381168"/>
                </a:cubicBezTo>
                <a:cubicBezTo>
                  <a:pt x="2527174" y="9725782"/>
                  <a:pt x="2603755" y="10070397"/>
                  <a:pt x="2680336" y="10415012"/>
                </a:cubicBezTo>
                <a:cubicBezTo>
                  <a:pt x="2603755" y="10415012"/>
                  <a:pt x="2527174" y="10415012"/>
                  <a:pt x="2450593" y="10415012"/>
                </a:cubicBezTo>
                <a:cubicBezTo>
                  <a:pt x="2450593" y="10395866"/>
                  <a:pt x="2450593" y="10376721"/>
                  <a:pt x="2431448" y="10357576"/>
                </a:cubicBezTo>
                <a:cubicBezTo>
                  <a:pt x="2393157" y="10204413"/>
                  <a:pt x="2354867" y="10032107"/>
                  <a:pt x="2316576" y="9878945"/>
                </a:cubicBezTo>
                <a:cubicBezTo>
                  <a:pt x="2201705" y="9419458"/>
                  <a:pt x="2163414" y="8959972"/>
                  <a:pt x="2201705" y="8500486"/>
                </a:cubicBezTo>
                <a:cubicBezTo>
                  <a:pt x="2220850" y="8270744"/>
                  <a:pt x="2259141" y="8060146"/>
                  <a:pt x="2316576" y="7849548"/>
                </a:cubicBezTo>
                <a:cubicBezTo>
                  <a:pt x="2431448" y="7524078"/>
                  <a:pt x="2469738" y="7198610"/>
                  <a:pt x="2431448" y="6853995"/>
                </a:cubicBezTo>
                <a:cubicBezTo>
                  <a:pt x="2393157" y="6471090"/>
                  <a:pt x="2354867" y="6069040"/>
                  <a:pt x="2297431" y="5686135"/>
                </a:cubicBezTo>
                <a:cubicBezTo>
                  <a:pt x="2201705" y="4977762"/>
                  <a:pt x="2239995" y="4269388"/>
                  <a:pt x="2412303" y="3580158"/>
                </a:cubicBezTo>
                <a:cubicBezTo>
                  <a:pt x="2527174" y="3139818"/>
                  <a:pt x="2680336" y="2737767"/>
                  <a:pt x="2852643" y="2335716"/>
                </a:cubicBezTo>
                <a:cubicBezTo>
                  <a:pt x="2929224" y="2163409"/>
                  <a:pt x="3005805" y="1971957"/>
                  <a:pt x="3063241" y="1780505"/>
                </a:cubicBezTo>
                <a:cubicBezTo>
                  <a:pt x="3178113" y="1435890"/>
                  <a:pt x="3158967" y="1110421"/>
                  <a:pt x="3005805" y="804097"/>
                </a:cubicBezTo>
                <a:cubicBezTo>
                  <a:pt x="2929224" y="650935"/>
                  <a:pt x="2833498" y="516918"/>
                  <a:pt x="2756917" y="363756"/>
                </a:cubicBezTo>
                <a:cubicBezTo>
                  <a:pt x="2661191" y="268030"/>
                  <a:pt x="2584610" y="153159"/>
                  <a:pt x="2527174" y="38287"/>
                </a:cubicBezTo>
                <a:close/>
                <a:moveTo>
                  <a:pt x="1225299" y="38286"/>
                </a:moveTo>
                <a:cubicBezTo>
                  <a:pt x="1282734" y="38286"/>
                  <a:pt x="1340170" y="38286"/>
                  <a:pt x="1397606" y="38286"/>
                </a:cubicBezTo>
                <a:cubicBezTo>
                  <a:pt x="1493332" y="210593"/>
                  <a:pt x="1589059" y="402046"/>
                  <a:pt x="1684785" y="574354"/>
                </a:cubicBezTo>
                <a:cubicBezTo>
                  <a:pt x="1799656" y="784951"/>
                  <a:pt x="1895382" y="1014694"/>
                  <a:pt x="1971964" y="1244437"/>
                </a:cubicBezTo>
                <a:cubicBezTo>
                  <a:pt x="2048545" y="1531616"/>
                  <a:pt x="2067690" y="1818795"/>
                  <a:pt x="1971964" y="2105973"/>
                </a:cubicBezTo>
                <a:cubicBezTo>
                  <a:pt x="1933673" y="2220845"/>
                  <a:pt x="1895382" y="2354862"/>
                  <a:pt x="1837947" y="2469733"/>
                </a:cubicBezTo>
                <a:cubicBezTo>
                  <a:pt x="1723075" y="2776057"/>
                  <a:pt x="1589059" y="3082381"/>
                  <a:pt x="1493332" y="3388705"/>
                </a:cubicBezTo>
                <a:cubicBezTo>
                  <a:pt x="1225299" y="4097080"/>
                  <a:pt x="1072137" y="4862891"/>
                  <a:pt x="957265" y="5609554"/>
                </a:cubicBezTo>
                <a:cubicBezTo>
                  <a:pt x="899829" y="5954168"/>
                  <a:pt x="861539" y="6298783"/>
                  <a:pt x="861539" y="6662542"/>
                </a:cubicBezTo>
                <a:cubicBezTo>
                  <a:pt x="880684" y="6911431"/>
                  <a:pt x="880684" y="7160319"/>
                  <a:pt x="899829" y="7409207"/>
                </a:cubicBezTo>
                <a:cubicBezTo>
                  <a:pt x="938120" y="7753822"/>
                  <a:pt x="957265" y="8098436"/>
                  <a:pt x="957265" y="8443051"/>
                </a:cubicBezTo>
                <a:cubicBezTo>
                  <a:pt x="938120" y="8825956"/>
                  <a:pt x="938120" y="9208861"/>
                  <a:pt x="957265" y="9572620"/>
                </a:cubicBezTo>
                <a:cubicBezTo>
                  <a:pt x="976410" y="9859799"/>
                  <a:pt x="1014701" y="10127833"/>
                  <a:pt x="1033846" y="10415012"/>
                </a:cubicBezTo>
                <a:cubicBezTo>
                  <a:pt x="995556" y="10415012"/>
                  <a:pt x="957265" y="10415012"/>
                  <a:pt x="899829" y="10415012"/>
                </a:cubicBezTo>
                <a:cubicBezTo>
                  <a:pt x="899829" y="10395866"/>
                  <a:pt x="899829" y="10376721"/>
                  <a:pt x="899829" y="10357576"/>
                </a:cubicBezTo>
                <a:cubicBezTo>
                  <a:pt x="842394" y="9840654"/>
                  <a:pt x="823249" y="9304587"/>
                  <a:pt x="823249" y="8787665"/>
                </a:cubicBezTo>
                <a:cubicBezTo>
                  <a:pt x="823249" y="8557922"/>
                  <a:pt x="823249" y="8347325"/>
                  <a:pt x="823249" y="8117582"/>
                </a:cubicBezTo>
                <a:cubicBezTo>
                  <a:pt x="804103" y="7696386"/>
                  <a:pt x="746668" y="7256045"/>
                  <a:pt x="727522" y="6834850"/>
                </a:cubicBezTo>
                <a:cubicBezTo>
                  <a:pt x="708377" y="6509380"/>
                  <a:pt x="689232" y="6183911"/>
                  <a:pt x="746668" y="5858442"/>
                </a:cubicBezTo>
                <a:cubicBezTo>
                  <a:pt x="938120" y="4728874"/>
                  <a:pt x="1206154" y="3637593"/>
                  <a:pt x="1608204" y="2603750"/>
                </a:cubicBezTo>
                <a:cubicBezTo>
                  <a:pt x="1665639" y="2469733"/>
                  <a:pt x="1723075" y="2316571"/>
                  <a:pt x="1780511" y="2144264"/>
                </a:cubicBezTo>
                <a:cubicBezTo>
                  <a:pt x="1857092" y="1876230"/>
                  <a:pt x="1857092" y="1608197"/>
                  <a:pt x="1799656" y="1321018"/>
                </a:cubicBezTo>
                <a:cubicBezTo>
                  <a:pt x="1723075" y="1091275"/>
                  <a:pt x="1627349" y="842387"/>
                  <a:pt x="1512478" y="612644"/>
                </a:cubicBezTo>
                <a:cubicBezTo>
                  <a:pt x="1416751" y="421191"/>
                  <a:pt x="1321025" y="229739"/>
                  <a:pt x="1225299" y="38286"/>
                </a:cubicBezTo>
                <a:close/>
                <a:moveTo>
                  <a:pt x="2297432" y="38286"/>
                </a:moveTo>
                <a:cubicBezTo>
                  <a:pt x="2335721" y="38286"/>
                  <a:pt x="2374012" y="38286"/>
                  <a:pt x="2412302" y="38286"/>
                </a:cubicBezTo>
                <a:cubicBezTo>
                  <a:pt x="2450594" y="114867"/>
                  <a:pt x="2488883" y="172303"/>
                  <a:pt x="2527174" y="248884"/>
                </a:cubicBezTo>
                <a:cubicBezTo>
                  <a:pt x="2642046" y="440336"/>
                  <a:pt x="2756917" y="631789"/>
                  <a:pt x="2871788" y="842387"/>
                </a:cubicBezTo>
                <a:cubicBezTo>
                  <a:pt x="2967515" y="995549"/>
                  <a:pt x="3024951" y="1187001"/>
                  <a:pt x="3024951" y="1397599"/>
                </a:cubicBezTo>
                <a:cubicBezTo>
                  <a:pt x="3024951" y="1589052"/>
                  <a:pt x="2986660" y="1761359"/>
                  <a:pt x="2910079" y="1933666"/>
                </a:cubicBezTo>
                <a:cubicBezTo>
                  <a:pt x="2814354" y="2182554"/>
                  <a:pt x="2699482" y="2431443"/>
                  <a:pt x="2603755" y="2661186"/>
                </a:cubicBezTo>
                <a:cubicBezTo>
                  <a:pt x="2201706" y="3599303"/>
                  <a:pt x="2029398" y="4594857"/>
                  <a:pt x="2144269" y="5666989"/>
                </a:cubicBezTo>
                <a:cubicBezTo>
                  <a:pt x="2182560" y="6030749"/>
                  <a:pt x="2201706" y="6394509"/>
                  <a:pt x="2239995" y="6758268"/>
                </a:cubicBezTo>
                <a:cubicBezTo>
                  <a:pt x="2259140" y="7102883"/>
                  <a:pt x="2239995" y="7447498"/>
                  <a:pt x="2144269" y="7772967"/>
                </a:cubicBezTo>
                <a:cubicBezTo>
                  <a:pt x="2105978" y="7868694"/>
                  <a:pt x="2086834" y="7964420"/>
                  <a:pt x="2067689" y="8060146"/>
                </a:cubicBezTo>
                <a:cubicBezTo>
                  <a:pt x="1971962" y="8481341"/>
                  <a:pt x="1971962" y="8921682"/>
                  <a:pt x="2010253" y="9362023"/>
                </a:cubicBezTo>
                <a:cubicBezTo>
                  <a:pt x="2048544" y="9725782"/>
                  <a:pt x="2144269" y="10070397"/>
                  <a:pt x="2239995" y="10415012"/>
                </a:cubicBezTo>
                <a:cubicBezTo>
                  <a:pt x="2163415" y="10415012"/>
                  <a:pt x="2105978" y="10415012"/>
                  <a:pt x="2029398" y="10415012"/>
                </a:cubicBezTo>
                <a:cubicBezTo>
                  <a:pt x="1971962" y="10166124"/>
                  <a:pt x="1895381" y="9898090"/>
                  <a:pt x="1857090" y="9649202"/>
                </a:cubicBezTo>
                <a:cubicBezTo>
                  <a:pt x="1761364" y="9017408"/>
                  <a:pt x="1780510" y="8404760"/>
                  <a:pt x="1952816" y="7792112"/>
                </a:cubicBezTo>
                <a:cubicBezTo>
                  <a:pt x="2029398" y="7504933"/>
                  <a:pt x="2067689" y="7198610"/>
                  <a:pt x="2048544" y="6892285"/>
                </a:cubicBezTo>
                <a:cubicBezTo>
                  <a:pt x="2029398" y="6451945"/>
                  <a:pt x="2010253" y="6030749"/>
                  <a:pt x="1991108" y="5590408"/>
                </a:cubicBezTo>
                <a:cubicBezTo>
                  <a:pt x="1952816" y="5035198"/>
                  <a:pt x="1991108" y="4479985"/>
                  <a:pt x="2105978" y="3924772"/>
                </a:cubicBezTo>
                <a:cubicBezTo>
                  <a:pt x="2220850" y="3407851"/>
                  <a:pt x="2393158" y="2929219"/>
                  <a:pt x="2603755" y="2450588"/>
                </a:cubicBezTo>
                <a:cubicBezTo>
                  <a:pt x="2699482" y="2239990"/>
                  <a:pt x="2795207" y="2010247"/>
                  <a:pt x="2871788" y="1780504"/>
                </a:cubicBezTo>
                <a:cubicBezTo>
                  <a:pt x="2910079" y="1627342"/>
                  <a:pt x="2948369" y="1474180"/>
                  <a:pt x="2929225" y="1301873"/>
                </a:cubicBezTo>
                <a:cubicBezTo>
                  <a:pt x="2910079" y="1091275"/>
                  <a:pt x="2852643" y="918968"/>
                  <a:pt x="2756917" y="746660"/>
                </a:cubicBezTo>
                <a:cubicBezTo>
                  <a:pt x="2622901" y="516917"/>
                  <a:pt x="2488883" y="287174"/>
                  <a:pt x="2354868" y="57431"/>
                </a:cubicBezTo>
                <a:cubicBezTo>
                  <a:pt x="2316576" y="76577"/>
                  <a:pt x="2316576" y="57431"/>
                  <a:pt x="2297432" y="38286"/>
                </a:cubicBezTo>
                <a:close/>
                <a:moveTo>
                  <a:pt x="1531622" y="38286"/>
                </a:moveTo>
                <a:cubicBezTo>
                  <a:pt x="1589058" y="38286"/>
                  <a:pt x="1627348" y="38286"/>
                  <a:pt x="1684784" y="38286"/>
                </a:cubicBezTo>
                <a:cubicBezTo>
                  <a:pt x="1742220" y="153158"/>
                  <a:pt x="1799656" y="268029"/>
                  <a:pt x="1876236" y="363755"/>
                </a:cubicBezTo>
                <a:cubicBezTo>
                  <a:pt x="2010253" y="612644"/>
                  <a:pt x="2144270" y="861532"/>
                  <a:pt x="2259141" y="1129565"/>
                </a:cubicBezTo>
                <a:cubicBezTo>
                  <a:pt x="2354868" y="1416744"/>
                  <a:pt x="2374013" y="1703923"/>
                  <a:pt x="2278286" y="1971957"/>
                </a:cubicBezTo>
                <a:cubicBezTo>
                  <a:pt x="2220851" y="2163409"/>
                  <a:pt x="2144270" y="2374007"/>
                  <a:pt x="2048543" y="2565459"/>
                </a:cubicBezTo>
                <a:cubicBezTo>
                  <a:pt x="1799656" y="3139817"/>
                  <a:pt x="1589058" y="3733320"/>
                  <a:pt x="1455042" y="4365113"/>
                </a:cubicBezTo>
                <a:cubicBezTo>
                  <a:pt x="1340169" y="4862890"/>
                  <a:pt x="1282733" y="5360665"/>
                  <a:pt x="1244443" y="5858442"/>
                </a:cubicBezTo>
                <a:cubicBezTo>
                  <a:pt x="1187007" y="6337073"/>
                  <a:pt x="1167862" y="6834850"/>
                  <a:pt x="1206153" y="7332626"/>
                </a:cubicBezTo>
                <a:cubicBezTo>
                  <a:pt x="1225298" y="7715531"/>
                  <a:pt x="1206153" y="8098436"/>
                  <a:pt x="1187007" y="8481341"/>
                </a:cubicBezTo>
                <a:cubicBezTo>
                  <a:pt x="1148717" y="8959972"/>
                  <a:pt x="1148717" y="9457749"/>
                  <a:pt x="1225298" y="9936380"/>
                </a:cubicBezTo>
                <a:cubicBezTo>
                  <a:pt x="1244443" y="10089542"/>
                  <a:pt x="1263588" y="10242704"/>
                  <a:pt x="1282733" y="10395866"/>
                </a:cubicBezTo>
                <a:cubicBezTo>
                  <a:pt x="1244443" y="10395866"/>
                  <a:pt x="1206153" y="10395866"/>
                  <a:pt x="1148717" y="10395866"/>
                </a:cubicBezTo>
                <a:cubicBezTo>
                  <a:pt x="1052990" y="9802363"/>
                  <a:pt x="1014700" y="9189715"/>
                  <a:pt x="1052990" y="8596213"/>
                </a:cubicBezTo>
                <a:cubicBezTo>
                  <a:pt x="1072136" y="8155872"/>
                  <a:pt x="1072136" y="7715531"/>
                  <a:pt x="1033845" y="7256045"/>
                </a:cubicBezTo>
                <a:cubicBezTo>
                  <a:pt x="1014700" y="6988012"/>
                  <a:pt x="1014700" y="6719978"/>
                  <a:pt x="1014700" y="6451945"/>
                </a:cubicBezTo>
                <a:cubicBezTo>
                  <a:pt x="1014700" y="6107330"/>
                  <a:pt x="1072136" y="5743570"/>
                  <a:pt x="1129571" y="5398956"/>
                </a:cubicBezTo>
                <a:cubicBezTo>
                  <a:pt x="1263588" y="4403404"/>
                  <a:pt x="1512476" y="3465286"/>
                  <a:pt x="1914527" y="2565459"/>
                </a:cubicBezTo>
                <a:cubicBezTo>
                  <a:pt x="1991108" y="2393152"/>
                  <a:pt x="2067689" y="2201700"/>
                  <a:pt x="2125125" y="2010247"/>
                </a:cubicBezTo>
                <a:cubicBezTo>
                  <a:pt x="2201706" y="1761359"/>
                  <a:pt x="2201706" y="1493325"/>
                  <a:pt x="2105979" y="1225292"/>
                </a:cubicBezTo>
                <a:cubicBezTo>
                  <a:pt x="2048543" y="1072130"/>
                  <a:pt x="2010253" y="938113"/>
                  <a:pt x="1933672" y="784951"/>
                </a:cubicBezTo>
                <a:cubicBezTo>
                  <a:pt x="1818800" y="555208"/>
                  <a:pt x="1684784" y="325465"/>
                  <a:pt x="1550767" y="76577"/>
                </a:cubicBezTo>
                <a:cubicBezTo>
                  <a:pt x="1550767" y="76577"/>
                  <a:pt x="1531622" y="57431"/>
                  <a:pt x="1531622" y="38286"/>
                </a:cubicBezTo>
                <a:close/>
                <a:moveTo>
                  <a:pt x="1818800" y="38286"/>
                </a:moveTo>
                <a:cubicBezTo>
                  <a:pt x="1857090" y="38286"/>
                  <a:pt x="1914526" y="38286"/>
                  <a:pt x="1952817" y="38286"/>
                </a:cubicBezTo>
                <a:cubicBezTo>
                  <a:pt x="1952817" y="57431"/>
                  <a:pt x="1971962" y="76577"/>
                  <a:pt x="1971962" y="76577"/>
                </a:cubicBezTo>
                <a:cubicBezTo>
                  <a:pt x="2029398" y="191448"/>
                  <a:pt x="2105979" y="287174"/>
                  <a:pt x="2163414" y="402046"/>
                </a:cubicBezTo>
                <a:cubicBezTo>
                  <a:pt x="2259141" y="593498"/>
                  <a:pt x="2374012" y="784951"/>
                  <a:pt x="2469738" y="976403"/>
                </a:cubicBezTo>
                <a:cubicBezTo>
                  <a:pt x="2603755" y="1282727"/>
                  <a:pt x="2622900" y="1608197"/>
                  <a:pt x="2527174" y="1933666"/>
                </a:cubicBezTo>
                <a:cubicBezTo>
                  <a:pt x="2450593" y="2163409"/>
                  <a:pt x="2354867" y="2393152"/>
                  <a:pt x="2259141" y="2603750"/>
                </a:cubicBezTo>
                <a:cubicBezTo>
                  <a:pt x="1895381" y="3407851"/>
                  <a:pt x="1646493" y="4288532"/>
                  <a:pt x="1589057" y="5207504"/>
                </a:cubicBezTo>
                <a:cubicBezTo>
                  <a:pt x="1550766" y="5781861"/>
                  <a:pt x="1531621" y="6375363"/>
                  <a:pt x="1512476" y="6949721"/>
                </a:cubicBezTo>
                <a:cubicBezTo>
                  <a:pt x="1512476" y="7275190"/>
                  <a:pt x="1512476" y="7600660"/>
                  <a:pt x="1455040" y="7926129"/>
                </a:cubicBezTo>
                <a:cubicBezTo>
                  <a:pt x="1397604" y="8270744"/>
                  <a:pt x="1378459" y="8634503"/>
                  <a:pt x="1359314" y="8979118"/>
                </a:cubicBezTo>
                <a:cubicBezTo>
                  <a:pt x="1359314" y="9457749"/>
                  <a:pt x="1416750" y="9936380"/>
                  <a:pt x="1531621" y="10395866"/>
                </a:cubicBezTo>
                <a:cubicBezTo>
                  <a:pt x="1474185" y="10395866"/>
                  <a:pt x="1435895" y="10395866"/>
                  <a:pt x="1378459" y="10395866"/>
                </a:cubicBezTo>
                <a:cubicBezTo>
                  <a:pt x="1378459" y="10376721"/>
                  <a:pt x="1378459" y="10357576"/>
                  <a:pt x="1378459" y="10357576"/>
                </a:cubicBezTo>
                <a:cubicBezTo>
                  <a:pt x="1244442" y="9668347"/>
                  <a:pt x="1206152" y="8979118"/>
                  <a:pt x="1282733" y="8289889"/>
                </a:cubicBezTo>
                <a:cubicBezTo>
                  <a:pt x="1321023" y="8002710"/>
                  <a:pt x="1359314" y="7696386"/>
                  <a:pt x="1340169" y="7390062"/>
                </a:cubicBezTo>
                <a:cubicBezTo>
                  <a:pt x="1340169" y="7141173"/>
                  <a:pt x="1321023" y="6911431"/>
                  <a:pt x="1340169" y="6662542"/>
                </a:cubicBezTo>
                <a:cubicBezTo>
                  <a:pt x="1359314" y="6164766"/>
                  <a:pt x="1397604" y="5686135"/>
                  <a:pt x="1435895" y="5188359"/>
                </a:cubicBezTo>
                <a:cubicBezTo>
                  <a:pt x="1512476" y="4326823"/>
                  <a:pt x="1742219" y="3503577"/>
                  <a:pt x="2067688" y="2737767"/>
                </a:cubicBezTo>
                <a:cubicBezTo>
                  <a:pt x="2163414" y="2508024"/>
                  <a:pt x="2259141" y="2278281"/>
                  <a:pt x="2354867" y="2048538"/>
                </a:cubicBezTo>
                <a:cubicBezTo>
                  <a:pt x="2450593" y="1818795"/>
                  <a:pt x="2488884" y="1569906"/>
                  <a:pt x="2431448" y="1321018"/>
                </a:cubicBezTo>
                <a:cubicBezTo>
                  <a:pt x="2393157" y="1091275"/>
                  <a:pt x="2297431" y="899822"/>
                  <a:pt x="2182560" y="708370"/>
                </a:cubicBezTo>
                <a:cubicBezTo>
                  <a:pt x="2067688" y="478627"/>
                  <a:pt x="1933671" y="268029"/>
                  <a:pt x="1818800" y="38286"/>
                </a:cubicBezTo>
                <a:close/>
                <a:moveTo>
                  <a:pt x="114873" y="38285"/>
                </a:moveTo>
                <a:cubicBezTo>
                  <a:pt x="191454" y="38285"/>
                  <a:pt x="248889" y="38285"/>
                  <a:pt x="325470" y="38285"/>
                </a:cubicBezTo>
                <a:cubicBezTo>
                  <a:pt x="363761" y="134012"/>
                  <a:pt x="382906" y="248884"/>
                  <a:pt x="421197" y="344610"/>
                </a:cubicBezTo>
                <a:cubicBezTo>
                  <a:pt x="478632" y="536063"/>
                  <a:pt x="536068" y="727515"/>
                  <a:pt x="612649" y="899822"/>
                </a:cubicBezTo>
                <a:cubicBezTo>
                  <a:pt x="746666" y="1301872"/>
                  <a:pt x="765811" y="1703923"/>
                  <a:pt x="727521" y="2144263"/>
                </a:cubicBezTo>
                <a:cubicBezTo>
                  <a:pt x="689230" y="2661185"/>
                  <a:pt x="555213" y="3178106"/>
                  <a:pt x="440342" y="3675883"/>
                </a:cubicBezTo>
                <a:cubicBezTo>
                  <a:pt x="325470" y="4135370"/>
                  <a:pt x="210599" y="4594856"/>
                  <a:pt x="95727" y="5073487"/>
                </a:cubicBezTo>
                <a:cubicBezTo>
                  <a:pt x="57437" y="5264939"/>
                  <a:pt x="38292" y="5456391"/>
                  <a:pt x="1" y="5647844"/>
                </a:cubicBezTo>
                <a:lnTo>
                  <a:pt x="1" y="5147675"/>
                </a:lnTo>
                <a:cubicBezTo>
                  <a:pt x="1" y="4972974"/>
                  <a:pt x="1" y="4795881"/>
                  <a:pt x="1" y="4614001"/>
                </a:cubicBezTo>
                <a:cubicBezTo>
                  <a:pt x="1" y="4594856"/>
                  <a:pt x="19146" y="4575711"/>
                  <a:pt x="19146" y="4556566"/>
                </a:cubicBezTo>
                <a:cubicBezTo>
                  <a:pt x="95727" y="4231095"/>
                  <a:pt x="172308" y="3905627"/>
                  <a:pt x="248889" y="3580158"/>
                </a:cubicBezTo>
                <a:cubicBezTo>
                  <a:pt x="363761" y="3120672"/>
                  <a:pt x="440342" y="2661185"/>
                  <a:pt x="459487" y="2201699"/>
                </a:cubicBezTo>
                <a:cubicBezTo>
                  <a:pt x="478632" y="1723067"/>
                  <a:pt x="459487" y="1282726"/>
                  <a:pt x="325470" y="842387"/>
                </a:cubicBezTo>
                <a:cubicBezTo>
                  <a:pt x="248889" y="555208"/>
                  <a:pt x="191454" y="306320"/>
                  <a:pt x="114873" y="38285"/>
                </a:cubicBezTo>
                <a:close/>
                <a:moveTo>
                  <a:pt x="2737774" y="19142"/>
                </a:moveTo>
                <a:cubicBezTo>
                  <a:pt x="2776064" y="19142"/>
                  <a:pt x="2814355" y="19142"/>
                  <a:pt x="2852645" y="19142"/>
                </a:cubicBezTo>
                <a:cubicBezTo>
                  <a:pt x="2890936" y="95723"/>
                  <a:pt x="2929226" y="153159"/>
                  <a:pt x="2967517" y="229741"/>
                </a:cubicBezTo>
                <a:cubicBezTo>
                  <a:pt x="3063243" y="421192"/>
                  <a:pt x="3178115" y="574354"/>
                  <a:pt x="3273841" y="765807"/>
                </a:cubicBezTo>
                <a:cubicBezTo>
                  <a:pt x="3407857" y="1014695"/>
                  <a:pt x="3427003" y="1301874"/>
                  <a:pt x="3369567" y="1589053"/>
                </a:cubicBezTo>
                <a:cubicBezTo>
                  <a:pt x="3312131" y="1818796"/>
                  <a:pt x="3235550" y="2048539"/>
                  <a:pt x="3139824" y="2259137"/>
                </a:cubicBezTo>
                <a:cubicBezTo>
                  <a:pt x="2986662" y="2603751"/>
                  <a:pt x="2852645" y="2967511"/>
                  <a:pt x="2756919" y="3331271"/>
                </a:cubicBezTo>
                <a:cubicBezTo>
                  <a:pt x="2565466" y="4077936"/>
                  <a:pt x="2508031" y="4843747"/>
                  <a:pt x="2680338" y="5609554"/>
                </a:cubicBezTo>
                <a:cubicBezTo>
                  <a:pt x="2756919" y="5973314"/>
                  <a:pt x="2852645" y="6337074"/>
                  <a:pt x="2929226" y="6700833"/>
                </a:cubicBezTo>
                <a:cubicBezTo>
                  <a:pt x="3005807" y="7045447"/>
                  <a:pt x="3044098" y="7390063"/>
                  <a:pt x="3005807" y="7734677"/>
                </a:cubicBezTo>
                <a:cubicBezTo>
                  <a:pt x="2986662" y="7906984"/>
                  <a:pt x="2986662" y="8060146"/>
                  <a:pt x="2967517" y="8232453"/>
                </a:cubicBezTo>
                <a:cubicBezTo>
                  <a:pt x="2929226" y="8672794"/>
                  <a:pt x="2929226" y="9093989"/>
                  <a:pt x="2986662" y="9534330"/>
                </a:cubicBezTo>
                <a:cubicBezTo>
                  <a:pt x="3024953" y="9821509"/>
                  <a:pt x="3082388" y="10127833"/>
                  <a:pt x="3139824" y="10415012"/>
                </a:cubicBezTo>
                <a:cubicBezTo>
                  <a:pt x="3063243" y="10415012"/>
                  <a:pt x="2967517" y="10415012"/>
                  <a:pt x="2890936" y="10415012"/>
                </a:cubicBezTo>
                <a:cubicBezTo>
                  <a:pt x="2890936" y="10395866"/>
                  <a:pt x="2871790" y="10376721"/>
                  <a:pt x="2871790" y="10357576"/>
                </a:cubicBezTo>
                <a:cubicBezTo>
                  <a:pt x="2833500" y="10146978"/>
                  <a:pt x="2795210" y="9955526"/>
                  <a:pt x="2756919" y="9744928"/>
                </a:cubicBezTo>
                <a:cubicBezTo>
                  <a:pt x="2622902" y="9093989"/>
                  <a:pt x="2603757" y="8443051"/>
                  <a:pt x="2756919" y="7772968"/>
                </a:cubicBezTo>
                <a:cubicBezTo>
                  <a:pt x="2833500" y="7485789"/>
                  <a:pt x="2833500" y="7198610"/>
                  <a:pt x="2776064" y="6892286"/>
                </a:cubicBezTo>
                <a:cubicBezTo>
                  <a:pt x="2718628" y="6509380"/>
                  <a:pt x="2642048" y="6145621"/>
                  <a:pt x="2565466" y="5762716"/>
                </a:cubicBezTo>
                <a:cubicBezTo>
                  <a:pt x="2412305" y="5054345"/>
                  <a:pt x="2412305" y="4345970"/>
                  <a:pt x="2565466" y="3637595"/>
                </a:cubicBezTo>
                <a:cubicBezTo>
                  <a:pt x="2661193" y="3178109"/>
                  <a:pt x="2814355" y="2737768"/>
                  <a:pt x="3005807" y="2316572"/>
                </a:cubicBezTo>
                <a:cubicBezTo>
                  <a:pt x="3082388" y="2125120"/>
                  <a:pt x="3158969" y="1914522"/>
                  <a:pt x="3235550" y="1703924"/>
                </a:cubicBezTo>
                <a:cubicBezTo>
                  <a:pt x="3292986" y="1531617"/>
                  <a:pt x="3312131" y="1359310"/>
                  <a:pt x="3292986" y="1187002"/>
                </a:cubicBezTo>
                <a:cubicBezTo>
                  <a:pt x="3273841" y="976405"/>
                  <a:pt x="3197260" y="804097"/>
                  <a:pt x="3120679" y="650935"/>
                </a:cubicBezTo>
                <a:cubicBezTo>
                  <a:pt x="3005807" y="459483"/>
                  <a:pt x="2890936" y="268030"/>
                  <a:pt x="2776064" y="76579"/>
                </a:cubicBezTo>
                <a:cubicBezTo>
                  <a:pt x="2756919" y="57433"/>
                  <a:pt x="2756919" y="38287"/>
                  <a:pt x="2737774" y="19142"/>
                </a:cubicBezTo>
                <a:close/>
                <a:moveTo>
                  <a:pt x="2086833" y="19141"/>
                </a:moveTo>
                <a:cubicBezTo>
                  <a:pt x="2125124" y="19141"/>
                  <a:pt x="2163414" y="19141"/>
                  <a:pt x="2220850" y="19141"/>
                </a:cubicBezTo>
                <a:cubicBezTo>
                  <a:pt x="2278286" y="114867"/>
                  <a:pt x="2335722" y="210594"/>
                  <a:pt x="2393157" y="306320"/>
                </a:cubicBezTo>
                <a:cubicBezTo>
                  <a:pt x="2508029" y="497772"/>
                  <a:pt x="2622900" y="689225"/>
                  <a:pt x="2718627" y="899823"/>
                </a:cubicBezTo>
                <a:cubicBezTo>
                  <a:pt x="2871789" y="1206147"/>
                  <a:pt x="2890934" y="1512471"/>
                  <a:pt x="2776062" y="1837940"/>
                </a:cubicBezTo>
                <a:cubicBezTo>
                  <a:pt x="2699481" y="2067683"/>
                  <a:pt x="2622900" y="2278281"/>
                  <a:pt x="2527174" y="2488879"/>
                </a:cubicBezTo>
                <a:cubicBezTo>
                  <a:pt x="2067688" y="3484432"/>
                  <a:pt x="1837945" y="4556566"/>
                  <a:pt x="1895381" y="5705280"/>
                </a:cubicBezTo>
                <a:cubicBezTo>
                  <a:pt x="1914526" y="6049895"/>
                  <a:pt x="1895381" y="6413654"/>
                  <a:pt x="1914526" y="6758269"/>
                </a:cubicBezTo>
                <a:cubicBezTo>
                  <a:pt x="1933671" y="7141174"/>
                  <a:pt x="1895381" y="7524079"/>
                  <a:pt x="1799655" y="7906984"/>
                </a:cubicBezTo>
                <a:cubicBezTo>
                  <a:pt x="1684783" y="8347325"/>
                  <a:pt x="1684783" y="8787665"/>
                  <a:pt x="1703928" y="9247151"/>
                </a:cubicBezTo>
                <a:cubicBezTo>
                  <a:pt x="1723074" y="9610911"/>
                  <a:pt x="1799655" y="9936381"/>
                  <a:pt x="1876236" y="10280995"/>
                </a:cubicBezTo>
                <a:cubicBezTo>
                  <a:pt x="1837945" y="10338431"/>
                  <a:pt x="1837945" y="10376721"/>
                  <a:pt x="1857090" y="10415012"/>
                </a:cubicBezTo>
                <a:cubicBezTo>
                  <a:pt x="1799655" y="10415012"/>
                  <a:pt x="1742219" y="10415012"/>
                  <a:pt x="1684783" y="10415012"/>
                </a:cubicBezTo>
                <a:cubicBezTo>
                  <a:pt x="1684783" y="10395866"/>
                  <a:pt x="1684783" y="10376721"/>
                  <a:pt x="1665638" y="10338431"/>
                </a:cubicBezTo>
                <a:cubicBezTo>
                  <a:pt x="1474185" y="9591766"/>
                  <a:pt x="1435895" y="8825956"/>
                  <a:pt x="1569912" y="8060146"/>
                </a:cubicBezTo>
                <a:cubicBezTo>
                  <a:pt x="1627347" y="7734677"/>
                  <a:pt x="1665638" y="7390063"/>
                  <a:pt x="1684783" y="7045447"/>
                </a:cubicBezTo>
                <a:cubicBezTo>
                  <a:pt x="1684783" y="6528526"/>
                  <a:pt x="1703928" y="5992459"/>
                  <a:pt x="1703928" y="5475537"/>
                </a:cubicBezTo>
                <a:cubicBezTo>
                  <a:pt x="1703928" y="4996907"/>
                  <a:pt x="1761364" y="4518275"/>
                  <a:pt x="1876236" y="4058789"/>
                </a:cubicBezTo>
                <a:cubicBezTo>
                  <a:pt x="1991107" y="3503577"/>
                  <a:pt x="2182560" y="2967510"/>
                  <a:pt x="2431448" y="2469733"/>
                </a:cubicBezTo>
                <a:cubicBezTo>
                  <a:pt x="2527174" y="2278281"/>
                  <a:pt x="2603755" y="2086828"/>
                  <a:pt x="2661191" y="1876231"/>
                </a:cubicBezTo>
                <a:cubicBezTo>
                  <a:pt x="2737772" y="1569906"/>
                  <a:pt x="2718627" y="1282728"/>
                  <a:pt x="2603755" y="995549"/>
                </a:cubicBezTo>
                <a:cubicBezTo>
                  <a:pt x="2546319" y="861532"/>
                  <a:pt x="2469738" y="727515"/>
                  <a:pt x="2412303" y="593499"/>
                </a:cubicBezTo>
                <a:cubicBezTo>
                  <a:pt x="2297431" y="402046"/>
                  <a:pt x="2182560" y="210594"/>
                  <a:pt x="2086833" y="19141"/>
                </a:cubicBezTo>
                <a:close/>
                <a:moveTo>
                  <a:pt x="3733329" y="0"/>
                </a:moveTo>
                <a:cubicBezTo>
                  <a:pt x="3790763" y="0"/>
                  <a:pt x="3848200" y="0"/>
                  <a:pt x="3924780" y="0"/>
                </a:cubicBezTo>
                <a:cubicBezTo>
                  <a:pt x="3924780" y="19144"/>
                  <a:pt x="3943927" y="38291"/>
                  <a:pt x="3943927" y="38291"/>
                </a:cubicBezTo>
                <a:cubicBezTo>
                  <a:pt x="4001363" y="153162"/>
                  <a:pt x="4058799" y="248887"/>
                  <a:pt x="4116235" y="363759"/>
                </a:cubicBezTo>
                <a:cubicBezTo>
                  <a:pt x="4269395" y="670083"/>
                  <a:pt x="4326831" y="1014697"/>
                  <a:pt x="4269395" y="1359312"/>
                </a:cubicBezTo>
                <a:cubicBezTo>
                  <a:pt x="4211960" y="1684781"/>
                  <a:pt x="4135379" y="1991105"/>
                  <a:pt x="4058799" y="2297429"/>
                </a:cubicBezTo>
                <a:cubicBezTo>
                  <a:pt x="3963072" y="2642043"/>
                  <a:pt x="3848200" y="2967513"/>
                  <a:pt x="3733329" y="3312127"/>
                </a:cubicBezTo>
                <a:cubicBezTo>
                  <a:pt x="3637601" y="3599307"/>
                  <a:pt x="3580167" y="3867340"/>
                  <a:pt x="3561021" y="4173665"/>
                </a:cubicBezTo>
                <a:cubicBezTo>
                  <a:pt x="3541875" y="4556570"/>
                  <a:pt x="3618456" y="4901186"/>
                  <a:pt x="3771619" y="5245794"/>
                </a:cubicBezTo>
                <a:cubicBezTo>
                  <a:pt x="3905636" y="5552118"/>
                  <a:pt x="4077943" y="5820152"/>
                  <a:pt x="4269395" y="6088185"/>
                </a:cubicBezTo>
                <a:cubicBezTo>
                  <a:pt x="4479993" y="6375364"/>
                  <a:pt x="4709737" y="6662543"/>
                  <a:pt x="4939479" y="6949721"/>
                </a:cubicBezTo>
                <a:cubicBezTo>
                  <a:pt x="5245803" y="7351772"/>
                  <a:pt x="5552128" y="7753822"/>
                  <a:pt x="5858449" y="8175018"/>
                </a:cubicBezTo>
                <a:cubicBezTo>
                  <a:pt x="5992466" y="8347325"/>
                  <a:pt x="6107338" y="8557923"/>
                  <a:pt x="6222209" y="8768520"/>
                </a:cubicBezTo>
                <a:cubicBezTo>
                  <a:pt x="6413663" y="9151425"/>
                  <a:pt x="6509389" y="9553476"/>
                  <a:pt x="6432808" y="10012961"/>
                </a:cubicBezTo>
                <a:cubicBezTo>
                  <a:pt x="6394517" y="10166124"/>
                  <a:pt x="6394517" y="10300140"/>
                  <a:pt x="6375372" y="10415012"/>
                </a:cubicBezTo>
                <a:cubicBezTo>
                  <a:pt x="6145629" y="10415012"/>
                  <a:pt x="5915885" y="10415012"/>
                  <a:pt x="5686144" y="10415012"/>
                </a:cubicBezTo>
                <a:cubicBezTo>
                  <a:pt x="5686144" y="10223560"/>
                  <a:pt x="5686144" y="10032107"/>
                  <a:pt x="5686144" y="9821509"/>
                </a:cubicBezTo>
                <a:cubicBezTo>
                  <a:pt x="5686144" y="9591766"/>
                  <a:pt x="5705289" y="9362023"/>
                  <a:pt x="5705289" y="9132280"/>
                </a:cubicBezTo>
                <a:cubicBezTo>
                  <a:pt x="5705289" y="8864246"/>
                  <a:pt x="5647855" y="8615358"/>
                  <a:pt x="5513838" y="8385615"/>
                </a:cubicBezTo>
                <a:cubicBezTo>
                  <a:pt x="5322385" y="8021856"/>
                  <a:pt x="5092641" y="7677242"/>
                  <a:pt x="4862898" y="7332626"/>
                </a:cubicBezTo>
                <a:cubicBezTo>
                  <a:pt x="4614010" y="6968867"/>
                  <a:pt x="4365122" y="6605107"/>
                  <a:pt x="4116235" y="6241348"/>
                </a:cubicBezTo>
                <a:cubicBezTo>
                  <a:pt x="3924780" y="5954169"/>
                  <a:pt x="3752475" y="5666990"/>
                  <a:pt x="3618456" y="5341521"/>
                </a:cubicBezTo>
                <a:cubicBezTo>
                  <a:pt x="3465295" y="4977767"/>
                  <a:pt x="3388714" y="4594861"/>
                  <a:pt x="3407859" y="4173665"/>
                </a:cubicBezTo>
                <a:cubicBezTo>
                  <a:pt x="3427004" y="3867340"/>
                  <a:pt x="3484439" y="3580160"/>
                  <a:pt x="3580167" y="3292981"/>
                </a:cubicBezTo>
                <a:cubicBezTo>
                  <a:pt x="3714183" y="2814351"/>
                  <a:pt x="3867345" y="2354865"/>
                  <a:pt x="4001363" y="1876234"/>
                </a:cubicBezTo>
                <a:cubicBezTo>
                  <a:pt x="4039653" y="1742217"/>
                  <a:pt x="4077943" y="1608200"/>
                  <a:pt x="4097088" y="1455038"/>
                </a:cubicBezTo>
                <a:cubicBezTo>
                  <a:pt x="4173670" y="1072133"/>
                  <a:pt x="4135379" y="708373"/>
                  <a:pt x="3943927" y="363759"/>
                </a:cubicBezTo>
                <a:cubicBezTo>
                  <a:pt x="3905636" y="287178"/>
                  <a:pt x="3867345" y="210597"/>
                  <a:pt x="3829055" y="153162"/>
                </a:cubicBezTo>
                <a:cubicBezTo>
                  <a:pt x="3790763" y="95725"/>
                  <a:pt x="3771619" y="38291"/>
                  <a:pt x="3733329" y="0"/>
                </a:cubicBezTo>
                <a:close/>
              </a:path>
            </a:pathLst>
          </a:custGeom>
          <a:solidFill>
            <a:schemeClr val="accent6"/>
          </a:solidFill>
          <a:ln w="19145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-">
            <a:extLst>
              <a:ext uri="{FF2B5EF4-FFF2-40B4-BE49-F238E27FC236}">
                <a16:creationId xmlns:a16="http://schemas.microsoft.com/office/drawing/2014/main" id="{21A636CF-6D64-4F1E-8BDA-CCDA93DD3A79}"/>
              </a:ext>
            </a:extLst>
          </p:cNvPr>
          <p:cNvSpPr/>
          <p:nvPr/>
        </p:nvSpPr>
        <p:spPr>
          <a:xfrm>
            <a:off x="152402" y="152402"/>
            <a:ext cx="11887199" cy="6553199"/>
          </a:xfrm>
          <a:custGeom>
            <a:avLst/>
            <a:gdLst>
              <a:gd name="connsiteX0" fmla="*/ 0 w 11887199"/>
              <a:gd name="connsiteY0" fmla="*/ 0 h 6553199"/>
              <a:gd name="connsiteX1" fmla="*/ 11887199 w 11887199"/>
              <a:gd name="connsiteY1" fmla="*/ 0 h 6553199"/>
              <a:gd name="connsiteX2" fmla="*/ 11887199 w 11887199"/>
              <a:gd name="connsiteY2" fmla="*/ 6553199 h 6553199"/>
              <a:gd name="connsiteX3" fmla="*/ 0 w 11887199"/>
              <a:gd name="connsiteY3" fmla="*/ 6553199 h 6553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887199" h="6553199">
                <a:moveTo>
                  <a:pt x="0" y="0"/>
                </a:moveTo>
                <a:lnTo>
                  <a:pt x="11887199" y="0"/>
                </a:lnTo>
                <a:lnTo>
                  <a:pt x="11887199" y="6553199"/>
                </a:lnTo>
                <a:lnTo>
                  <a:pt x="0" y="65531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5" name="-">
            <a:extLst>
              <a:ext uri="{FF2B5EF4-FFF2-40B4-BE49-F238E27FC236}">
                <a16:creationId xmlns:a16="http://schemas.microsoft.com/office/drawing/2014/main" id="{A7B4E8C4-B12F-4E6F-846E-CAA5FDE9DB49}"/>
              </a:ext>
            </a:extLst>
          </p:cNvPr>
          <p:cNvSpPr/>
          <p:nvPr/>
        </p:nvSpPr>
        <p:spPr>
          <a:xfrm>
            <a:off x="152398" y="152398"/>
            <a:ext cx="11887199" cy="6553199"/>
          </a:xfrm>
          <a:prstGeom prst="rect">
            <a:avLst/>
          </a:prstGeom>
          <a:blipFill dpi="0" rotWithShape="1">
            <a:blip r:embed="rId2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l="-21154" t="-20835" b="-2083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2484E9F-1FF6-4D39-9F35-E7F36C334A9E}"/>
              </a:ext>
            </a:extLst>
          </p:cNvPr>
          <p:cNvSpPr txBox="1"/>
          <p:nvPr/>
        </p:nvSpPr>
        <p:spPr>
          <a:xfrm>
            <a:off x="9593655" y="598714"/>
            <a:ext cx="21114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30000"/>
                    </a:prstClr>
                  </a:outerShdw>
                </a:effectLst>
                <a:latin typeface="Monument Extended Ultrabold" panose="00000900000000000000" pitchFamily="50" charset="0"/>
                <a:cs typeface="Kanit Black" pitchFamily="2" charset="-34"/>
              </a:rPr>
              <a:t>YOUR </a:t>
            </a:r>
            <a:r>
              <a:rPr lang="en-US" sz="2000" dirty="0">
                <a:solidFill>
                  <a:srgbClr val="92D050"/>
                </a:solidFill>
                <a:effectLst>
                  <a:outerShdw blurRad="50800" dist="38100" dir="5400000" algn="t" rotWithShape="0">
                    <a:prstClr val="black">
                      <a:alpha val="30000"/>
                    </a:prstClr>
                  </a:outerShdw>
                </a:effectLst>
                <a:latin typeface="Monument Extended Ultrabold" panose="00000900000000000000" pitchFamily="50" charset="0"/>
                <a:cs typeface="Kanit Black" pitchFamily="2" charset="-34"/>
              </a:rPr>
              <a:t>LOGO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FE3A5A56-72A2-4E90-A9B3-C0ECDCC81215}"/>
              </a:ext>
            </a:extLst>
          </p:cNvPr>
          <p:cNvSpPr txBox="1"/>
          <p:nvPr/>
        </p:nvSpPr>
        <p:spPr>
          <a:xfrm>
            <a:off x="8924717" y="894510"/>
            <a:ext cx="278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Lorem ipsum dolor sit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amet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,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adipiscing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elit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. </a:t>
            </a:r>
            <a:endParaRPr lang="en-US" sz="1100" dirty="0">
              <a:solidFill>
                <a:schemeClr val="tx2">
                  <a:lumMod val="50000"/>
                </a:schemeClr>
              </a:solidFill>
              <a:latin typeface="Century Gothic" panose="020B0502020202020204" pitchFamily="34" charset="0"/>
              <a:cs typeface="Kanit Light" pitchFamily="2" charset="-34"/>
            </a:endParaRPr>
          </a:p>
        </p:txBody>
      </p:sp>
      <p:sp>
        <p:nvSpPr>
          <p:cNvPr id="58" name="-">
            <a:extLst>
              <a:ext uri="{FF2B5EF4-FFF2-40B4-BE49-F238E27FC236}">
                <a16:creationId xmlns:a16="http://schemas.microsoft.com/office/drawing/2014/main" id="{DFEE2D96-0811-4C99-8A1C-3228B229DAC6}"/>
              </a:ext>
            </a:extLst>
          </p:cNvPr>
          <p:cNvSpPr/>
          <p:nvPr/>
        </p:nvSpPr>
        <p:spPr>
          <a:xfrm>
            <a:off x="949778" y="2952750"/>
            <a:ext cx="10213521" cy="1360712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-">
            <a:extLst>
              <a:ext uri="{FF2B5EF4-FFF2-40B4-BE49-F238E27FC236}">
                <a16:creationId xmlns:a16="http://schemas.microsoft.com/office/drawing/2014/main" id="{345C3BB6-E23F-466A-A186-F3C959F1E244}"/>
              </a:ext>
            </a:extLst>
          </p:cNvPr>
          <p:cNvSpPr/>
          <p:nvPr/>
        </p:nvSpPr>
        <p:spPr>
          <a:xfrm>
            <a:off x="819150" y="2952750"/>
            <a:ext cx="10213521" cy="136071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AE6360ED-080F-428A-A057-A06331BFF164}"/>
              </a:ext>
            </a:extLst>
          </p:cNvPr>
          <p:cNvSpPr txBox="1"/>
          <p:nvPr/>
        </p:nvSpPr>
        <p:spPr>
          <a:xfrm>
            <a:off x="1603763" y="4461823"/>
            <a:ext cx="37946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spc="300" dirty="0">
                <a:solidFill>
                  <a:srgbClr val="92D050"/>
                </a:solidFill>
                <a:effectLst>
                  <a:outerShdw blurRad="63500" dist="38100" dir="2700000" algn="tl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LOREM IPSUM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EDA01E0-EB33-45E2-BD0D-69B19DBF814B}"/>
              </a:ext>
            </a:extLst>
          </p:cNvPr>
          <p:cNvSpPr txBox="1"/>
          <p:nvPr/>
        </p:nvSpPr>
        <p:spPr>
          <a:xfrm>
            <a:off x="446395" y="4795368"/>
            <a:ext cx="49519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5400" b="1" spc="300" dirty="0">
                <a:solidFill>
                  <a:schemeClr val="tx2">
                    <a:lumMod val="50000"/>
                  </a:schemeClr>
                </a:solidFill>
                <a:effectLst>
                  <a:outerShdw blurRad="63500" dist="38100" dir="2700000" algn="tl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CREATIVE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093A408B-FC39-4BAB-821B-1D6566837B45}"/>
              </a:ext>
            </a:extLst>
          </p:cNvPr>
          <p:cNvSpPr txBox="1"/>
          <p:nvPr/>
        </p:nvSpPr>
        <p:spPr>
          <a:xfrm>
            <a:off x="1748035" y="5457088"/>
            <a:ext cx="36936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spc="600" dirty="0">
                <a:solidFill>
                  <a:schemeClr val="tx2">
                    <a:lumMod val="50000"/>
                  </a:schemeClr>
                </a:solidFill>
                <a:effectLst>
                  <a:outerShdw blurRad="63500" dist="38100" dir="2700000" algn="tl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ANIMATION.</a:t>
            </a:r>
          </a:p>
        </p:txBody>
      </p:sp>
      <p:cxnSp>
        <p:nvCxnSpPr>
          <p:cNvPr id="63" name="-">
            <a:extLst>
              <a:ext uri="{FF2B5EF4-FFF2-40B4-BE49-F238E27FC236}">
                <a16:creationId xmlns:a16="http://schemas.microsoft.com/office/drawing/2014/main" id="{594572D9-F886-4229-9653-F4AAFEE43D6B}"/>
              </a:ext>
            </a:extLst>
          </p:cNvPr>
          <p:cNvCxnSpPr>
            <a:cxnSpLocks/>
          </p:cNvCxnSpPr>
          <p:nvPr/>
        </p:nvCxnSpPr>
        <p:spPr>
          <a:xfrm>
            <a:off x="486870" y="6415882"/>
            <a:ext cx="6652741" cy="0"/>
          </a:xfrm>
          <a:prstGeom prst="line">
            <a:avLst/>
          </a:prstGeom>
          <a:ln w="3175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-">
            <a:extLst>
              <a:ext uri="{FF2B5EF4-FFF2-40B4-BE49-F238E27FC236}">
                <a16:creationId xmlns:a16="http://schemas.microsoft.com/office/drawing/2014/main" id="{D8D0D205-62D2-4403-A98F-B2B8624A854B}"/>
              </a:ext>
            </a:extLst>
          </p:cNvPr>
          <p:cNvSpPr/>
          <p:nvPr/>
        </p:nvSpPr>
        <p:spPr>
          <a:xfrm>
            <a:off x="9287101" y="3803459"/>
            <a:ext cx="1623613" cy="396148"/>
          </a:xfrm>
          <a:prstGeom prst="roundRect">
            <a:avLst>
              <a:gd name="adj" fmla="val 50000"/>
            </a:avLst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DC0120A6-E619-464B-A433-48DDD6C19746}"/>
              </a:ext>
            </a:extLst>
          </p:cNvPr>
          <p:cNvSpPr txBox="1"/>
          <p:nvPr/>
        </p:nvSpPr>
        <p:spPr>
          <a:xfrm>
            <a:off x="9399036" y="3847645"/>
            <a:ext cx="13997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JOIN NOW</a:t>
            </a:r>
          </a:p>
        </p:txBody>
      </p:sp>
      <p:grpSp>
        <p:nvGrpSpPr>
          <p:cNvPr id="66" name="-">
            <a:extLst>
              <a:ext uri="{FF2B5EF4-FFF2-40B4-BE49-F238E27FC236}">
                <a16:creationId xmlns:a16="http://schemas.microsoft.com/office/drawing/2014/main" id="{E47D4071-7821-4241-84E6-25C8F5291970}"/>
              </a:ext>
            </a:extLst>
          </p:cNvPr>
          <p:cNvGrpSpPr/>
          <p:nvPr/>
        </p:nvGrpSpPr>
        <p:grpSpPr>
          <a:xfrm>
            <a:off x="10562735" y="5843945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67" name="-">
              <a:extLst>
                <a:ext uri="{FF2B5EF4-FFF2-40B4-BE49-F238E27FC236}">
                  <a16:creationId xmlns:a16="http://schemas.microsoft.com/office/drawing/2014/main" id="{0A25A1DA-A8A6-4841-9472-334BBD9D543E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rgbClr val="92D05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-">
              <a:extLst>
                <a:ext uri="{FF2B5EF4-FFF2-40B4-BE49-F238E27FC236}">
                  <a16:creationId xmlns:a16="http://schemas.microsoft.com/office/drawing/2014/main" id="{08FD212B-2BA8-4A7C-A373-FC0FBCB6E444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9" name="-">
            <a:extLst>
              <a:ext uri="{FF2B5EF4-FFF2-40B4-BE49-F238E27FC236}">
                <a16:creationId xmlns:a16="http://schemas.microsoft.com/office/drawing/2014/main" id="{57004C21-3F16-4AD4-A160-95D1D37C4AC3}"/>
              </a:ext>
            </a:extLst>
          </p:cNvPr>
          <p:cNvGrpSpPr/>
          <p:nvPr/>
        </p:nvGrpSpPr>
        <p:grpSpPr>
          <a:xfrm>
            <a:off x="11010724" y="5843945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70" name="-">
              <a:extLst>
                <a:ext uri="{FF2B5EF4-FFF2-40B4-BE49-F238E27FC236}">
                  <a16:creationId xmlns:a16="http://schemas.microsoft.com/office/drawing/2014/main" id="{B5995333-02ED-4068-A8E9-F1BC24BFD437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rgbClr val="92D05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71" name="Graphic 1069">
              <a:extLst>
                <a:ext uri="{FF2B5EF4-FFF2-40B4-BE49-F238E27FC236}">
                  <a16:creationId xmlns:a16="http://schemas.microsoft.com/office/drawing/2014/main" id="{D9A5BF59-0FA1-40C4-84ED-EFA7DDE5D461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72" name="-">
                <a:extLst>
                  <a:ext uri="{FF2B5EF4-FFF2-40B4-BE49-F238E27FC236}">
                    <a16:creationId xmlns:a16="http://schemas.microsoft.com/office/drawing/2014/main" id="{2191A2FD-0049-4D25-AC88-A7F8B182C3F7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-">
                <a:extLst>
                  <a:ext uri="{FF2B5EF4-FFF2-40B4-BE49-F238E27FC236}">
                    <a16:creationId xmlns:a16="http://schemas.microsoft.com/office/drawing/2014/main" id="{48855F80-474D-4C0D-A4F1-34D94FE8737C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74" name="-">
            <a:extLst>
              <a:ext uri="{FF2B5EF4-FFF2-40B4-BE49-F238E27FC236}">
                <a16:creationId xmlns:a16="http://schemas.microsoft.com/office/drawing/2014/main" id="{FD3B41BD-2D81-4CD1-89D9-76EC21186CC6}"/>
              </a:ext>
            </a:extLst>
          </p:cNvPr>
          <p:cNvGrpSpPr/>
          <p:nvPr/>
        </p:nvGrpSpPr>
        <p:grpSpPr>
          <a:xfrm>
            <a:off x="11458714" y="5845040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75" name="-">
              <a:extLst>
                <a:ext uri="{FF2B5EF4-FFF2-40B4-BE49-F238E27FC236}">
                  <a16:creationId xmlns:a16="http://schemas.microsoft.com/office/drawing/2014/main" id="{5A91DB76-201C-4E2E-8C78-8A5E059A397D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-">
              <a:extLst>
                <a:ext uri="{FF2B5EF4-FFF2-40B4-BE49-F238E27FC236}">
                  <a16:creationId xmlns:a16="http://schemas.microsoft.com/office/drawing/2014/main" id="{727F0576-F71C-45C4-9E02-B301C2F8CEA3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rgbClr val="92D05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77" name="TextBox 76">
            <a:extLst>
              <a:ext uri="{FF2B5EF4-FFF2-40B4-BE49-F238E27FC236}">
                <a16:creationId xmlns:a16="http://schemas.microsoft.com/office/drawing/2014/main" id="{A8400CA8-EFCF-4EA1-9CB4-C0BF307DFF93}"/>
              </a:ext>
            </a:extLst>
          </p:cNvPr>
          <p:cNvSpPr txBox="1"/>
          <p:nvPr/>
        </p:nvSpPr>
        <p:spPr>
          <a:xfrm>
            <a:off x="7218744" y="6261994"/>
            <a:ext cx="46778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spc="600" dirty="0">
                <a:solidFill>
                  <a:schemeClr val="tx2">
                    <a:lumMod val="75000"/>
                  </a:schemeClr>
                </a:solidFill>
                <a:latin typeface="Monument Extended" panose="00000500000000000000" pitchFamily="50" charset="0"/>
                <a:cs typeface="Kanit Light" pitchFamily="2" charset="-34"/>
              </a:rPr>
              <a:t>WWW.YOURDOMAIN.COM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EC8B7166-3CF8-4662-B363-9DD6B8E955AC}"/>
              </a:ext>
            </a:extLst>
          </p:cNvPr>
          <p:cNvSpPr txBox="1"/>
          <p:nvPr/>
        </p:nvSpPr>
        <p:spPr>
          <a:xfrm>
            <a:off x="5823996" y="4456205"/>
            <a:ext cx="534773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Lorem ipsum dolor sit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amet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,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consectetur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adipiscing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elit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. Ut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posuere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,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est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et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ornare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dapibus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,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risus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odio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iaculis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leo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, sit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amet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euismod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arcu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ipsum at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leo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. In pharetra lacinia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metus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pulvinar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suscipit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.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Aenean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eu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metus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leo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.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Phasellus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lacinia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malesuada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massa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a tempus. Sed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rhoncus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est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dignissim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elit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mattis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,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eget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egestas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risus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accumsan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. </a:t>
            </a:r>
          </a:p>
        </p:txBody>
      </p:sp>
      <p:sp>
        <p:nvSpPr>
          <p:cNvPr id="80" name="-">
            <a:extLst>
              <a:ext uri="{FF2B5EF4-FFF2-40B4-BE49-F238E27FC236}">
                <a16:creationId xmlns:a16="http://schemas.microsoft.com/office/drawing/2014/main" id="{E7783963-A680-4799-A79B-5AF81271E9D0}"/>
              </a:ext>
            </a:extLst>
          </p:cNvPr>
          <p:cNvSpPr/>
          <p:nvPr/>
        </p:nvSpPr>
        <p:spPr>
          <a:xfrm>
            <a:off x="5579693" y="4444115"/>
            <a:ext cx="91440" cy="17373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-">
            <a:extLst>
              <a:ext uri="{FF2B5EF4-FFF2-40B4-BE49-F238E27FC236}">
                <a16:creationId xmlns:a16="http://schemas.microsoft.com/office/drawing/2014/main" id="{86DEE2B1-B58C-4BC1-9D4D-3FDD1B3700D2}"/>
              </a:ext>
            </a:extLst>
          </p:cNvPr>
          <p:cNvSpPr/>
          <p:nvPr/>
        </p:nvSpPr>
        <p:spPr>
          <a:xfrm>
            <a:off x="5579693" y="4672715"/>
            <a:ext cx="91440" cy="128016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FDA9062E-C464-4D50-9F70-1C3F4313243A}"/>
              </a:ext>
            </a:extLst>
          </p:cNvPr>
          <p:cNvSpPr txBox="1"/>
          <p:nvPr/>
        </p:nvSpPr>
        <p:spPr>
          <a:xfrm>
            <a:off x="6922271" y="1696276"/>
            <a:ext cx="2986715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3800" b="1" spc="300" dirty="0">
                <a:ln w="25400">
                  <a:solidFill>
                    <a:schemeClr val="tx2">
                      <a:lumMod val="50000"/>
                    </a:schemeClr>
                  </a:solidFill>
                </a:ln>
                <a:noFill/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Monument Extended Ultrabold" panose="00000900000000000000" pitchFamily="50" charset="0"/>
              </a:rPr>
              <a:t>01</a:t>
            </a:r>
          </a:p>
        </p:txBody>
      </p:sp>
      <p:sp>
        <p:nvSpPr>
          <p:cNvPr id="2" name="PICTURE">
            <a:extLst>
              <a:ext uri="{FF2B5EF4-FFF2-40B4-BE49-F238E27FC236}">
                <a16:creationId xmlns:a16="http://schemas.microsoft.com/office/drawing/2014/main" id="{3E4E9D5F-BC13-48FF-B86E-D3302762FD5C}"/>
              </a:ext>
            </a:extLst>
          </p:cNvPr>
          <p:cNvSpPr/>
          <p:nvPr/>
        </p:nvSpPr>
        <p:spPr>
          <a:xfrm>
            <a:off x="486870" y="598714"/>
            <a:ext cx="5243434" cy="3268436"/>
          </a:xfrm>
          <a:prstGeom prst="rect">
            <a:avLst/>
          </a:prstGeom>
          <a:blipFill>
            <a:blip r:embed="rId4"/>
            <a:srcRect/>
            <a:stretch>
              <a:fillRect l="-30116" t="-39072" r="-30226" b="-5630"/>
            </a:stretch>
          </a:blipFill>
          <a:ln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PICTURE">
            <a:extLst>
              <a:ext uri="{FF2B5EF4-FFF2-40B4-BE49-F238E27FC236}">
                <a16:creationId xmlns:a16="http://schemas.microsoft.com/office/drawing/2014/main" id="{DEFF2AC5-9EE5-46DE-951C-F66FA7690094}"/>
              </a:ext>
            </a:extLst>
          </p:cNvPr>
          <p:cNvSpPr/>
          <p:nvPr/>
        </p:nvSpPr>
        <p:spPr>
          <a:xfrm>
            <a:off x="5823996" y="598714"/>
            <a:ext cx="1491204" cy="3268436"/>
          </a:xfrm>
          <a:prstGeom prst="rect">
            <a:avLst/>
          </a:prstGeom>
          <a:blipFill>
            <a:blip r:embed="rId4"/>
            <a:srcRect/>
            <a:stretch>
              <a:fillRect l="-463800" t="-39019" r="-826" b="-5895"/>
            </a:stretch>
          </a:blipFill>
          <a:ln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TRANSITION">
            <a:extLst>
              <a:ext uri="{FF2B5EF4-FFF2-40B4-BE49-F238E27FC236}">
                <a16:creationId xmlns:a16="http://schemas.microsoft.com/office/drawing/2014/main" id="{EAE90435-5DAE-4DEF-B93D-2F482DF057F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27000" sx="101000" sy="101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TRANSITION">
            <a:extLst>
              <a:ext uri="{FF2B5EF4-FFF2-40B4-BE49-F238E27FC236}">
                <a16:creationId xmlns:a16="http://schemas.microsoft.com/office/drawing/2014/main" id="{983E839D-C90C-433C-A315-A482168B8DF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sx="101000" sy="101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47786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900000">
                                      <p:cBhvr>
                                        <p:cTn id="6" dur="5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3.54167E-6 1.11111E-6 L 0.05547 1.11111E-6 " pathEditMode="relative" rAng="0" ptsTypes="AA">
                                      <p:cBhvr>
                                        <p:cTn id="15" dur="1000" spd="-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73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63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4.79167E-6 3.7037E-7 L 0.00925 3.7037E-7 " pathEditMode="relative" rAng="0" ptsTypes="AA">
                                      <p:cBhvr>
                                        <p:cTn id="21" dur="3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6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10" fill="hold"/>
                                        <p:tgtEl>
                                          <p:spTgt spid="64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36" dur="1000" fill="hold"/>
                                        <p:tgtEl>
                                          <p:spTgt spid="64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10" fill="hold"/>
                                        <p:tgtEl>
                                          <p:spTgt spid="6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42" dur="1000" fill="hold"/>
                                        <p:tgtEl>
                                          <p:spTgt spid="6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10" fill="hold"/>
                                        <p:tgtEl>
                                          <p:spTgt spid="6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48" dur="1000" fill="hold"/>
                                        <p:tgtEl>
                                          <p:spTgt spid="6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10" fill="hold"/>
                                        <p:tgtEl>
                                          <p:spTgt spid="7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54" dur="1000" fill="hold"/>
                                        <p:tgtEl>
                                          <p:spTgt spid="7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2" presetClass="path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16667E-6 3.33333E-6 L -0.11367 3.33333E-6 " pathEditMode="relative" rAng="0" ptsTypes="AA">
                                      <p:cBhvr>
                                        <p:cTn id="59" dur="750" spd="-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90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7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2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79167E-6 -4.44444E-6 L 0.01835 -0.00069 " pathEditMode="relative" rAng="0" ptsTypes="AA">
                                      <p:cBhvr>
                                        <p:cTn id="76" dur="750" spd="-100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1" y="-46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0" dur="10" fill="hold"/>
                                        <p:tgtEl>
                                          <p:spTgt spid="80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82" dur="1000" fill="hold"/>
                                        <p:tgtEl>
                                          <p:spTgt spid="80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6" dur="10" fill="hold"/>
                                        <p:tgtEl>
                                          <p:spTgt spid="81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88" dur="1000" fill="hold"/>
                                        <p:tgtEl>
                                          <p:spTgt spid="81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6" presetClass="emph" presetSubtype="0" accel="50000" decel="50000" autoRev="1" fill="hold" grpId="3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90" dur="1875" fill="hold"/>
                                        <p:tgtEl>
                                          <p:spTgt spid="81"/>
                                        </p:tgtEl>
                                      </p:cBhvr>
                                      <p:by x="100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4" dur="10" fill="hold"/>
                                        <p:tgtEl>
                                          <p:spTgt spid="63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96" dur="1000" fill="hold"/>
                                        <p:tgtEl>
                                          <p:spTgt spid="63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35" presetClass="pat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16667E-7 1.85185E-6 L -0.27279 1.85185E-6 " pathEditMode="relative" rAng="0" ptsTypes="AA">
                                      <p:cBhvr>
                                        <p:cTn id="98" dur="1000" spd="-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46" y="0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63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08333E-6 -2.96296E-6 L 0.01211 -2.96296E-6 " pathEditMode="relative" rAng="0" ptsTypes="AA">
                                      <p:cBhvr>
                                        <p:cTn id="104" dur="4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9" y="0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42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375E-6 3.7037E-6 L -0.05794 3.7037E-6 " pathEditMode="relative" rAng="0" ptsTypes="AA">
                                      <p:cBhvr>
                                        <p:cTn id="113" dur="750" spd="-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04" y="0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63" presetClass="path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4.375E-6 3.7037E-6 L 0.03008 3.7037E-6 " pathEditMode="relative" rAng="0" ptsTypes="AA">
                                      <p:cBhvr>
                                        <p:cTn id="115" dur="3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7" y="0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2" presetClass="exit" presetSubtype="2" decel="10000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7" dur="75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75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" presetClass="exit" presetSubtype="2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1" dur="75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75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2" presetClass="entr" presetSubtype="8" accel="10000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8" accel="10000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7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7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6" grpId="0"/>
      <p:bldP spid="57" grpId="0"/>
      <p:bldP spid="57" grpId="1"/>
      <p:bldP spid="58" grpId="0" animBg="1"/>
      <p:bldP spid="58" grpId="1" animBg="1"/>
      <p:bldP spid="59" grpId="0" animBg="1"/>
      <p:bldP spid="60" grpId="0"/>
      <p:bldP spid="61" grpId="0"/>
      <p:bldP spid="62" grpId="0"/>
      <p:bldP spid="64" grpId="0" animBg="1"/>
      <p:bldP spid="64" grpId="1" animBg="1"/>
      <p:bldP spid="64" grpId="2" animBg="1"/>
      <p:bldP spid="65" grpId="0"/>
      <p:bldP spid="77" grpId="0"/>
      <p:bldP spid="77" grpId="1"/>
      <p:bldP spid="78" grpId="0"/>
      <p:bldP spid="78" grpId="1"/>
      <p:bldP spid="80" grpId="0" animBg="1"/>
      <p:bldP spid="80" grpId="1" animBg="1"/>
      <p:bldP spid="80" grpId="2" animBg="1"/>
      <p:bldP spid="81" grpId="0" animBg="1"/>
      <p:bldP spid="81" grpId="1" animBg="1"/>
      <p:bldP spid="81" grpId="2" animBg="1"/>
      <p:bldP spid="81" grpId="3" animBg="1"/>
      <p:bldP spid="84" grpId="0"/>
      <p:bldP spid="84" grpId="1"/>
      <p:bldP spid="84" grpId="2"/>
      <p:bldP spid="2" grpId="0" animBg="1"/>
      <p:bldP spid="54" grpId="0" animBg="1"/>
      <p:bldP spid="54" grpId="1" animBg="1"/>
      <p:bldP spid="85" grpId="0" animBg="1"/>
      <p:bldP spid="85" grpId="1" animBg="1"/>
      <p:bldP spid="86" grpId="0" animBg="1"/>
      <p:bldP spid="8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-">
            <a:extLst>
              <a:ext uri="{FF2B5EF4-FFF2-40B4-BE49-F238E27FC236}">
                <a16:creationId xmlns:a16="http://schemas.microsoft.com/office/drawing/2014/main" id="{72B48510-7FAE-48BE-8B2E-E0654289E6AC}"/>
              </a:ext>
            </a:extLst>
          </p:cNvPr>
          <p:cNvSpPr/>
          <p:nvPr/>
        </p:nvSpPr>
        <p:spPr>
          <a:xfrm rot="21324287">
            <a:off x="-4485928" y="-3781526"/>
            <a:ext cx="21106420" cy="14459348"/>
          </a:xfrm>
          <a:custGeom>
            <a:avLst/>
            <a:gdLst>
              <a:gd name="connsiteX0" fmla="*/ 0 w 15258763"/>
              <a:gd name="connsiteY0" fmla="*/ 6509379 h 10453302"/>
              <a:gd name="connsiteX1" fmla="*/ 19145 w 15258763"/>
              <a:gd name="connsiteY1" fmla="*/ 6777413 h 10453302"/>
              <a:gd name="connsiteX2" fmla="*/ 134017 w 15258763"/>
              <a:gd name="connsiteY2" fmla="*/ 7945273 h 10453302"/>
              <a:gd name="connsiteX3" fmla="*/ 229743 w 15258763"/>
              <a:gd name="connsiteY3" fmla="*/ 9400313 h 10453302"/>
              <a:gd name="connsiteX4" fmla="*/ 248888 w 15258763"/>
              <a:gd name="connsiteY4" fmla="*/ 10376720 h 10453302"/>
              <a:gd name="connsiteX5" fmla="*/ 248888 w 15258763"/>
              <a:gd name="connsiteY5" fmla="*/ 10415011 h 10453302"/>
              <a:gd name="connsiteX6" fmla="*/ 76581 w 15258763"/>
              <a:gd name="connsiteY6" fmla="*/ 10415011 h 10453302"/>
              <a:gd name="connsiteX7" fmla="*/ 76581 w 15258763"/>
              <a:gd name="connsiteY7" fmla="*/ 9955524 h 10453302"/>
              <a:gd name="connsiteX8" fmla="*/ 19145 w 15258763"/>
              <a:gd name="connsiteY8" fmla="*/ 8366469 h 10453302"/>
              <a:gd name="connsiteX9" fmla="*/ 0 w 15258763"/>
              <a:gd name="connsiteY9" fmla="*/ 8136725 h 10453302"/>
              <a:gd name="connsiteX10" fmla="*/ 0 w 15258763"/>
              <a:gd name="connsiteY10" fmla="*/ 6509379 h 10453302"/>
              <a:gd name="connsiteX11" fmla="*/ 0 w 15258763"/>
              <a:gd name="connsiteY11" fmla="*/ 363755 h 10453302"/>
              <a:gd name="connsiteX12" fmla="*/ 38291 w 15258763"/>
              <a:gd name="connsiteY12" fmla="*/ 497772 h 10453302"/>
              <a:gd name="connsiteX13" fmla="*/ 191453 w 15258763"/>
              <a:gd name="connsiteY13" fmla="*/ 1301872 h 10453302"/>
              <a:gd name="connsiteX14" fmla="*/ 229743 w 15258763"/>
              <a:gd name="connsiteY14" fmla="*/ 2163409 h 10453302"/>
              <a:gd name="connsiteX15" fmla="*/ 0 w 15258763"/>
              <a:gd name="connsiteY15" fmla="*/ 3829046 h 10453302"/>
              <a:gd name="connsiteX16" fmla="*/ 0 w 15258763"/>
              <a:gd name="connsiteY16" fmla="*/ 2098794 h 10453302"/>
              <a:gd name="connsiteX17" fmla="*/ 0 w 15258763"/>
              <a:gd name="connsiteY17" fmla="*/ 363755 h 10453302"/>
              <a:gd name="connsiteX18" fmla="*/ 7830408 w 15258763"/>
              <a:gd name="connsiteY18" fmla="*/ 76582 h 10453302"/>
              <a:gd name="connsiteX19" fmla="*/ 8443055 w 15258763"/>
              <a:gd name="connsiteY19" fmla="*/ 76582 h 10453302"/>
              <a:gd name="connsiteX20" fmla="*/ 8423909 w 15258763"/>
              <a:gd name="connsiteY20" fmla="*/ 134018 h 10453302"/>
              <a:gd name="connsiteX21" fmla="*/ 7964424 w 15258763"/>
              <a:gd name="connsiteY21" fmla="*/ 765811 h 10453302"/>
              <a:gd name="connsiteX22" fmla="*/ 7370925 w 15258763"/>
              <a:gd name="connsiteY22" fmla="*/ 1684783 h 10453302"/>
              <a:gd name="connsiteX23" fmla="*/ 7160325 w 15258763"/>
              <a:gd name="connsiteY23" fmla="*/ 2105979 h 10453302"/>
              <a:gd name="connsiteX24" fmla="*/ 6605114 w 15258763"/>
              <a:gd name="connsiteY24" fmla="*/ 2737771 h 10453302"/>
              <a:gd name="connsiteX25" fmla="*/ 6126482 w 15258763"/>
              <a:gd name="connsiteY25" fmla="*/ 3101531 h 10453302"/>
              <a:gd name="connsiteX26" fmla="*/ 5705290 w 15258763"/>
              <a:gd name="connsiteY26" fmla="*/ 3522727 h 10453302"/>
              <a:gd name="connsiteX27" fmla="*/ 5590418 w 15258763"/>
              <a:gd name="connsiteY27" fmla="*/ 4345974 h 10453302"/>
              <a:gd name="connsiteX28" fmla="*/ 5666999 w 15258763"/>
              <a:gd name="connsiteY28" fmla="*/ 4537426 h 10453302"/>
              <a:gd name="connsiteX29" fmla="*/ 5915885 w 15258763"/>
              <a:gd name="connsiteY29" fmla="*/ 4977768 h 10453302"/>
              <a:gd name="connsiteX30" fmla="*/ 6834858 w 15258763"/>
              <a:gd name="connsiteY30" fmla="*/ 6049895 h 10453302"/>
              <a:gd name="connsiteX31" fmla="*/ 8079296 w 15258763"/>
              <a:gd name="connsiteY31" fmla="*/ 7026303 h 10453302"/>
              <a:gd name="connsiteX32" fmla="*/ 8404764 w 15258763"/>
              <a:gd name="connsiteY32" fmla="*/ 7275191 h 10453302"/>
              <a:gd name="connsiteX33" fmla="*/ 8845105 w 15258763"/>
              <a:gd name="connsiteY33" fmla="*/ 8041001 h 10453302"/>
              <a:gd name="connsiteX34" fmla="*/ 8883396 w 15258763"/>
              <a:gd name="connsiteY34" fmla="*/ 8691939 h 10453302"/>
              <a:gd name="connsiteX35" fmla="*/ 8883396 w 15258763"/>
              <a:gd name="connsiteY35" fmla="*/ 9764073 h 10453302"/>
              <a:gd name="connsiteX36" fmla="*/ 8921686 w 15258763"/>
              <a:gd name="connsiteY36" fmla="*/ 10415012 h 10453302"/>
              <a:gd name="connsiteX37" fmla="*/ 8806814 w 15258763"/>
              <a:gd name="connsiteY37" fmla="*/ 10415012 h 10453302"/>
              <a:gd name="connsiteX38" fmla="*/ 8806814 w 15258763"/>
              <a:gd name="connsiteY38" fmla="*/ 10300140 h 10453302"/>
              <a:gd name="connsiteX39" fmla="*/ 8768524 w 15258763"/>
              <a:gd name="connsiteY39" fmla="*/ 8940828 h 10453302"/>
              <a:gd name="connsiteX40" fmla="*/ 8768524 w 15258763"/>
              <a:gd name="connsiteY40" fmla="*/ 8462197 h 10453302"/>
              <a:gd name="connsiteX41" fmla="*/ 8366474 w 15258763"/>
              <a:gd name="connsiteY41" fmla="*/ 7485789 h 10453302"/>
              <a:gd name="connsiteX42" fmla="*/ 7945278 w 15258763"/>
              <a:gd name="connsiteY42" fmla="*/ 7160320 h 10453302"/>
              <a:gd name="connsiteX43" fmla="*/ 7045455 w 15258763"/>
              <a:gd name="connsiteY43" fmla="*/ 6528526 h 10453302"/>
              <a:gd name="connsiteX44" fmla="*/ 5647854 w 15258763"/>
              <a:gd name="connsiteY44" fmla="*/ 5016058 h 10453302"/>
              <a:gd name="connsiteX45" fmla="*/ 5341530 w 15258763"/>
              <a:gd name="connsiteY45" fmla="*/ 4460845 h 10453302"/>
              <a:gd name="connsiteX46" fmla="*/ 5437256 w 15258763"/>
              <a:gd name="connsiteY46" fmla="*/ 3503581 h 10453302"/>
              <a:gd name="connsiteX47" fmla="*/ 5666999 w 15258763"/>
              <a:gd name="connsiteY47" fmla="*/ 3197257 h 10453302"/>
              <a:gd name="connsiteX48" fmla="*/ 6164774 w 15258763"/>
              <a:gd name="connsiteY48" fmla="*/ 2718626 h 10453302"/>
              <a:gd name="connsiteX49" fmla="*/ 6585970 w 15258763"/>
              <a:gd name="connsiteY49" fmla="*/ 2220850 h 10453302"/>
              <a:gd name="connsiteX50" fmla="*/ 6796567 w 15258763"/>
              <a:gd name="connsiteY50" fmla="*/ 1742219 h 10453302"/>
              <a:gd name="connsiteX51" fmla="*/ 7543231 w 15258763"/>
              <a:gd name="connsiteY51" fmla="*/ 440342 h 10453302"/>
              <a:gd name="connsiteX52" fmla="*/ 7830408 w 15258763"/>
              <a:gd name="connsiteY52" fmla="*/ 76582 h 10453302"/>
              <a:gd name="connsiteX53" fmla="*/ 12329541 w 15258763"/>
              <a:gd name="connsiteY53" fmla="*/ 57436 h 10453302"/>
              <a:gd name="connsiteX54" fmla="*/ 12578429 w 15258763"/>
              <a:gd name="connsiteY54" fmla="*/ 57436 h 10453302"/>
              <a:gd name="connsiteX55" fmla="*/ 12578429 w 15258763"/>
              <a:gd name="connsiteY55" fmla="*/ 114873 h 10453302"/>
              <a:gd name="connsiteX56" fmla="*/ 12482702 w 15258763"/>
              <a:gd name="connsiteY56" fmla="*/ 1187006 h 10453302"/>
              <a:gd name="connsiteX57" fmla="*/ 12291250 w 15258763"/>
              <a:gd name="connsiteY57" fmla="*/ 2584609 h 10453302"/>
              <a:gd name="connsiteX58" fmla="*/ 11908346 w 15258763"/>
              <a:gd name="connsiteY58" fmla="*/ 3790760 h 10453302"/>
              <a:gd name="connsiteX59" fmla="*/ 11831764 w 15258763"/>
              <a:gd name="connsiteY59" fmla="*/ 4020503 h 10453302"/>
              <a:gd name="connsiteX60" fmla="*/ 11927490 w 15258763"/>
              <a:gd name="connsiteY60" fmla="*/ 4499136 h 10453302"/>
              <a:gd name="connsiteX61" fmla="*/ 12138089 w 15258763"/>
              <a:gd name="connsiteY61" fmla="*/ 4728879 h 10453302"/>
              <a:gd name="connsiteX62" fmla="*/ 12501849 w 15258763"/>
              <a:gd name="connsiteY62" fmla="*/ 5571264 h 10453302"/>
              <a:gd name="connsiteX63" fmla="*/ 12540139 w 15258763"/>
              <a:gd name="connsiteY63" fmla="*/ 6145621 h 10453302"/>
              <a:gd name="connsiteX64" fmla="*/ 12348686 w 15258763"/>
              <a:gd name="connsiteY64" fmla="*/ 7179465 h 10453302"/>
              <a:gd name="connsiteX65" fmla="*/ 12176379 w 15258763"/>
              <a:gd name="connsiteY65" fmla="*/ 7543225 h 10453302"/>
              <a:gd name="connsiteX66" fmla="*/ 11448859 w 15258763"/>
              <a:gd name="connsiteY66" fmla="*/ 8864247 h 10453302"/>
              <a:gd name="connsiteX67" fmla="*/ 11085100 w 15258763"/>
              <a:gd name="connsiteY67" fmla="*/ 9955526 h 10453302"/>
              <a:gd name="connsiteX68" fmla="*/ 11065954 w 15258763"/>
              <a:gd name="connsiteY68" fmla="*/ 10415012 h 10453302"/>
              <a:gd name="connsiteX69" fmla="*/ 10836211 w 15258763"/>
              <a:gd name="connsiteY69" fmla="*/ 10415012 h 10453302"/>
              <a:gd name="connsiteX70" fmla="*/ 10855357 w 15258763"/>
              <a:gd name="connsiteY70" fmla="*/ 9840655 h 10453302"/>
              <a:gd name="connsiteX71" fmla="*/ 11257407 w 15258763"/>
              <a:gd name="connsiteY71" fmla="*/ 8634504 h 10453302"/>
              <a:gd name="connsiteX72" fmla="*/ 11965781 w 15258763"/>
              <a:gd name="connsiteY72" fmla="*/ 7275191 h 10453302"/>
              <a:gd name="connsiteX73" fmla="*/ 12176379 w 15258763"/>
              <a:gd name="connsiteY73" fmla="*/ 5896733 h 10453302"/>
              <a:gd name="connsiteX74" fmla="*/ 11908346 w 15258763"/>
              <a:gd name="connsiteY74" fmla="*/ 5092638 h 10453302"/>
              <a:gd name="connsiteX75" fmla="*/ 11640312 w 15258763"/>
              <a:gd name="connsiteY75" fmla="*/ 4786314 h 10453302"/>
              <a:gd name="connsiteX76" fmla="*/ 11410569 w 15258763"/>
              <a:gd name="connsiteY76" fmla="*/ 4537426 h 10453302"/>
              <a:gd name="connsiteX77" fmla="*/ 11372279 w 15258763"/>
              <a:gd name="connsiteY77" fmla="*/ 4135375 h 10453302"/>
              <a:gd name="connsiteX78" fmla="*/ 11487150 w 15258763"/>
              <a:gd name="connsiteY78" fmla="*/ 3943922 h 10453302"/>
              <a:gd name="connsiteX79" fmla="*/ 11774329 w 15258763"/>
              <a:gd name="connsiteY79" fmla="*/ 3407854 h 10453302"/>
              <a:gd name="connsiteX80" fmla="*/ 12118943 w 15258763"/>
              <a:gd name="connsiteY80" fmla="*/ 2182559 h 10453302"/>
              <a:gd name="connsiteX81" fmla="*/ 12252960 w 15258763"/>
              <a:gd name="connsiteY81" fmla="*/ 938118 h 10453302"/>
              <a:gd name="connsiteX82" fmla="*/ 12329541 w 15258763"/>
              <a:gd name="connsiteY82" fmla="*/ 57436 h 10453302"/>
              <a:gd name="connsiteX83" fmla="*/ 4077943 w 15258763"/>
              <a:gd name="connsiteY83" fmla="*/ 57435 h 10453302"/>
              <a:gd name="connsiteX84" fmla="*/ 4288541 w 15258763"/>
              <a:gd name="connsiteY84" fmla="*/ 57435 h 10453302"/>
              <a:gd name="connsiteX85" fmla="*/ 4441703 w 15258763"/>
              <a:gd name="connsiteY85" fmla="*/ 402050 h 10453302"/>
              <a:gd name="connsiteX86" fmla="*/ 4575720 w 15258763"/>
              <a:gd name="connsiteY86" fmla="*/ 1301876 h 10453302"/>
              <a:gd name="connsiteX87" fmla="*/ 4135379 w 15258763"/>
              <a:gd name="connsiteY87" fmla="*/ 3120674 h 10453302"/>
              <a:gd name="connsiteX88" fmla="*/ 3943927 w 15258763"/>
              <a:gd name="connsiteY88" fmla="*/ 3637596 h 10453302"/>
              <a:gd name="connsiteX89" fmla="*/ 3848199 w 15258763"/>
              <a:gd name="connsiteY89" fmla="*/ 4633151 h 10453302"/>
              <a:gd name="connsiteX90" fmla="*/ 4135379 w 15258763"/>
              <a:gd name="connsiteY90" fmla="*/ 5418102 h 10453302"/>
              <a:gd name="connsiteX91" fmla="*/ 4748027 w 15258763"/>
              <a:gd name="connsiteY91" fmla="*/ 6260493 h 10453302"/>
              <a:gd name="connsiteX92" fmla="*/ 5284094 w 15258763"/>
              <a:gd name="connsiteY92" fmla="*/ 6853995 h 10453302"/>
              <a:gd name="connsiteX93" fmla="*/ 6356226 w 15258763"/>
              <a:gd name="connsiteY93" fmla="*/ 8021856 h 10453302"/>
              <a:gd name="connsiteX94" fmla="*/ 6949729 w 15258763"/>
              <a:gd name="connsiteY94" fmla="*/ 8634504 h 10453302"/>
              <a:gd name="connsiteX95" fmla="*/ 7370925 w 15258763"/>
              <a:gd name="connsiteY95" fmla="*/ 9323733 h 10453302"/>
              <a:gd name="connsiteX96" fmla="*/ 7485796 w 15258763"/>
              <a:gd name="connsiteY96" fmla="*/ 10415012 h 10453302"/>
              <a:gd name="connsiteX97" fmla="*/ 6968875 w 15258763"/>
              <a:gd name="connsiteY97" fmla="*/ 10415012 h 10453302"/>
              <a:gd name="connsiteX98" fmla="*/ 6988020 w 15258763"/>
              <a:gd name="connsiteY98" fmla="*/ 10204414 h 10453302"/>
              <a:gd name="connsiteX99" fmla="*/ 6739132 w 15258763"/>
              <a:gd name="connsiteY99" fmla="*/ 9055699 h 10453302"/>
              <a:gd name="connsiteX100" fmla="*/ 6490243 w 15258763"/>
              <a:gd name="connsiteY100" fmla="*/ 8672794 h 10453302"/>
              <a:gd name="connsiteX101" fmla="*/ 5877595 w 15258763"/>
              <a:gd name="connsiteY101" fmla="*/ 7906984 h 10453302"/>
              <a:gd name="connsiteX102" fmla="*/ 5016059 w 15258763"/>
              <a:gd name="connsiteY102" fmla="*/ 6853995 h 10453302"/>
              <a:gd name="connsiteX103" fmla="*/ 4403411 w 15258763"/>
              <a:gd name="connsiteY103" fmla="*/ 6107331 h 10453302"/>
              <a:gd name="connsiteX104" fmla="*/ 3886491 w 15258763"/>
              <a:gd name="connsiteY104" fmla="*/ 5264940 h 10453302"/>
              <a:gd name="connsiteX105" fmla="*/ 3714183 w 15258763"/>
              <a:gd name="connsiteY105" fmla="*/ 3905631 h 10453302"/>
              <a:gd name="connsiteX106" fmla="*/ 3943927 w 15258763"/>
              <a:gd name="connsiteY106" fmla="*/ 3139820 h 10453302"/>
              <a:gd name="connsiteX107" fmla="*/ 4384266 w 15258763"/>
              <a:gd name="connsiteY107" fmla="*/ 1493329 h 10453302"/>
              <a:gd name="connsiteX108" fmla="*/ 4365122 w 15258763"/>
              <a:gd name="connsiteY108" fmla="*/ 708374 h 10453302"/>
              <a:gd name="connsiteX109" fmla="*/ 4173669 w 15258763"/>
              <a:gd name="connsiteY109" fmla="*/ 229742 h 10453302"/>
              <a:gd name="connsiteX110" fmla="*/ 4077943 w 15258763"/>
              <a:gd name="connsiteY110" fmla="*/ 57435 h 10453302"/>
              <a:gd name="connsiteX111" fmla="*/ 11870054 w 15258763"/>
              <a:gd name="connsiteY111" fmla="*/ 38291 h 10453302"/>
              <a:gd name="connsiteX112" fmla="*/ 12118942 w 15258763"/>
              <a:gd name="connsiteY112" fmla="*/ 38291 h 10453302"/>
              <a:gd name="connsiteX113" fmla="*/ 12118942 w 15258763"/>
              <a:gd name="connsiteY113" fmla="*/ 95727 h 10453302"/>
              <a:gd name="connsiteX114" fmla="*/ 12004071 w 15258763"/>
              <a:gd name="connsiteY114" fmla="*/ 1340168 h 10453302"/>
              <a:gd name="connsiteX115" fmla="*/ 11736037 w 15258763"/>
              <a:gd name="connsiteY115" fmla="*/ 2871787 h 10453302"/>
              <a:gd name="connsiteX116" fmla="*/ 11104244 w 15258763"/>
              <a:gd name="connsiteY116" fmla="*/ 3963067 h 10453302"/>
              <a:gd name="connsiteX117" fmla="*/ 10931937 w 15258763"/>
              <a:gd name="connsiteY117" fmla="*/ 4154520 h 10453302"/>
              <a:gd name="connsiteX118" fmla="*/ 10931937 w 15258763"/>
              <a:gd name="connsiteY118" fmla="*/ 4594862 h 10453302"/>
              <a:gd name="connsiteX119" fmla="*/ 11104244 w 15258763"/>
              <a:gd name="connsiteY119" fmla="*/ 4786315 h 10453302"/>
              <a:gd name="connsiteX120" fmla="*/ 11410568 w 15258763"/>
              <a:gd name="connsiteY120" fmla="*/ 5092638 h 10453302"/>
              <a:gd name="connsiteX121" fmla="*/ 11736037 w 15258763"/>
              <a:gd name="connsiteY121" fmla="*/ 5724425 h 10453302"/>
              <a:gd name="connsiteX122" fmla="*/ 11774328 w 15258763"/>
              <a:gd name="connsiteY122" fmla="*/ 6528526 h 10453302"/>
              <a:gd name="connsiteX123" fmla="*/ 11429714 w 15258763"/>
              <a:gd name="connsiteY123" fmla="*/ 7715531 h 10453302"/>
              <a:gd name="connsiteX124" fmla="*/ 11008518 w 15258763"/>
              <a:gd name="connsiteY124" fmla="*/ 8519631 h 10453302"/>
              <a:gd name="connsiteX125" fmla="*/ 10606468 w 15258763"/>
              <a:gd name="connsiteY125" fmla="*/ 10012961 h 10453302"/>
              <a:gd name="connsiteX126" fmla="*/ 10606468 w 15258763"/>
              <a:gd name="connsiteY126" fmla="*/ 10395866 h 10453302"/>
              <a:gd name="connsiteX127" fmla="*/ 10415016 w 15258763"/>
              <a:gd name="connsiteY127" fmla="*/ 10395866 h 10453302"/>
              <a:gd name="connsiteX128" fmla="*/ 10415016 w 15258763"/>
              <a:gd name="connsiteY128" fmla="*/ 10166124 h 10453302"/>
              <a:gd name="connsiteX129" fmla="*/ 10453306 w 15258763"/>
              <a:gd name="connsiteY129" fmla="*/ 9496040 h 10453302"/>
              <a:gd name="connsiteX130" fmla="*/ 10817066 w 15258763"/>
              <a:gd name="connsiteY130" fmla="*/ 8385615 h 10453302"/>
              <a:gd name="connsiteX131" fmla="*/ 11180826 w 15258763"/>
              <a:gd name="connsiteY131" fmla="*/ 7543224 h 10453302"/>
              <a:gd name="connsiteX132" fmla="*/ 11353132 w 15258763"/>
              <a:gd name="connsiteY132" fmla="*/ 6183911 h 10453302"/>
              <a:gd name="connsiteX133" fmla="*/ 10912792 w 15258763"/>
              <a:gd name="connsiteY133" fmla="*/ 5130929 h 10453302"/>
              <a:gd name="connsiteX134" fmla="*/ 10568177 w 15258763"/>
              <a:gd name="connsiteY134" fmla="*/ 4786315 h 10453302"/>
              <a:gd name="connsiteX135" fmla="*/ 10357579 w 15258763"/>
              <a:gd name="connsiteY135" fmla="*/ 4518281 h 10453302"/>
              <a:gd name="connsiteX136" fmla="*/ 10395870 w 15258763"/>
              <a:gd name="connsiteY136" fmla="*/ 4116229 h 10453302"/>
              <a:gd name="connsiteX137" fmla="*/ 10568177 w 15258763"/>
              <a:gd name="connsiteY137" fmla="*/ 3963067 h 10453302"/>
              <a:gd name="connsiteX138" fmla="*/ 10970227 w 15258763"/>
              <a:gd name="connsiteY138" fmla="*/ 3656743 h 10453302"/>
              <a:gd name="connsiteX139" fmla="*/ 11410568 w 15258763"/>
              <a:gd name="connsiteY139" fmla="*/ 2967514 h 10453302"/>
              <a:gd name="connsiteX140" fmla="*/ 11602021 w 15258763"/>
              <a:gd name="connsiteY140" fmla="*/ 2239994 h 10453302"/>
              <a:gd name="connsiteX141" fmla="*/ 11755183 w 15258763"/>
              <a:gd name="connsiteY141" fmla="*/ 976408 h 10453302"/>
              <a:gd name="connsiteX142" fmla="*/ 11870054 w 15258763"/>
              <a:gd name="connsiteY142" fmla="*/ 38291 h 10453302"/>
              <a:gd name="connsiteX143" fmla="*/ 10912792 w 15258763"/>
              <a:gd name="connsiteY143" fmla="*/ 38291 h 10453302"/>
              <a:gd name="connsiteX144" fmla="*/ 11180826 w 15258763"/>
              <a:gd name="connsiteY144" fmla="*/ 38291 h 10453302"/>
              <a:gd name="connsiteX145" fmla="*/ 11161681 w 15258763"/>
              <a:gd name="connsiteY145" fmla="*/ 95727 h 10453302"/>
              <a:gd name="connsiteX146" fmla="*/ 10912792 w 15258763"/>
              <a:gd name="connsiteY146" fmla="*/ 1589057 h 10453302"/>
              <a:gd name="connsiteX147" fmla="*/ 10702195 w 15258763"/>
              <a:gd name="connsiteY147" fmla="*/ 2603755 h 10453302"/>
              <a:gd name="connsiteX148" fmla="*/ 10280999 w 15258763"/>
              <a:gd name="connsiteY148" fmla="*/ 3235547 h 10453302"/>
              <a:gd name="connsiteX149" fmla="*/ 9878949 w 15258763"/>
              <a:gd name="connsiteY149" fmla="*/ 3484436 h 10453302"/>
              <a:gd name="connsiteX150" fmla="*/ 9419463 w 15258763"/>
              <a:gd name="connsiteY150" fmla="*/ 3752469 h 10453302"/>
              <a:gd name="connsiteX151" fmla="*/ 9170575 w 15258763"/>
              <a:gd name="connsiteY151" fmla="*/ 3963068 h 10453302"/>
              <a:gd name="connsiteX152" fmla="*/ 9093994 w 15258763"/>
              <a:gd name="connsiteY152" fmla="*/ 4441699 h 10453302"/>
              <a:gd name="connsiteX153" fmla="*/ 9189720 w 15258763"/>
              <a:gd name="connsiteY153" fmla="*/ 4652297 h 10453302"/>
              <a:gd name="connsiteX154" fmla="*/ 9400317 w 15258763"/>
              <a:gd name="connsiteY154" fmla="*/ 4939477 h 10453302"/>
              <a:gd name="connsiteX155" fmla="*/ 10300144 w 15258763"/>
              <a:gd name="connsiteY155" fmla="*/ 6337074 h 10453302"/>
              <a:gd name="connsiteX156" fmla="*/ 10472452 w 15258763"/>
              <a:gd name="connsiteY156" fmla="*/ 7275191 h 10453302"/>
              <a:gd name="connsiteX157" fmla="*/ 10376725 w 15258763"/>
              <a:gd name="connsiteY157" fmla="*/ 7830404 h 10453302"/>
              <a:gd name="connsiteX158" fmla="*/ 10204418 w 15258763"/>
              <a:gd name="connsiteY158" fmla="*/ 8500487 h 10453302"/>
              <a:gd name="connsiteX159" fmla="*/ 10032111 w 15258763"/>
              <a:gd name="connsiteY159" fmla="*/ 9515186 h 10453302"/>
              <a:gd name="connsiteX160" fmla="*/ 10032111 w 15258763"/>
              <a:gd name="connsiteY160" fmla="*/ 10415013 h 10453302"/>
              <a:gd name="connsiteX161" fmla="*/ 9898094 w 15258763"/>
              <a:gd name="connsiteY161" fmla="*/ 10415013 h 10453302"/>
              <a:gd name="connsiteX162" fmla="*/ 9898094 w 15258763"/>
              <a:gd name="connsiteY162" fmla="*/ 10127834 h 10453302"/>
              <a:gd name="connsiteX163" fmla="*/ 10032111 w 15258763"/>
              <a:gd name="connsiteY163" fmla="*/ 8557923 h 10453302"/>
              <a:gd name="connsiteX164" fmla="*/ 10223564 w 15258763"/>
              <a:gd name="connsiteY164" fmla="*/ 7619806 h 10453302"/>
              <a:gd name="connsiteX165" fmla="*/ 10012965 w 15258763"/>
              <a:gd name="connsiteY165" fmla="*/ 6413655 h 10453302"/>
              <a:gd name="connsiteX166" fmla="*/ 9783222 w 15258763"/>
              <a:gd name="connsiteY166" fmla="*/ 6069041 h 10453302"/>
              <a:gd name="connsiteX167" fmla="*/ 9017412 w 15258763"/>
              <a:gd name="connsiteY167" fmla="*/ 4958623 h 10453302"/>
              <a:gd name="connsiteX168" fmla="*/ 8749379 w 15258763"/>
              <a:gd name="connsiteY168" fmla="*/ 4499136 h 10453302"/>
              <a:gd name="connsiteX169" fmla="*/ 8825960 w 15258763"/>
              <a:gd name="connsiteY169" fmla="*/ 3905632 h 10453302"/>
              <a:gd name="connsiteX170" fmla="*/ 9093994 w 15258763"/>
              <a:gd name="connsiteY170" fmla="*/ 3637597 h 10453302"/>
              <a:gd name="connsiteX171" fmla="*/ 9476899 w 15258763"/>
              <a:gd name="connsiteY171" fmla="*/ 3407855 h 10453302"/>
              <a:gd name="connsiteX172" fmla="*/ 10032111 w 15258763"/>
              <a:gd name="connsiteY172" fmla="*/ 3082386 h 10453302"/>
              <a:gd name="connsiteX173" fmla="*/ 10415016 w 15258763"/>
              <a:gd name="connsiteY173" fmla="*/ 2508029 h 10453302"/>
              <a:gd name="connsiteX174" fmla="*/ 10549032 w 15258763"/>
              <a:gd name="connsiteY174" fmla="*/ 1991107 h 10453302"/>
              <a:gd name="connsiteX175" fmla="*/ 10912792 w 15258763"/>
              <a:gd name="connsiteY175" fmla="*/ 76582 h 10453302"/>
              <a:gd name="connsiteX176" fmla="*/ 10912792 w 15258763"/>
              <a:gd name="connsiteY176" fmla="*/ 38291 h 10453302"/>
              <a:gd name="connsiteX177" fmla="*/ 11410568 w 15258763"/>
              <a:gd name="connsiteY177" fmla="*/ 38291 h 10453302"/>
              <a:gd name="connsiteX178" fmla="*/ 11659457 w 15258763"/>
              <a:gd name="connsiteY178" fmla="*/ 38291 h 10453302"/>
              <a:gd name="connsiteX179" fmla="*/ 11659457 w 15258763"/>
              <a:gd name="connsiteY179" fmla="*/ 57436 h 10453302"/>
              <a:gd name="connsiteX180" fmla="*/ 11468004 w 15258763"/>
              <a:gd name="connsiteY180" fmla="*/ 1646491 h 10453302"/>
              <a:gd name="connsiteX181" fmla="*/ 11219115 w 15258763"/>
              <a:gd name="connsiteY181" fmla="*/ 2871787 h 10453302"/>
              <a:gd name="connsiteX182" fmla="*/ 10817065 w 15258763"/>
              <a:gd name="connsiteY182" fmla="*/ 3503581 h 10453302"/>
              <a:gd name="connsiteX183" fmla="*/ 10587322 w 15258763"/>
              <a:gd name="connsiteY183" fmla="*/ 3675888 h 10453302"/>
              <a:gd name="connsiteX184" fmla="*/ 10242708 w 15258763"/>
              <a:gd name="connsiteY184" fmla="*/ 3886486 h 10453302"/>
              <a:gd name="connsiteX185" fmla="*/ 9955529 w 15258763"/>
              <a:gd name="connsiteY185" fmla="*/ 4116229 h 10453302"/>
              <a:gd name="connsiteX186" fmla="*/ 9917238 w 15258763"/>
              <a:gd name="connsiteY186" fmla="*/ 4537425 h 10453302"/>
              <a:gd name="connsiteX187" fmla="*/ 10070400 w 15258763"/>
              <a:gd name="connsiteY187" fmla="*/ 4748024 h 10453302"/>
              <a:gd name="connsiteX188" fmla="*/ 10434160 w 15258763"/>
              <a:gd name="connsiteY188" fmla="*/ 5150075 h 10453302"/>
              <a:gd name="connsiteX189" fmla="*/ 10951082 w 15258763"/>
              <a:gd name="connsiteY189" fmla="*/ 7466643 h 10453302"/>
              <a:gd name="connsiteX190" fmla="*/ 10663903 w 15258763"/>
              <a:gd name="connsiteY190" fmla="*/ 8309034 h 10453302"/>
              <a:gd name="connsiteX191" fmla="*/ 10434160 w 15258763"/>
              <a:gd name="connsiteY191" fmla="*/ 8883392 h 10453302"/>
              <a:gd name="connsiteX192" fmla="*/ 10280998 w 15258763"/>
              <a:gd name="connsiteY192" fmla="*/ 10070397 h 10453302"/>
              <a:gd name="connsiteX193" fmla="*/ 10280998 w 15258763"/>
              <a:gd name="connsiteY193" fmla="*/ 10415012 h 10453302"/>
              <a:gd name="connsiteX194" fmla="*/ 10127837 w 15258763"/>
              <a:gd name="connsiteY194" fmla="*/ 10415012 h 10453302"/>
              <a:gd name="connsiteX195" fmla="*/ 10127837 w 15258763"/>
              <a:gd name="connsiteY195" fmla="*/ 9955525 h 10453302"/>
              <a:gd name="connsiteX196" fmla="*/ 10242708 w 15258763"/>
              <a:gd name="connsiteY196" fmla="*/ 8921682 h 10453302"/>
              <a:gd name="connsiteX197" fmla="*/ 10491596 w 15258763"/>
              <a:gd name="connsiteY197" fmla="*/ 8117582 h 10453302"/>
              <a:gd name="connsiteX198" fmla="*/ 10683048 w 15258763"/>
              <a:gd name="connsiteY198" fmla="*/ 7294336 h 10453302"/>
              <a:gd name="connsiteX199" fmla="*/ 10587322 w 15258763"/>
              <a:gd name="connsiteY199" fmla="*/ 6337073 h 10453302"/>
              <a:gd name="connsiteX200" fmla="*/ 9898093 w 15258763"/>
              <a:gd name="connsiteY200" fmla="*/ 5092638 h 10453302"/>
              <a:gd name="connsiteX201" fmla="*/ 9553479 w 15258763"/>
              <a:gd name="connsiteY201" fmla="*/ 4671442 h 10453302"/>
              <a:gd name="connsiteX202" fmla="*/ 9419462 w 15258763"/>
              <a:gd name="connsiteY202" fmla="*/ 4422553 h 10453302"/>
              <a:gd name="connsiteX203" fmla="*/ 9457753 w 15258763"/>
              <a:gd name="connsiteY203" fmla="*/ 4116229 h 10453302"/>
              <a:gd name="connsiteX204" fmla="*/ 9591769 w 15258763"/>
              <a:gd name="connsiteY204" fmla="*/ 3963067 h 10453302"/>
              <a:gd name="connsiteX205" fmla="*/ 9955529 w 15258763"/>
              <a:gd name="connsiteY205" fmla="*/ 3714179 h 10453302"/>
              <a:gd name="connsiteX206" fmla="*/ 10376725 w 15258763"/>
              <a:gd name="connsiteY206" fmla="*/ 3465290 h 10453302"/>
              <a:gd name="connsiteX207" fmla="*/ 10951082 w 15258763"/>
              <a:gd name="connsiteY207" fmla="*/ 2661190 h 10453302"/>
              <a:gd name="connsiteX208" fmla="*/ 11161680 w 15258763"/>
              <a:gd name="connsiteY208" fmla="*/ 1627346 h 10453302"/>
              <a:gd name="connsiteX209" fmla="*/ 11410568 w 15258763"/>
              <a:gd name="connsiteY209" fmla="*/ 38291 h 10453302"/>
              <a:gd name="connsiteX210" fmla="*/ 6203064 w 15258763"/>
              <a:gd name="connsiteY210" fmla="*/ 38291 h 10453302"/>
              <a:gd name="connsiteX211" fmla="*/ 7102891 w 15258763"/>
              <a:gd name="connsiteY211" fmla="*/ 38291 h 10453302"/>
              <a:gd name="connsiteX212" fmla="*/ 6892294 w 15258763"/>
              <a:gd name="connsiteY212" fmla="*/ 287179 h 10453302"/>
              <a:gd name="connsiteX213" fmla="*/ 6566823 w 15258763"/>
              <a:gd name="connsiteY213" fmla="*/ 861537 h 10453302"/>
              <a:gd name="connsiteX214" fmla="*/ 6317935 w 15258763"/>
              <a:gd name="connsiteY214" fmla="*/ 1703927 h 10453302"/>
              <a:gd name="connsiteX215" fmla="*/ 5858449 w 15258763"/>
              <a:gd name="connsiteY215" fmla="*/ 2622899 h 10453302"/>
              <a:gd name="connsiteX216" fmla="*/ 5590418 w 15258763"/>
              <a:gd name="connsiteY216" fmla="*/ 2929223 h 10453302"/>
              <a:gd name="connsiteX217" fmla="*/ 5188368 w 15258763"/>
              <a:gd name="connsiteY217" fmla="*/ 3465290 h 10453302"/>
              <a:gd name="connsiteX218" fmla="*/ 5130932 w 15258763"/>
              <a:gd name="connsiteY218" fmla="*/ 4575717 h 10453302"/>
              <a:gd name="connsiteX219" fmla="*/ 5475548 w 15258763"/>
              <a:gd name="connsiteY219" fmla="*/ 5150075 h 10453302"/>
              <a:gd name="connsiteX220" fmla="*/ 6126483 w 15258763"/>
              <a:gd name="connsiteY220" fmla="*/ 5915878 h 10453302"/>
              <a:gd name="connsiteX221" fmla="*/ 7772971 w 15258763"/>
              <a:gd name="connsiteY221" fmla="*/ 7256045 h 10453302"/>
              <a:gd name="connsiteX222" fmla="*/ 8079296 w 15258763"/>
              <a:gd name="connsiteY222" fmla="*/ 7447498 h 10453302"/>
              <a:gd name="connsiteX223" fmla="*/ 8672798 w 15258763"/>
              <a:gd name="connsiteY223" fmla="*/ 8596213 h 10453302"/>
              <a:gd name="connsiteX224" fmla="*/ 8691944 w 15258763"/>
              <a:gd name="connsiteY224" fmla="*/ 9151425 h 10453302"/>
              <a:gd name="connsiteX225" fmla="*/ 8749379 w 15258763"/>
              <a:gd name="connsiteY225" fmla="*/ 10415012 h 10453302"/>
              <a:gd name="connsiteX226" fmla="*/ 8615363 w 15258763"/>
              <a:gd name="connsiteY226" fmla="*/ 10415012 h 10453302"/>
              <a:gd name="connsiteX227" fmla="*/ 8615363 w 15258763"/>
              <a:gd name="connsiteY227" fmla="*/ 10319285 h 10453302"/>
              <a:gd name="connsiteX228" fmla="*/ 8577072 w 15258763"/>
              <a:gd name="connsiteY228" fmla="*/ 9438603 h 10453302"/>
              <a:gd name="connsiteX229" fmla="*/ 8557928 w 15258763"/>
              <a:gd name="connsiteY229" fmla="*/ 8825956 h 10453302"/>
              <a:gd name="connsiteX230" fmla="*/ 8155877 w 15258763"/>
              <a:gd name="connsiteY230" fmla="*/ 7811257 h 10453302"/>
              <a:gd name="connsiteX231" fmla="*/ 7658102 w 15258763"/>
              <a:gd name="connsiteY231" fmla="*/ 7428352 h 10453302"/>
              <a:gd name="connsiteX232" fmla="*/ 6585970 w 15258763"/>
              <a:gd name="connsiteY232" fmla="*/ 6643397 h 10453302"/>
              <a:gd name="connsiteX233" fmla="*/ 5724435 w 15258763"/>
              <a:gd name="connsiteY233" fmla="*/ 5762715 h 10453302"/>
              <a:gd name="connsiteX234" fmla="*/ 5226660 w 15258763"/>
              <a:gd name="connsiteY234" fmla="*/ 5150075 h 10453302"/>
              <a:gd name="connsiteX235" fmla="*/ 4920335 w 15258763"/>
              <a:gd name="connsiteY235" fmla="*/ 4556572 h 10453302"/>
              <a:gd name="connsiteX236" fmla="*/ 4977771 w 15258763"/>
              <a:gd name="connsiteY236" fmla="*/ 3561016 h 10453302"/>
              <a:gd name="connsiteX237" fmla="*/ 5188368 w 15258763"/>
              <a:gd name="connsiteY237" fmla="*/ 3197257 h 10453302"/>
              <a:gd name="connsiteX238" fmla="*/ 5532984 w 15258763"/>
              <a:gd name="connsiteY238" fmla="*/ 2699480 h 10453302"/>
              <a:gd name="connsiteX239" fmla="*/ 5935030 w 15258763"/>
              <a:gd name="connsiteY239" fmla="*/ 1589057 h 10453302"/>
              <a:gd name="connsiteX240" fmla="*/ 6107338 w 15258763"/>
              <a:gd name="connsiteY240" fmla="*/ 497777 h 10453302"/>
              <a:gd name="connsiteX241" fmla="*/ 6203064 w 15258763"/>
              <a:gd name="connsiteY241" fmla="*/ 38291 h 10453302"/>
              <a:gd name="connsiteX242" fmla="*/ 8845105 w 15258763"/>
              <a:gd name="connsiteY242" fmla="*/ 38291 h 10453302"/>
              <a:gd name="connsiteX243" fmla="*/ 9228010 w 15258763"/>
              <a:gd name="connsiteY243" fmla="*/ 38291 h 10453302"/>
              <a:gd name="connsiteX244" fmla="*/ 8596217 w 15258763"/>
              <a:gd name="connsiteY244" fmla="*/ 1282731 h 10453302"/>
              <a:gd name="connsiteX245" fmla="*/ 8002715 w 15258763"/>
              <a:gd name="connsiteY245" fmla="*/ 2163413 h 10453302"/>
              <a:gd name="connsiteX246" fmla="*/ 7122035 w 15258763"/>
              <a:gd name="connsiteY246" fmla="*/ 3024949 h 10453302"/>
              <a:gd name="connsiteX247" fmla="*/ 6566823 w 15258763"/>
              <a:gd name="connsiteY247" fmla="*/ 3369564 h 10453302"/>
              <a:gd name="connsiteX248" fmla="*/ 6298790 w 15258763"/>
              <a:gd name="connsiteY248" fmla="*/ 3637596 h 10453302"/>
              <a:gd name="connsiteX249" fmla="*/ 6164774 w 15258763"/>
              <a:gd name="connsiteY249" fmla="*/ 4192811 h 10453302"/>
              <a:gd name="connsiteX250" fmla="*/ 6203064 w 15258763"/>
              <a:gd name="connsiteY250" fmla="*/ 4365118 h 10453302"/>
              <a:gd name="connsiteX251" fmla="*/ 6394516 w 15258763"/>
              <a:gd name="connsiteY251" fmla="*/ 4805460 h 10453302"/>
              <a:gd name="connsiteX252" fmla="*/ 6968875 w 15258763"/>
              <a:gd name="connsiteY252" fmla="*/ 5571263 h 10453302"/>
              <a:gd name="connsiteX253" fmla="*/ 8347328 w 15258763"/>
              <a:gd name="connsiteY253" fmla="*/ 6758268 h 10453302"/>
              <a:gd name="connsiteX254" fmla="*/ 8749379 w 15258763"/>
              <a:gd name="connsiteY254" fmla="*/ 7083738 h 10453302"/>
              <a:gd name="connsiteX255" fmla="*/ 9132284 w 15258763"/>
              <a:gd name="connsiteY255" fmla="*/ 7868694 h 10453302"/>
              <a:gd name="connsiteX256" fmla="*/ 9132284 w 15258763"/>
              <a:gd name="connsiteY256" fmla="*/ 8328179 h 10453302"/>
              <a:gd name="connsiteX257" fmla="*/ 9113138 w 15258763"/>
              <a:gd name="connsiteY257" fmla="*/ 9898090 h 10453302"/>
              <a:gd name="connsiteX258" fmla="*/ 9132284 w 15258763"/>
              <a:gd name="connsiteY258" fmla="*/ 10415012 h 10453302"/>
              <a:gd name="connsiteX259" fmla="*/ 9017412 w 15258763"/>
              <a:gd name="connsiteY259" fmla="*/ 10415012 h 10453302"/>
              <a:gd name="connsiteX260" fmla="*/ 8979122 w 15258763"/>
              <a:gd name="connsiteY260" fmla="*/ 9840654 h 10453302"/>
              <a:gd name="connsiteX261" fmla="*/ 8959976 w 15258763"/>
              <a:gd name="connsiteY261" fmla="*/ 8768520 h 10453302"/>
              <a:gd name="connsiteX262" fmla="*/ 8979122 w 15258763"/>
              <a:gd name="connsiteY262" fmla="*/ 8251599 h 10453302"/>
              <a:gd name="connsiteX263" fmla="*/ 8557926 w 15258763"/>
              <a:gd name="connsiteY263" fmla="*/ 7179464 h 10453302"/>
              <a:gd name="connsiteX264" fmla="*/ 8175021 w 15258763"/>
              <a:gd name="connsiteY264" fmla="*/ 6892285 h 10453302"/>
              <a:gd name="connsiteX265" fmla="*/ 7466651 w 15258763"/>
              <a:gd name="connsiteY265" fmla="*/ 6356218 h 10453302"/>
              <a:gd name="connsiteX266" fmla="*/ 6739130 w 15258763"/>
              <a:gd name="connsiteY266" fmla="*/ 5686135 h 10453302"/>
              <a:gd name="connsiteX267" fmla="*/ 5992465 w 15258763"/>
              <a:gd name="connsiteY267" fmla="*/ 4709733 h 10453302"/>
              <a:gd name="connsiteX268" fmla="*/ 5801013 w 15258763"/>
              <a:gd name="connsiteY268" fmla="*/ 4211955 h 10453302"/>
              <a:gd name="connsiteX269" fmla="*/ 5915884 w 15258763"/>
              <a:gd name="connsiteY269" fmla="*/ 3599307 h 10453302"/>
              <a:gd name="connsiteX270" fmla="*/ 6030756 w 15258763"/>
              <a:gd name="connsiteY270" fmla="*/ 3465290 h 10453302"/>
              <a:gd name="connsiteX271" fmla="*/ 6432806 w 15258763"/>
              <a:gd name="connsiteY271" fmla="*/ 3120676 h 10453302"/>
              <a:gd name="connsiteX272" fmla="*/ 6949729 w 15258763"/>
              <a:gd name="connsiteY272" fmla="*/ 2776061 h 10453302"/>
              <a:gd name="connsiteX273" fmla="*/ 7562375 w 15258763"/>
              <a:gd name="connsiteY273" fmla="*/ 2067687 h 10453302"/>
              <a:gd name="connsiteX274" fmla="*/ 8213312 w 15258763"/>
              <a:gd name="connsiteY274" fmla="*/ 1052988 h 10453302"/>
              <a:gd name="connsiteX275" fmla="*/ 8787669 w 15258763"/>
              <a:gd name="connsiteY275" fmla="*/ 114872 h 10453302"/>
              <a:gd name="connsiteX276" fmla="*/ 8845105 w 15258763"/>
              <a:gd name="connsiteY276" fmla="*/ 38291 h 10453302"/>
              <a:gd name="connsiteX277" fmla="*/ 9534334 w 15258763"/>
              <a:gd name="connsiteY277" fmla="*/ 38290 h 10453302"/>
              <a:gd name="connsiteX278" fmla="*/ 9802368 w 15258763"/>
              <a:gd name="connsiteY278" fmla="*/ 38290 h 10453302"/>
              <a:gd name="connsiteX279" fmla="*/ 9783223 w 15258763"/>
              <a:gd name="connsiteY279" fmla="*/ 95726 h 10453302"/>
              <a:gd name="connsiteX280" fmla="*/ 9342882 w 15258763"/>
              <a:gd name="connsiteY280" fmla="*/ 1340167 h 10453302"/>
              <a:gd name="connsiteX281" fmla="*/ 9093994 w 15258763"/>
              <a:gd name="connsiteY281" fmla="*/ 1876234 h 10453302"/>
              <a:gd name="connsiteX282" fmla="*/ 8366474 w 15258763"/>
              <a:gd name="connsiteY282" fmla="*/ 2737770 h 10453302"/>
              <a:gd name="connsiteX283" fmla="*/ 7447505 w 15258763"/>
              <a:gd name="connsiteY283" fmla="*/ 3465289 h 10453302"/>
              <a:gd name="connsiteX284" fmla="*/ 7045456 w 15258763"/>
              <a:gd name="connsiteY284" fmla="*/ 3809904 h 10453302"/>
              <a:gd name="connsiteX285" fmla="*/ 6930585 w 15258763"/>
              <a:gd name="connsiteY285" fmla="*/ 4365118 h 10453302"/>
              <a:gd name="connsiteX286" fmla="*/ 7045456 w 15258763"/>
              <a:gd name="connsiteY286" fmla="*/ 4709733 h 10453302"/>
              <a:gd name="connsiteX287" fmla="*/ 7543233 w 15258763"/>
              <a:gd name="connsiteY287" fmla="*/ 5437246 h 10453302"/>
              <a:gd name="connsiteX288" fmla="*/ 8825960 w 15258763"/>
              <a:gd name="connsiteY288" fmla="*/ 6624252 h 10453302"/>
              <a:gd name="connsiteX289" fmla="*/ 9247156 w 15258763"/>
              <a:gd name="connsiteY289" fmla="*/ 7064593 h 10453302"/>
              <a:gd name="connsiteX290" fmla="*/ 9457754 w 15258763"/>
              <a:gd name="connsiteY290" fmla="*/ 7715531 h 10453302"/>
              <a:gd name="connsiteX291" fmla="*/ 9419463 w 15258763"/>
              <a:gd name="connsiteY291" fmla="*/ 8232453 h 10453302"/>
              <a:gd name="connsiteX292" fmla="*/ 9362028 w 15258763"/>
              <a:gd name="connsiteY292" fmla="*/ 9591766 h 10453302"/>
              <a:gd name="connsiteX293" fmla="*/ 9362028 w 15258763"/>
              <a:gd name="connsiteY293" fmla="*/ 10415012 h 10453302"/>
              <a:gd name="connsiteX294" fmla="*/ 9247156 w 15258763"/>
              <a:gd name="connsiteY294" fmla="*/ 10415012 h 10453302"/>
              <a:gd name="connsiteX295" fmla="*/ 9208865 w 15258763"/>
              <a:gd name="connsiteY295" fmla="*/ 9591766 h 10453302"/>
              <a:gd name="connsiteX296" fmla="*/ 9208865 w 15258763"/>
              <a:gd name="connsiteY296" fmla="*/ 8691939 h 10453302"/>
              <a:gd name="connsiteX297" fmla="*/ 9266301 w 15258763"/>
              <a:gd name="connsiteY297" fmla="*/ 8041000 h 10453302"/>
              <a:gd name="connsiteX298" fmla="*/ 8959977 w 15258763"/>
              <a:gd name="connsiteY298" fmla="*/ 7064593 h 10453302"/>
              <a:gd name="connsiteX299" fmla="*/ 8519636 w 15258763"/>
              <a:gd name="connsiteY299" fmla="*/ 6662542 h 10453302"/>
              <a:gd name="connsiteX300" fmla="*/ 7906989 w 15258763"/>
              <a:gd name="connsiteY300" fmla="*/ 6164766 h 10453302"/>
              <a:gd name="connsiteX301" fmla="*/ 7217763 w 15258763"/>
              <a:gd name="connsiteY301" fmla="*/ 5513827 h 10453302"/>
              <a:gd name="connsiteX302" fmla="*/ 6624260 w 15258763"/>
              <a:gd name="connsiteY302" fmla="*/ 4652296 h 10453302"/>
              <a:gd name="connsiteX303" fmla="*/ 6490243 w 15258763"/>
              <a:gd name="connsiteY303" fmla="*/ 4211955 h 10453302"/>
              <a:gd name="connsiteX304" fmla="*/ 6585970 w 15258763"/>
              <a:gd name="connsiteY304" fmla="*/ 3790760 h 10453302"/>
              <a:gd name="connsiteX305" fmla="*/ 6815714 w 15258763"/>
              <a:gd name="connsiteY305" fmla="*/ 3541870 h 10453302"/>
              <a:gd name="connsiteX306" fmla="*/ 7179471 w 15258763"/>
              <a:gd name="connsiteY306" fmla="*/ 3292982 h 10453302"/>
              <a:gd name="connsiteX307" fmla="*/ 8385620 w 15258763"/>
              <a:gd name="connsiteY307" fmla="*/ 2239994 h 10453302"/>
              <a:gd name="connsiteX308" fmla="*/ 8940832 w 15258763"/>
              <a:gd name="connsiteY308" fmla="*/ 1416748 h 10453302"/>
              <a:gd name="connsiteX309" fmla="*/ 9534334 w 15258763"/>
              <a:gd name="connsiteY309" fmla="*/ 38290 h 10453302"/>
              <a:gd name="connsiteX310" fmla="*/ 12827317 w 15258763"/>
              <a:gd name="connsiteY310" fmla="*/ 38290 h 10453302"/>
              <a:gd name="connsiteX311" fmla="*/ 13076206 w 15258763"/>
              <a:gd name="connsiteY311" fmla="*/ 38290 h 10453302"/>
              <a:gd name="connsiteX312" fmla="*/ 12980480 w 15258763"/>
              <a:gd name="connsiteY312" fmla="*/ 976407 h 10453302"/>
              <a:gd name="connsiteX313" fmla="*/ 12865607 w 15258763"/>
              <a:gd name="connsiteY313" fmla="*/ 2048541 h 10453302"/>
              <a:gd name="connsiteX314" fmla="*/ 12597575 w 15258763"/>
              <a:gd name="connsiteY314" fmla="*/ 3178110 h 10453302"/>
              <a:gd name="connsiteX315" fmla="*/ 12482702 w 15258763"/>
              <a:gd name="connsiteY315" fmla="*/ 3675887 h 10453302"/>
              <a:gd name="connsiteX316" fmla="*/ 12578428 w 15258763"/>
              <a:gd name="connsiteY316" fmla="*/ 4135374 h 10453302"/>
              <a:gd name="connsiteX317" fmla="*/ 12712446 w 15258763"/>
              <a:gd name="connsiteY317" fmla="*/ 4326827 h 10453302"/>
              <a:gd name="connsiteX318" fmla="*/ 12980480 w 15258763"/>
              <a:gd name="connsiteY318" fmla="*/ 4958621 h 10453302"/>
              <a:gd name="connsiteX319" fmla="*/ 13037915 w 15258763"/>
              <a:gd name="connsiteY319" fmla="*/ 5322375 h 10453302"/>
              <a:gd name="connsiteX320" fmla="*/ 13057059 w 15258763"/>
              <a:gd name="connsiteY320" fmla="*/ 6260492 h 10453302"/>
              <a:gd name="connsiteX321" fmla="*/ 12731591 w 15258763"/>
              <a:gd name="connsiteY321" fmla="*/ 7524078 h 10453302"/>
              <a:gd name="connsiteX322" fmla="*/ 11908345 w 15258763"/>
              <a:gd name="connsiteY322" fmla="*/ 9113135 h 10453302"/>
              <a:gd name="connsiteX323" fmla="*/ 11602021 w 15258763"/>
              <a:gd name="connsiteY323" fmla="*/ 10012961 h 10453302"/>
              <a:gd name="connsiteX324" fmla="*/ 11582876 w 15258763"/>
              <a:gd name="connsiteY324" fmla="*/ 10415012 h 10453302"/>
              <a:gd name="connsiteX325" fmla="*/ 11295697 w 15258763"/>
              <a:gd name="connsiteY325" fmla="*/ 10415012 h 10453302"/>
              <a:gd name="connsiteX326" fmla="*/ 11353133 w 15258763"/>
              <a:gd name="connsiteY326" fmla="*/ 9744928 h 10453302"/>
              <a:gd name="connsiteX327" fmla="*/ 11697747 w 15258763"/>
              <a:gd name="connsiteY327" fmla="*/ 8902536 h 10453302"/>
              <a:gd name="connsiteX328" fmla="*/ 12482702 w 15258763"/>
              <a:gd name="connsiteY328" fmla="*/ 7447498 h 10453302"/>
              <a:gd name="connsiteX329" fmla="*/ 12808172 w 15258763"/>
              <a:gd name="connsiteY329" fmla="*/ 6375363 h 10453302"/>
              <a:gd name="connsiteX330" fmla="*/ 12789027 w 15258763"/>
              <a:gd name="connsiteY330" fmla="*/ 5532973 h 10453302"/>
              <a:gd name="connsiteX331" fmla="*/ 12348686 w 15258763"/>
              <a:gd name="connsiteY331" fmla="*/ 4422553 h 10453302"/>
              <a:gd name="connsiteX332" fmla="*/ 12252960 w 15258763"/>
              <a:gd name="connsiteY332" fmla="*/ 4288536 h 10453302"/>
              <a:gd name="connsiteX333" fmla="*/ 12157233 w 15258763"/>
              <a:gd name="connsiteY333" fmla="*/ 3963067 h 10453302"/>
              <a:gd name="connsiteX334" fmla="*/ 12195524 w 15258763"/>
              <a:gd name="connsiteY334" fmla="*/ 3695032 h 10453302"/>
              <a:gd name="connsiteX335" fmla="*/ 12367831 w 15258763"/>
              <a:gd name="connsiteY335" fmla="*/ 3120675 h 10453302"/>
              <a:gd name="connsiteX336" fmla="*/ 12616720 w 15258763"/>
              <a:gd name="connsiteY336" fmla="*/ 2086831 h 10453302"/>
              <a:gd name="connsiteX337" fmla="*/ 12750736 w 15258763"/>
              <a:gd name="connsiteY337" fmla="*/ 823245 h 10453302"/>
              <a:gd name="connsiteX338" fmla="*/ 12827317 w 15258763"/>
              <a:gd name="connsiteY338" fmla="*/ 38290 h 10453302"/>
              <a:gd name="connsiteX339" fmla="*/ 9974675 w 15258763"/>
              <a:gd name="connsiteY339" fmla="*/ 38290 h 10453302"/>
              <a:gd name="connsiteX340" fmla="*/ 10223564 w 15258763"/>
              <a:gd name="connsiteY340" fmla="*/ 38290 h 10453302"/>
              <a:gd name="connsiteX341" fmla="*/ 10223564 w 15258763"/>
              <a:gd name="connsiteY341" fmla="*/ 95726 h 10453302"/>
              <a:gd name="connsiteX342" fmla="*/ 10070401 w 15258763"/>
              <a:gd name="connsiteY342" fmla="*/ 708374 h 10453302"/>
              <a:gd name="connsiteX343" fmla="*/ 9725787 w 15258763"/>
              <a:gd name="connsiteY343" fmla="*/ 1914525 h 10453302"/>
              <a:gd name="connsiteX344" fmla="*/ 9266301 w 15258763"/>
              <a:gd name="connsiteY344" fmla="*/ 2622898 h 10453302"/>
              <a:gd name="connsiteX345" fmla="*/ 8883396 w 15258763"/>
              <a:gd name="connsiteY345" fmla="*/ 2929222 h 10453302"/>
              <a:gd name="connsiteX346" fmla="*/ 8098440 w 15258763"/>
              <a:gd name="connsiteY346" fmla="*/ 3561015 h 10453302"/>
              <a:gd name="connsiteX347" fmla="*/ 7772971 w 15258763"/>
              <a:gd name="connsiteY347" fmla="*/ 3924776 h 10453302"/>
              <a:gd name="connsiteX348" fmla="*/ 7715535 w 15258763"/>
              <a:gd name="connsiteY348" fmla="*/ 4575716 h 10453302"/>
              <a:gd name="connsiteX349" fmla="*/ 7753827 w 15258763"/>
              <a:gd name="connsiteY349" fmla="*/ 4652296 h 10453302"/>
              <a:gd name="connsiteX350" fmla="*/ 7983570 w 15258763"/>
              <a:gd name="connsiteY350" fmla="*/ 5016058 h 10453302"/>
              <a:gd name="connsiteX351" fmla="*/ 9228010 w 15258763"/>
              <a:gd name="connsiteY351" fmla="*/ 6451945 h 10453302"/>
              <a:gd name="connsiteX352" fmla="*/ 9553480 w 15258763"/>
              <a:gd name="connsiteY352" fmla="*/ 6815705 h 10453302"/>
              <a:gd name="connsiteX353" fmla="*/ 9764077 w 15258763"/>
              <a:gd name="connsiteY353" fmla="*/ 7638950 h 10453302"/>
              <a:gd name="connsiteX354" fmla="*/ 9725787 w 15258763"/>
              <a:gd name="connsiteY354" fmla="*/ 7906983 h 10453302"/>
              <a:gd name="connsiteX355" fmla="*/ 9591770 w 15258763"/>
              <a:gd name="connsiteY355" fmla="*/ 9725782 h 10453302"/>
              <a:gd name="connsiteX356" fmla="*/ 9610915 w 15258763"/>
              <a:gd name="connsiteY356" fmla="*/ 10395866 h 10453302"/>
              <a:gd name="connsiteX357" fmla="*/ 9496043 w 15258763"/>
              <a:gd name="connsiteY357" fmla="*/ 10395866 h 10453302"/>
              <a:gd name="connsiteX358" fmla="*/ 9457754 w 15258763"/>
              <a:gd name="connsiteY358" fmla="*/ 8959972 h 10453302"/>
              <a:gd name="connsiteX359" fmla="*/ 9515189 w 15258763"/>
              <a:gd name="connsiteY359" fmla="*/ 8328179 h 10453302"/>
              <a:gd name="connsiteX360" fmla="*/ 9572625 w 15258763"/>
              <a:gd name="connsiteY360" fmla="*/ 7868694 h 10453302"/>
              <a:gd name="connsiteX361" fmla="*/ 9285446 w 15258763"/>
              <a:gd name="connsiteY361" fmla="*/ 6834850 h 10453302"/>
              <a:gd name="connsiteX362" fmla="*/ 9151429 w 15258763"/>
              <a:gd name="connsiteY362" fmla="*/ 6700833 h 10453302"/>
              <a:gd name="connsiteX363" fmla="*/ 8864250 w 15258763"/>
              <a:gd name="connsiteY363" fmla="*/ 6451945 h 10453302"/>
              <a:gd name="connsiteX364" fmla="*/ 7887843 w 15258763"/>
              <a:gd name="connsiteY364" fmla="*/ 5456391 h 10453302"/>
              <a:gd name="connsiteX365" fmla="*/ 7447505 w 15258763"/>
              <a:gd name="connsiteY365" fmla="*/ 4882040 h 10453302"/>
              <a:gd name="connsiteX366" fmla="*/ 7256054 w 15258763"/>
              <a:gd name="connsiteY366" fmla="*/ 4441698 h 10453302"/>
              <a:gd name="connsiteX367" fmla="*/ 7351779 w 15258763"/>
              <a:gd name="connsiteY367" fmla="*/ 3924776 h 10453302"/>
              <a:gd name="connsiteX368" fmla="*/ 7562375 w 15258763"/>
              <a:gd name="connsiteY368" fmla="*/ 3695032 h 10453302"/>
              <a:gd name="connsiteX369" fmla="*/ 8309039 w 15258763"/>
              <a:gd name="connsiteY369" fmla="*/ 3082384 h 10453302"/>
              <a:gd name="connsiteX370" fmla="*/ 8979122 w 15258763"/>
              <a:gd name="connsiteY370" fmla="*/ 2508027 h 10453302"/>
              <a:gd name="connsiteX371" fmla="*/ 9496043 w 15258763"/>
              <a:gd name="connsiteY371" fmla="*/ 1589056 h 10453302"/>
              <a:gd name="connsiteX372" fmla="*/ 9974675 w 15258763"/>
              <a:gd name="connsiteY372" fmla="*/ 76581 h 10453302"/>
              <a:gd name="connsiteX373" fmla="*/ 9974675 w 15258763"/>
              <a:gd name="connsiteY373" fmla="*/ 38290 h 10453302"/>
              <a:gd name="connsiteX374" fmla="*/ 10453306 w 15258763"/>
              <a:gd name="connsiteY374" fmla="*/ 38290 h 10453302"/>
              <a:gd name="connsiteX375" fmla="*/ 10702195 w 15258763"/>
              <a:gd name="connsiteY375" fmla="*/ 38290 h 10453302"/>
              <a:gd name="connsiteX376" fmla="*/ 10702195 w 15258763"/>
              <a:gd name="connsiteY376" fmla="*/ 95726 h 10453302"/>
              <a:gd name="connsiteX377" fmla="*/ 10434161 w 15258763"/>
              <a:gd name="connsiteY377" fmla="*/ 1378457 h 10453302"/>
              <a:gd name="connsiteX378" fmla="*/ 10204418 w 15258763"/>
              <a:gd name="connsiteY378" fmla="*/ 2316574 h 10453302"/>
              <a:gd name="connsiteX379" fmla="*/ 9706642 w 15258763"/>
              <a:gd name="connsiteY379" fmla="*/ 3005803 h 10453302"/>
              <a:gd name="connsiteX380" fmla="*/ 9323737 w 15258763"/>
              <a:gd name="connsiteY380" fmla="*/ 3235546 h 10453302"/>
              <a:gd name="connsiteX381" fmla="*/ 8825960 w 15258763"/>
              <a:gd name="connsiteY381" fmla="*/ 3561015 h 10453302"/>
              <a:gd name="connsiteX382" fmla="*/ 8481347 w 15258763"/>
              <a:gd name="connsiteY382" fmla="*/ 3924776 h 10453302"/>
              <a:gd name="connsiteX383" fmla="*/ 8443055 w 15258763"/>
              <a:gd name="connsiteY383" fmla="*/ 4499135 h 10453302"/>
              <a:gd name="connsiteX384" fmla="*/ 8577072 w 15258763"/>
              <a:gd name="connsiteY384" fmla="*/ 4786314 h 10453302"/>
              <a:gd name="connsiteX385" fmla="*/ 8845106 w 15258763"/>
              <a:gd name="connsiteY385" fmla="*/ 5207508 h 10453302"/>
              <a:gd name="connsiteX386" fmla="*/ 9706642 w 15258763"/>
              <a:gd name="connsiteY386" fmla="*/ 6375363 h 10453302"/>
              <a:gd name="connsiteX387" fmla="*/ 9878949 w 15258763"/>
              <a:gd name="connsiteY387" fmla="*/ 6605106 h 10453302"/>
              <a:gd name="connsiteX388" fmla="*/ 10070401 w 15258763"/>
              <a:gd name="connsiteY388" fmla="*/ 7485789 h 10453302"/>
              <a:gd name="connsiteX389" fmla="*/ 9974675 w 15258763"/>
              <a:gd name="connsiteY389" fmla="*/ 8060146 h 10453302"/>
              <a:gd name="connsiteX390" fmla="*/ 9802368 w 15258763"/>
              <a:gd name="connsiteY390" fmla="*/ 9342877 h 10453302"/>
              <a:gd name="connsiteX391" fmla="*/ 9802368 w 15258763"/>
              <a:gd name="connsiteY391" fmla="*/ 10415012 h 10453302"/>
              <a:gd name="connsiteX392" fmla="*/ 9687496 w 15258763"/>
              <a:gd name="connsiteY392" fmla="*/ 10415012 h 10453302"/>
              <a:gd name="connsiteX393" fmla="*/ 9668351 w 15258763"/>
              <a:gd name="connsiteY393" fmla="*/ 9917235 h 10453302"/>
              <a:gd name="connsiteX394" fmla="*/ 9764078 w 15258763"/>
              <a:gd name="connsiteY394" fmla="*/ 8309034 h 10453302"/>
              <a:gd name="connsiteX395" fmla="*/ 9878949 w 15258763"/>
              <a:gd name="connsiteY395" fmla="*/ 7619805 h 10453302"/>
              <a:gd name="connsiteX396" fmla="*/ 9630061 w 15258763"/>
              <a:gd name="connsiteY396" fmla="*/ 6643397 h 10453302"/>
              <a:gd name="connsiteX397" fmla="*/ 9400317 w 15258763"/>
              <a:gd name="connsiteY397" fmla="*/ 6394509 h 10453302"/>
              <a:gd name="connsiteX398" fmla="*/ 8155877 w 15258763"/>
              <a:gd name="connsiteY398" fmla="*/ 4786314 h 10453302"/>
              <a:gd name="connsiteX399" fmla="*/ 8021861 w 15258763"/>
              <a:gd name="connsiteY399" fmla="*/ 4479990 h 10453302"/>
              <a:gd name="connsiteX400" fmla="*/ 8060151 w 15258763"/>
              <a:gd name="connsiteY400" fmla="*/ 3982211 h 10453302"/>
              <a:gd name="connsiteX401" fmla="*/ 8232458 w 15258763"/>
              <a:gd name="connsiteY401" fmla="*/ 3733323 h 10453302"/>
              <a:gd name="connsiteX402" fmla="*/ 8711089 w 15258763"/>
              <a:gd name="connsiteY402" fmla="*/ 3312126 h 10453302"/>
              <a:gd name="connsiteX403" fmla="*/ 9400317 w 15258763"/>
              <a:gd name="connsiteY403" fmla="*/ 2852641 h 10453302"/>
              <a:gd name="connsiteX404" fmla="*/ 9936385 w 15258763"/>
              <a:gd name="connsiteY404" fmla="*/ 2086831 h 10453302"/>
              <a:gd name="connsiteX405" fmla="*/ 10146983 w 15258763"/>
              <a:gd name="connsiteY405" fmla="*/ 1321021 h 10453302"/>
              <a:gd name="connsiteX406" fmla="*/ 10453306 w 15258763"/>
              <a:gd name="connsiteY406" fmla="*/ 38290 h 10453302"/>
              <a:gd name="connsiteX407" fmla="*/ 5150076 w 15258763"/>
              <a:gd name="connsiteY407" fmla="*/ 38290 h 10453302"/>
              <a:gd name="connsiteX408" fmla="*/ 5609562 w 15258763"/>
              <a:gd name="connsiteY408" fmla="*/ 38290 h 10453302"/>
              <a:gd name="connsiteX409" fmla="*/ 5590418 w 15258763"/>
              <a:gd name="connsiteY409" fmla="*/ 172307 h 10453302"/>
              <a:gd name="connsiteX410" fmla="*/ 5571272 w 15258763"/>
              <a:gd name="connsiteY410" fmla="*/ 670083 h 10453302"/>
              <a:gd name="connsiteX411" fmla="*/ 5494692 w 15258763"/>
              <a:gd name="connsiteY411" fmla="*/ 1684781 h 10453302"/>
              <a:gd name="connsiteX412" fmla="*/ 5169222 w 15258763"/>
              <a:gd name="connsiteY412" fmla="*/ 2699479 h 10453302"/>
              <a:gd name="connsiteX413" fmla="*/ 4882044 w 15258763"/>
              <a:gd name="connsiteY413" fmla="*/ 3158965 h 10453302"/>
              <a:gd name="connsiteX414" fmla="*/ 4633156 w 15258763"/>
              <a:gd name="connsiteY414" fmla="*/ 3656741 h 10453302"/>
              <a:gd name="connsiteX415" fmla="*/ 4594864 w 15258763"/>
              <a:gd name="connsiteY415" fmla="*/ 4614006 h 10453302"/>
              <a:gd name="connsiteX416" fmla="*/ 4862898 w 15258763"/>
              <a:gd name="connsiteY416" fmla="*/ 5188365 h 10453302"/>
              <a:gd name="connsiteX417" fmla="*/ 5303240 w 15258763"/>
              <a:gd name="connsiteY417" fmla="*/ 5743570 h 10453302"/>
              <a:gd name="connsiteX418" fmla="*/ 6375370 w 15258763"/>
              <a:gd name="connsiteY418" fmla="*/ 6853995 h 10453302"/>
              <a:gd name="connsiteX419" fmla="*/ 7409214 w 15258763"/>
              <a:gd name="connsiteY419" fmla="*/ 7619805 h 10453302"/>
              <a:gd name="connsiteX420" fmla="*/ 7658102 w 15258763"/>
              <a:gd name="connsiteY420" fmla="*/ 7772967 h 10453302"/>
              <a:gd name="connsiteX421" fmla="*/ 8347328 w 15258763"/>
              <a:gd name="connsiteY421" fmla="*/ 9055698 h 10453302"/>
              <a:gd name="connsiteX422" fmla="*/ 8404764 w 15258763"/>
              <a:gd name="connsiteY422" fmla="*/ 10089542 h 10453302"/>
              <a:gd name="connsiteX423" fmla="*/ 8443055 w 15258763"/>
              <a:gd name="connsiteY423" fmla="*/ 10415012 h 10453302"/>
              <a:gd name="connsiteX424" fmla="*/ 8289893 w 15258763"/>
              <a:gd name="connsiteY424" fmla="*/ 10415012 h 10453302"/>
              <a:gd name="connsiteX425" fmla="*/ 8289893 w 15258763"/>
              <a:gd name="connsiteY425" fmla="*/ 10300140 h 10453302"/>
              <a:gd name="connsiteX426" fmla="*/ 8232458 w 15258763"/>
              <a:gd name="connsiteY426" fmla="*/ 9266297 h 10453302"/>
              <a:gd name="connsiteX427" fmla="*/ 7715535 w 15258763"/>
              <a:gd name="connsiteY427" fmla="*/ 8098436 h 10453302"/>
              <a:gd name="connsiteX428" fmla="*/ 7275197 w 15258763"/>
              <a:gd name="connsiteY428" fmla="*/ 7753822 h 10453302"/>
              <a:gd name="connsiteX429" fmla="*/ 6490243 w 15258763"/>
              <a:gd name="connsiteY429" fmla="*/ 7160319 h 10453302"/>
              <a:gd name="connsiteX430" fmla="*/ 5571272 w 15258763"/>
              <a:gd name="connsiteY430" fmla="*/ 6241347 h 10453302"/>
              <a:gd name="connsiteX431" fmla="*/ 4958624 w 15258763"/>
              <a:gd name="connsiteY431" fmla="*/ 5571263 h 10453302"/>
              <a:gd name="connsiteX432" fmla="*/ 4518284 w 15258763"/>
              <a:gd name="connsiteY432" fmla="*/ 4843750 h 10453302"/>
              <a:gd name="connsiteX433" fmla="*/ 4518284 w 15258763"/>
              <a:gd name="connsiteY433" fmla="*/ 3580161 h 10453302"/>
              <a:gd name="connsiteX434" fmla="*/ 4709737 w 15258763"/>
              <a:gd name="connsiteY434" fmla="*/ 3178110 h 10453302"/>
              <a:gd name="connsiteX435" fmla="*/ 4958624 w 15258763"/>
              <a:gd name="connsiteY435" fmla="*/ 2718624 h 10453302"/>
              <a:gd name="connsiteX436" fmla="*/ 5245803 w 15258763"/>
              <a:gd name="connsiteY436" fmla="*/ 1742216 h 10453302"/>
              <a:gd name="connsiteX437" fmla="*/ 5284094 w 15258763"/>
              <a:gd name="connsiteY437" fmla="*/ 1072134 h 10453302"/>
              <a:gd name="connsiteX438" fmla="*/ 5245803 w 15258763"/>
              <a:gd name="connsiteY438" fmla="*/ 306323 h 10453302"/>
              <a:gd name="connsiteX439" fmla="*/ 5150076 w 15258763"/>
              <a:gd name="connsiteY439" fmla="*/ 38290 h 10453302"/>
              <a:gd name="connsiteX440" fmla="*/ 13593127 w 15258763"/>
              <a:gd name="connsiteY440" fmla="*/ 38289 h 10453302"/>
              <a:gd name="connsiteX441" fmla="*/ 13727143 w 15258763"/>
              <a:gd name="connsiteY441" fmla="*/ 38289 h 10453302"/>
              <a:gd name="connsiteX442" fmla="*/ 13727143 w 15258763"/>
              <a:gd name="connsiteY442" fmla="*/ 516920 h 10453302"/>
              <a:gd name="connsiteX443" fmla="*/ 13573982 w 15258763"/>
              <a:gd name="connsiteY443" fmla="*/ 2776060 h 10453302"/>
              <a:gd name="connsiteX444" fmla="*/ 13535691 w 15258763"/>
              <a:gd name="connsiteY444" fmla="*/ 3350418 h 10453302"/>
              <a:gd name="connsiteX445" fmla="*/ 13650563 w 15258763"/>
              <a:gd name="connsiteY445" fmla="*/ 3905631 h 10453302"/>
              <a:gd name="connsiteX446" fmla="*/ 13822869 w 15258763"/>
              <a:gd name="connsiteY446" fmla="*/ 4920330 h 10453302"/>
              <a:gd name="connsiteX447" fmla="*/ 13822869 w 15258763"/>
              <a:gd name="connsiteY447" fmla="*/ 5762716 h 10453302"/>
              <a:gd name="connsiteX448" fmla="*/ 13707998 w 15258763"/>
              <a:gd name="connsiteY448" fmla="*/ 7045448 h 10453302"/>
              <a:gd name="connsiteX449" fmla="*/ 13382529 w 15258763"/>
              <a:gd name="connsiteY449" fmla="*/ 8423906 h 10453302"/>
              <a:gd name="connsiteX450" fmla="*/ 13057059 w 15258763"/>
              <a:gd name="connsiteY450" fmla="*/ 9630057 h 10453302"/>
              <a:gd name="connsiteX451" fmla="*/ 12942188 w 15258763"/>
              <a:gd name="connsiteY451" fmla="*/ 10415013 h 10453302"/>
              <a:gd name="connsiteX452" fmla="*/ 12578428 w 15258763"/>
              <a:gd name="connsiteY452" fmla="*/ 10415013 h 10453302"/>
              <a:gd name="connsiteX453" fmla="*/ 12597574 w 15258763"/>
              <a:gd name="connsiteY453" fmla="*/ 10223560 h 10453302"/>
              <a:gd name="connsiteX454" fmla="*/ 12827317 w 15258763"/>
              <a:gd name="connsiteY454" fmla="*/ 9208862 h 10453302"/>
              <a:gd name="connsiteX455" fmla="*/ 13229367 w 15258763"/>
              <a:gd name="connsiteY455" fmla="*/ 8060147 h 10453302"/>
              <a:gd name="connsiteX456" fmla="*/ 13554837 w 15258763"/>
              <a:gd name="connsiteY456" fmla="*/ 6834851 h 10453302"/>
              <a:gd name="connsiteX457" fmla="*/ 13650563 w 15258763"/>
              <a:gd name="connsiteY457" fmla="*/ 5111782 h 10453302"/>
              <a:gd name="connsiteX458" fmla="*/ 13478256 w 15258763"/>
              <a:gd name="connsiteY458" fmla="*/ 4097084 h 10453302"/>
              <a:gd name="connsiteX459" fmla="*/ 13363384 w 15258763"/>
              <a:gd name="connsiteY459" fmla="*/ 3733323 h 10453302"/>
              <a:gd name="connsiteX460" fmla="*/ 13305948 w 15258763"/>
              <a:gd name="connsiteY460" fmla="*/ 3197255 h 10453302"/>
              <a:gd name="connsiteX461" fmla="*/ 13344238 w 15258763"/>
              <a:gd name="connsiteY461" fmla="*/ 2890932 h 10453302"/>
              <a:gd name="connsiteX462" fmla="*/ 13497401 w 15258763"/>
              <a:gd name="connsiteY462" fmla="*/ 1971960 h 10453302"/>
              <a:gd name="connsiteX463" fmla="*/ 13593127 w 15258763"/>
              <a:gd name="connsiteY463" fmla="*/ 497775 h 10453302"/>
              <a:gd name="connsiteX464" fmla="*/ 13593127 w 15258763"/>
              <a:gd name="connsiteY464" fmla="*/ 38289 h 10453302"/>
              <a:gd name="connsiteX465" fmla="*/ 4537430 w 15258763"/>
              <a:gd name="connsiteY465" fmla="*/ 38289 h 10453302"/>
              <a:gd name="connsiteX466" fmla="*/ 4824606 w 15258763"/>
              <a:gd name="connsiteY466" fmla="*/ 38289 h 10453302"/>
              <a:gd name="connsiteX467" fmla="*/ 4901188 w 15258763"/>
              <a:gd name="connsiteY467" fmla="*/ 306323 h 10453302"/>
              <a:gd name="connsiteX468" fmla="*/ 4996914 w 15258763"/>
              <a:gd name="connsiteY468" fmla="*/ 1148714 h 10453302"/>
              <a:gd name="connsiteX469" fmla="*/ 4958624 w 15258763"/>
              <a:gd name="connsiteY469" fmla="*/ 1665635 h 10453302"/>
              <a:gd name="connsiteX470" fmla="*/ 4843752 w 15258763"/>
              <a:gd name="connsiteY470" fmla="*/ 2354865 h 10453302"/>
              <a:gd name="connsiteX471" fmla="*/ 4556573 w 15258763"/>
              <a:gd name="connsiteY471" fmla="*/ 3044094 h 10453302"/>
              <a:gd name="connsiteX472" fmla="*/ 4307686 w 15258763"/>
              <a:gd name="connsiteY472" fmla="*/ 3561014 h 10453302"/>
              <a:gd name="connsiteX473" fmla="*/ 4173668 w 15258763"/>
              <a:gd name="connsiteY473" fmla="*/ 4231099 h 10453302"/>
              <a:gd name="connsiteX474" fmla="*/ 4403411 w 15258763"/>
              <a:gd name="connsiteY474" fmla="*/ 5150074 h 10453302"/>
              <a:gd name="connsiteX475" fmla="*/ 4901188 w 15258763"/>
              <a:gd name="connsiteY475" fmla="*/ 5858442 h 10453302"/>
              <a:gd name="connsiteX476" fmla="*/ 5992465 w 15258763"/>
              <a:gd name="connsiteY476" fmla="*/ 7007157 h 10453302"/>
              <a:gd name="connsiteX477" fmla="*/ 6911437 w 15258763"/>
              <a:gd name="connsiteY477" fmla="*/ 7811257 h 10453302"/>
              <a:gd name="connsiteX478" fmla="*/ 7351779 w 15258763"/>
              <a:gd name="connsiteY478" fmla="*/ 8136727 h 10453302"/>
              <a:gd name="connsiteX479" fmla="*/ 8041005 w 15258763"/>
              <a:gd name="connsiteY479" fmla="*/ 9457749 h 10453302"/>
              <a:gd name="connsiteX480" fmla="*/ 8098440 w 15258763"/>
              <a:gd name="connsiteY480" fmla="*/ 10280995 h 10453302"/>
              <a:gd name="connsiteX481" fmla="*/ 8098440 w 15258763"/>
              <a:gd name="connsiteY481" fmla="*/ 10415012 h 10453302"/>
              <a:gd name="connsiteX482" fmla="*/ 7811262 w 15258763"/>
              <a:gd name="connsiteY482" fmla="*/ 10415012 h 10453302"/>
              <a:gd name="connsiteX483" fmla="*/ 7772970 w 15258763"/>
              <a:gd name="connsiteY483" fmla="*/ 9630056 h 10453302"/>
              <a:gd name="connsiteX484" fmla="*/ 7485796 w 15258763"/>
              <a:gd name="connsiteY484" fmla="*/ 8825956 h 10453302"/>
              <a:gd name="connsiteX485" fmla="*/ 7026311 w 15258763"/>
              <a:gd name="connsiteY485" fmla="*/ 8289889 h 10453302"/>
              <a:gd name="connsiteX486" fmla="*/ 6126482 w 15258763"/>
              <a:gd name="connsiteY486" fmla="*/ 7485789 h 10453302"/>
              <a:gd name="connsiteX487" fmla="*/ 4728882 w 15258763"/>
              <a:gd name="connsiteY487" fmla="*/ 5973313 h 10453302"/>
              <a:gd name="connsiteX488" fmla="*/ 4192814 w 15258763"/>
              <a:gd name="connsiteY488" fmla="*/ 5188363 h 10453302"/>
              <a:gd name="connsiteX489" fmla="*/ 3963071 w 15258763"/>
              <a:gd name="connsiteY489" fmla="*/ 4231099 h 10453302"/>
              <a:gd name="connsiteX490" fmla="*/ 4097088 w 15258763"/>
              <a:gd name="connsiteY490" fmla="*/ 3522724 h 10453302"/>
              <a:gd name="connsiteX491" fmla="*/ 4345976 w 15258763"/>
              <a:gd name="connsiteY491" fmla="*/ 2948367 h 10453302"/>
              <a:gd name="connsiteX492" fmla="*/ 4594864 w 15258763"/>
              <a:gd name="connsiteY492" fmla="*/ 2239993 h 10453302"/>
              <a:gd name="connsiteX493" fmla="*/ 4748027 w 15258763"/>
              <a:gd name="connsiteY493" fmla="*/ 1110423 h 10453302"/>
              <a:gd name="connsiteX494" fmla="*/ 4652300 w 15258763"/>
              <a:gd name="connsiteY494" fmla="*/ 382904 h 10453302"/>
              <a:gd name="connsiteX495" fmla="*/ 4537430 w 15258763"/>
              <a:gd name="connsiteY495" fmla="*/ 38289 h 10453302"/>
              <a:gd name="connsiteX496" fmla="*/ 13286803 w 15258763"/>
              <a:gd name="connsiteY496" fmla="*/ 38289 h 10453302"/>
              <a:gd name="connsiteX497" fmla="*/ 13478255 w 15258763"/>
              <a:gd name="connsiteY497" fmla="*/ 38289 h 10453302"/>
              <a:gd name="connsiteX498" fmla="*/ 13420819 w 15258763"/>
              <a:gd name="connsiteY498" fmla="*/ 995552 h 10453302"/>
              <a:gd name="connsiteX499" fmla="*/ 13152785 w 15258763"/>
              <a:gd name="connsiteY499" fmla="*/ 2910076 h 10453302"/>
              <a:gd name="connsiteX500" fmla="*/ 13076205 w 15258763"/>
              <a:gd name="connsiteY500" fmla="*/ 3312126 h 10453302"/>
              <a:gd name="connsiteX501" fmla="*/ 13133640 w 15258763"/>
              <a:gd name="connsiteY501" fmla="*/ 3848194 h 10453302"/>
              <a:gd name="connsiteX502" fmla="*/ 13229367 w 15258763"/>
              <a:gd name="connsiteY502" fmla="*/ 4077937 h 10453302"/>
              <a:gd name="connsiteX503" fmla="*/ 13459110 w 15258763"/>
              <a:gd name="connsiteY503" fmla="*/ 5054346 h 10453302"/>
              <a:gd name="connsiteX504" fmla="*/ 13478255 w 15258763"/>
              <a:gd name="connsiteY504" fmla="*/ 6049894 h 10453302"/>
              <a:gd name="connsiteX505" fmla="*/ 13420819 w 15258763"/>
              <a:gd name="connsiteY505" fmla="*/ 6758268 h 10453302"/>
              <a:gd name="connsiteX506" fmla="*/ 13037914 w 15258763"/>
              <a:gd name="connsiteY506" fmla="*/ 8002710 h 10453302"/>
              <a:gd name="connsiteX507" fmla="*/ 12463557 w 15258763"/>
              <a:gd name="connsiteY507" fmla="*/ 9400313 h 10453302"/>
              <a:gd name="connsiteX508" fmla="*/ 12272104 w 15258763"/>
              <a:gd name="connsiteY508" fmla="*/ 10166124 h 10453302"/>
              <a:gd name="connsiteX509" fmla="*/ 12252959 w 15258763"/>
              <a:gd name="connsiteY509" fmla="*/ 10415012 h 10453302"/>
              <a:gd name="connsiteX510" fmla="*/ 11889199 w 15258763"/>
              <a:gd name="connsiteY510" fmla="*/ 10415012 h 10453302"/>
              <a:gd name="connsiteX511" fmla="*/ 11889199 w 15258763"/>
              <a:gd name="connsiteY511" fmla="*/ 10338430 h 10453302"/>
              <a:gd name="connsiteX512" fmla="*/ 12099797 w 15258763"/>
              <a:gd name="connsiteY512" fmla="*/ 9438603 h 10453302"/>
              <a:gd name="connsiteX513" fmla="*/ 12616719 w 15258763"/>
              <a:gd name="connsiteY513" fmla="*/ 8309034 h 10453302"/>
              <a:gd name="connsiteX514" fmla="*/ 12980479 w 15258763"/>
              <a:gd name="connsiteY514" fmla="*/ 7562369 h 10453302"/>
              <a:gd name="connsiteX515" fmla="*/ 13286803 w 15258763"/>
              <a:gd name="connsiteY515" fmla="*/ 6298783 h 10453302"/>
              <a:gd name="connsiteX516" fmla="*/ 13267658 w 15258763"/>
              <a:gd name="connsiteY516" fmla="*/ 5169219 h 10453302"/>
              <a:gd name="connsiteX517" fmla="*/ 12942188 w 15258763"/>
              <a:gd name="connsiteY517" fmla="*/ 4116228 h 10453302"/>
              <a:gd name="connsiteX518" fmla="*/ 12865606 w 15258763"/>
              <a:gd name="connsiteY518" fmla="*/ 3963066 h 10453302"/>
              <a:gd name="connsiteX519" fmla="*/ 12789027 w 15258763"/>
              <a:gd name="connsiteY519" fmla="*/ 3465288 h 10453302"/>
              <a:gd name="connsiteX520" fmla="*/ 12884753 w 15258763"/>
              <a:gd name="connsiteY520" fmla="*/ 3024947 h 10453302"/>
              <a:gd name="connsiteX521" fmla="*/ 13076205 w 15258763"/>
              <a:gd name="connsiteY521" fmla="*/ 2163411 h 10453302"/>
              <a:gd name="connsiteX522" fmla="*/ 13286803 w 15258763"/>
              <a:gd name="connsiteY522" fmla="*/ 38289 h 10453302"/>
              <a:gd name="connsiteX523" fmla="*/ 3446148 w 15258763"/>
              <a:gd name="connsiteY523" fmla="*/ 38289 h 10453302"/>
              <a:gd name="connsiteX524" fmla="*/ 3599310 w 15258763"/>
              <a:gd name="connsiteY524" fmla="*/ 38289 h 10453302"/>
              <a:gd name="connsiteX525" fmla="*/ 3618456 w 15258763"/>
              <a:gd name="connsiteY525" fmla="*/ 95725 h 10453302"/>
              <a:gd name="connsiteX526" fmla="*/ 3905634 w 15258763"/>
              <a:gd name="connsiteY526" fmla="*/ 612647 h 10453302"/>
              <a:gd name="connsiteX527" fmla="*/ 4020506 w 15258763"/>
              <a:gd name="connsiteY527" fmla="*/ 1321020 h 10453302"/>
              <a:gd name="connsiteX528" fmla="*/ 3943926 w 15258763"/>
              <a:gd name="connsiteY528" fmla="*/ 1742215 h 10453302"/>
              <a:gd name="connsiteX529" fmla="*/ 3695038 w 15258763"/>
              <a:gd name="connsiteY529" fmla="*/ 2565461 h 10453302"/>
              <a:gd name="connsiteX530" fmla="*/ 3388713 w 15258763"/>
              <a:gd name="connsiteY530" fmla="*/ 3656741 h 10453302"/>
              <a:gd name="connsiteX531" fmla="*/ 3465294 w 15258763"/>
              <a:gd name="connsiteY531" fmla="*/ 5284084 h 10453302"/>
              <a:gd name="connsiteX532" fmla="*/ 3829055 w 15258763"/>
              <a:gd name="connsiteY532" fmla="*/ 6049894 h 10453302"/>
              <a:gd name="connsiteX533" fmla="*/ 4537428 w 15258763"/>
              <a:gd name="connsiteY533" fmla="*/ 7217755 h 10453302"/>
              <a:gd name="connsiteX534" fmla="*/ 4958623 w 15258763"/>
              <a:gd name="connsiteY534" fmla="*/ 8021855 h 10453302"/>
              <a:gd name="connsiteX535" fmla="*/ 5150076 w 15258763"/>
              <a:gd name="connsiteY535" fmla="*/ 9074844 h 10453302"/>
              <a:gd name="connsiteX536" fmla="*/ 5130930 w 15258763"/>
              <a:gd name="connsiteY536" fmla="*/ 9572620 h 10453302"/>
              <a:gd name="connsiteX537" fmla="*/ 5169222 w 15258763"/>
              <a:gd name="connsiteY537" fmla="*/ 10415012 h 10453302"/>
              <a:gd name="connsiteX538" fmla="*/ 4690591 w 15258763"/>
              <a:gd name="connsiteY538" fmla="*/ 10415012 h 10453302"/>
              <a:gd name="connsiteX539" fmla="*/ 4690591 w 15258763"/>
              <a:gd name="connsiteY539" fmla="*/ 10357576 h 10453302"/>
              <a:gd name="connsiteX540" fmla="*/ 4652300 w 15258763"/>
              <a:gd name="connsiteY540" fmla="*/ 8940827 h 10453302"/>
              <a:gd name="connsiteX541" fmla="*/ 4365120 w 15258763"/>
              <a:gd name="connsiteY541" fmla="*/ 7428352 h 10453302"/>
              <a:gd name="connsiteX542" fmla="*/ 3886489 w 15258763"/>
              <a:gd name="connsiteY542" fmla="*/ 6471090 h 10453302"/>
              <a:gd name="connsiteX543" fmla="*/ 3427003 w 15258763"/>
              <a:gd name="connsiteY543" fmla="*/ 5571263 h 10453302"/>
              <a:gd name="connsiteX544" fmla="*/ 3235551 w 15258763"/>
              <a:gd name="connsiteY544" fmla="*/ 3675886 h 10453302"/>
              <a:gd name="connsiteX545" fmla="*/ 3580165 w 15258763"/>
              <a:gd name="connsiteY545" fmla="*/ 2450590 h 10453302"/>
              <a:gd name="connsiteX546" fmla="*/ 3829055 w 15258763"/>
              <a:gd name="connsiteY546" fmla="*/ 1627344 h 10453302"/>
              <a:gd name="connsiteX547" fmla="*/ 3675892 w 15258763"/>
              <a:gd name="connsiteY547" fmla="*/ 440338 h 10453302"/>
              <a:gd name="connsiteX548" fmla="*/ 3484439 w 15258763"/>
              <a:gd name="connsiteY548" fmla="*/ 134015 h 10453302"/>
              <a:gd name="connsiteX549" fmla="*/ 3446148 w 15258763"/>
              <a:gd name="connsiteY549" fmla="*/ 38289 h 10453302"/>
              <a:gd name="connsiteX550" fmla="*/ 3178115 w 15258763"/>
              <a:gd name="connsiteY550" fmla="*/ 38289 h 10453302"/>
              <a:gd name="connsiteX551" fmla="*/ 3312131 w 15258763"/>
              <a:gd name="connsiteY551" fmla="*/ 38289 h 10453302"/>
              <a:gd name="connsiteX552" fmla="*/ 3331277 w 15258763"/>
              <a:gd name="connsiteY552" fmla="*/ 95725 h 10453302"/>
              <a:gd name="connsiteX553" fmla="*/ 3656746 w 15258763"/>
              <a:gd name="connsiteY553" fmla="*/ 650936 h 10453302"/>
              <a:gd name="connsiteX554" fmla="*/ 3752472 w 15258763"/>
              <a:gd name="connsiteY554" fmla="*/ 1512472 h 10453302"/>
              <a:gd name="connsiteX555" fmla="*/ 3522729 w 15258763"/>
              <a:gd name="connsiteY555" fmla="*/ 2259137 h 10453302"/>
              <a:gd name="connsiteX556" fmla="*/ 3120679 w 15258763"/>
              <a:gd name="connsiteY556" fmla="*/ 3675886 h 10453302"/>
              <a:gd name="connsiteX557" fmla="*/ 3101534 w 15258763"/>
              <a:gd name="connsiteY557" fmla="*/ 5035201 h 10453302"/>
              <a:gd name="connsiteX558" fmla="*/ 3407858 w 15258763"/>
              <a:gd name="connsiteY558" fmla="*/ 5935023 h 10453302"/>
              <a:gd name="connsiteX559" fmla="*/ 3848199 w 15258763"/>
              <a:gd name="connsiteY559" fmla="*/ 6873140 h 10453302"/>
              <a:gd name="connsiteX560" fmla="*/ 4154524 w 15258763"/>
              <a:gd name="connsiteY560" fmla="*/ 7849548 h 10453302"/>
              <a:gd name="connsiteX561" fmla="*/ 4231104 w 15258763"/>
              <a:gd name="connsiteY561" fmla="*/ 8864246 h 10453302"/>
              <a:gd name="connsiteX562" fmla="*/ 4231104 w 15258763"/>
              <a:gd name="connsiteY562" fmla="*/ 9764073 h 10453302"/>
              <a:gd name="connsiteX563" fmla="*/ 4307685 w 15258763"/>
              <a:gd name="connsiteY563" fmla="*/ 10395866 h 10453302"/>
              <a:gd name="connsiteX564" fmla="*/ 3943926 w 15258763"/>
              <a:gd name="connsiteY564" fmla="*/ 10395866 h 10453302"/>
              <a:gd name="connsiteX565" fmla="*/ 3886489 w 15258763"/>
              <a:gd name="connsiteY565" fmla="*/ 10012961 h 10453302"/>
              <a:gd name="connsiteX566" fmla="*/ 3848199 w 15258763"/>
              <a:gd name="connsiteY566" fmla="*/ 8825956 h 10453302"/>
              <a:gd name="connsiteX567" fmla="*/ 3829053 w 15258763"/>
              <a:gd name="connsiteY567" fmla="*/ 7945274 h 10453302"/>
              <a:gd name="connsiteX568" fmla="*/ 3388713 w 15258763"/>
              <a:gd name="connsiteY568" fmla="*/ 6317928 h 10453302"/>
              <a:gd name="connsiteX569" fmla="*/ 3158969 w 15258763"/>
              <a:gd name="connsiteY569" fmla="*/ 5724425 h 10453302"/>
              <a:gd name="connsiteX570" fmla="*/ 2967517 w 15258763"/>
              <a:gd name="connsiteY570" fmla="*/ 5054345 h 10453302"/>
              <a:gd name="connsiteX571" fmla="*/ 3005807 w 15258763"/>
              <a:gd name="connsiteY571" fmla="*/ 3580160 h 10453302"/>
              <a:gd name="connsiteX572" fmla="*/ 3427003 w 15258763"/>
              <a:gd name="connsiteY572" fmla="*/ 2201702 h 10453302"/>
              <a:gd name="connsiteX573" fmla="*/ 3618455 w 15258763"/>
              <a:gd name="connsiteY573" fmla="*/ 1589054 h 10453302"/>
              <a:gd name="connsiteX574" fmla="*/ 3522729 w 15258763"/>
              <a:gd name="connsiteY574" fmla="*/ 631791 h 10453302"/>
              <a:gd name="connsiteX575" fmla="*/ 3427003 w 15258763"/>
              <a:gd name="connsiteY575" fmla="*/ 459484 h 10453302"/>
              <a:gd name="connsiteX576" fmla="*/ 3178115 w 15258763"/>
              <a:gd name="connsiteY576" fmla="*/ 38289 h 10453302"/>
              <a:gd name="connsiteX577" fmla="*/ 2948371 w 15258763"/>
              <a:gd name="connsiteY577" fmla="*/ 38288 h 10453302"/>
              <a:gd name="connsiteX578" fmla="*/ 3063244 w 15258763"/>
              <a:gd name="connsiteY578" fmla="*/ 38288 h 10453302"/>
              <a:gd name="connsiteX579" fmla="*/ 3082388 w 15258763"/>
              <a:gd name="connsiteY579" fmla="*/ 76579 h 10453302"/>
              <a:gd name="connsiteX580" fmla="*/ 3427003 w 15258763"/>
              <a:gd name="connsiteY580" fmla="*/ 650936 h 10453302"/>
              <a:gd name="connsiteX581" fmla="*/ 3522729 w 15258763"/>
              <a:gd name="connsiteY581" fmla="*/ 1608199 h 10453302"/>
              <a:gd name="connsiteX582" fmla="*/ 3292987 w 15258763"/>
              <a:gd name="connsiteY582" fmla="*/ 2278283 h 10453302"/>
              <a:gd name="connsiteX583" fmla="*/ 2890937 w 15258763"/>
              <a:gd name="connsiteY583" fmla="*/ 3561014 h 10453302"/>
              <a:gd name="connsiteX584" fmla="*/ 3005808 w 15258763"/>
              <a:gd name="connsiteY584" fmla="*/ 5743570 h 10453302"/>
              <a:gd name="connsiteX585" fmla="*/ 3178114 w 15258763"/>
              <a:gd name="connsiteY585" fmla="*/ 6260492 h 10453302"/>
              <a:gd name="connsiteX586" fmla="*/ 3541874 w 15258763"/>
              <a:gd name="connsiteY586" fmla="*/ 7945274 h 10453302"/>
              <a:gd name="connsiteX587" fmla="*/ 3541874 w 15258763"/>
              <a:gd name="connsiteY587" fmla="*/ 8825956 h 10453302"/>
              <a:gd name="connsiteX588" fmla="*/ 3522729 w 15258763"/>
              <a:gd name="connsiteY588" fmla="*/ 9476894 h 10453302"/>
              <a:gd name="connsiteX589" fmla="*/ 3637600 w 15258763"/>
              <a:gd name="connsiteY589" fmla="*/ 10357576 h 10453302"/>
              <a:gd name="connsiteX590" fmla="*/ 3637600 w 15258763"/>
              <a:gd name="connsiteY590" fmla="*/ 10415012 h 10453302"/>
              <a:gd name="connsiteX591" fmla="*/ 3350422 w 15258763"/>
              <a:gd name="connsiteY591" fmla="*/ 10415012 h 10453302"/>
              <a:gd name="connsiteX592" fmla="*/ 3312132 w 15258763"/>
              <a:gd name="connsiteY592" fmla="*/ 10280995 h 10453302"/>
              <a:gd name="connsiteX593" fmla="*/ 3197260 w 15258763"/>
              <a:gd name="connsiteY593" fmla="*/ 8634503 h 10453302"/>
              <a:gd name="connsiteX594" fmla="*/ 3216406 w 15258763"/>
              <a:gd name="connsiteY594" fmla="*/ 7658095 h 10453302"/>
              <a:gd name="connsiteX595" fmla="*/ 3120679 w 15258763"/>
              <a:gd name="connsiteY595" fmla="*/ 6911431 h 10453302"/>
              <a:gd name="connsiteX596" fmla="*/ 2814355 w 15258763"/>
              <a:gd name="connsiteY596" fmla="*/ 5762715 h 10453302"/>
              <a:gd name="connsiteX597" fmla="*/ 2737775 w 15258763"/>
              <a:gd name="connsiteY597" fmla="*/ 3618450 h 10453302"/>
              <a:gd name="connsiteX598" fmla="*/ 3158970 w 15258763"/>
              <a:gd name="connsiteY598" fmla="*/ 2278283 h 10453302"/>
              <a:gd name="connsiteX599" fmla="*/ 3388713 w 15258763"/>
              <a:gd name="connsiteY599" fmla="*/ 1627344 h 10453302"/>
              <a:gd name="connsiteX600" fmla="*/ 3292987 w 15258763"/>
              <a:gd name="connsiteY600" fmla="*/ 650936 h 10453302"/>
              <a:gd name="connsiteX601" fmla="*/ 3139825 w 15258763"/>
              <a:gd name="connsiteY601" fmla="*/ 363757 h 10453302"/>
              <a:gd name="connsiteX602" fmla="*/ 2948371 w 15258763"/>
              <a:gd name="connsiteY602" fmla="*/ 38288 h 10453302"/>
              <a:gd name="connsiteX603" fmla="*/ 14971584 w 15258763"/>
              <a:gd name="connsiteY603" fmla="*/ 38288 h 10453302"/>
              <a:gd name="connsiteX604" fmla="*/ 15163037 w 15258763"/>
              <a:gd name="connsiteY604" fmla="*/ 38288 h 10453302"/>
              <a:gd name="connsiteX605" fmla="*/ 15163037 w 15258763"/>
              <a:gd name="connsiteY605" fmla="*/ 95724 h 10453302"/>
              <a:gd name="connsiteX606" fmla="*/ 15105602 w 15258763"/>
              <a:gd name="connsiteY606" fmla="*/ 1187003 h 10453302"/>
              <a:gd name="connsiteX607" fmla="*/ 15105602 w 15258763"/>
              <a:gd name="connsiteY607" fmla="*/ 2393154 h 10453302"/>
              <a:gd name="connsiteX608" fmla="*/ 15220473 w 15258763"/>
              <a:gd name="connsiteY608" fmla="*/ 4001355 h 10453302"/>
              <a:gd name="connsiteX609" fmla="*/ 15258763 w 15258763"/>
              <a:gd name="connsiteY609" fmla="*/ 4326825 h 10453302"/>
              <a:gd name="connsiteX610" fmla="*/ 15258763 w 15258763"/>
              <a:gd name="connsiteY610" fmla="*/ 5437246 h 10453302"/>
              <a:gd name="connsiteX611" fmla="*/ 15258763 w 15258763"/>
              <a:gd name="connsiteY611" fmla="*/ 5475537 h 10453302"/>
              <a:gd name="connsiteX612" fmla="*/ 15124747 w 15258763"/>
              <a:gd name="connsiteY612" fmla="*/ 7007157 h 10453302"/>
              <a:gd name="connsiteX613" fmla="*/ 15086457 w 15258763"/>
              <a:gd name="connsiteY613" fmla="*/ 8175017 h 10453302"/>
              <a:gd name="connsiteX614" fmla="*/ 15163037 w 15258763"/>
              <a:gd name="connsiteY614" fmla="*/ 9400313 h 10453302"/>
              <a:gd name="connsiteX615" fmla="*/ 15258763 w 15258763"/>
              <a:gd name="connsiteY615" fmla="*/ 10415012 h 10453302"/>
              <a:gd name="connsiteX616" fmla="*/ 15067311 w 15258763"/>
              <a:gd name="connsiteY616" fmla="*/ 10415012 h 10453302"/>
              <a:gd name="connsiteX617" fmla="*/ 14952439 w 15258763"/>
              <a:gd name="connsiteY617" fmla="*/ 9113135 h 10453302"/>
              <a:gd name="connsiteX618" fmla="*/ 14875858 w 15258763"/>
              <a:gd name="connsiteY618" fmla="*/ 8175017 h 10453302"/>
              <a:gd name="connsiteX619" fmla="*/ 14933295 w 15258763"/>
              <a:gd name="connsiteY619" fmla="*/ 6834850 h 10453302"/>
              <a:gd name="connsiteX620" fmla="*/ 15048166 w 15258763"/>
              <a:gd name="connsiteY620" fmla="*/ 5513827 h 10453302"/>
              <a:gd name="connsiteX621" fmla="*/ 14971584 w 15258763"/>
              <a:gd name="connsiteY621" fmla="*/ 2967511 h 10453302"/>
              <a:gd name="connsiteX622" fmla="*/ 14895005 w 15258763"/>
              <a:gd name="connsiteY622" fmla="*/ 1474182 h 10453302"/>
              <a:gd name="connsiteX623" fmla="*/ 14952439 w 15258763"/>
              <a:gd name="connsiteY623" fmla="*/ 306322 h 10453302"/>
              <a:gd name="connsiteX624" fmla="*/ 14971584 w 15258763"/>
              <a:gd name="connsiteY624" fmla="*/ 38288 h 10453302"/>
              <a:gd name="connsiteX625" fmla="*/ 13842016 w 15258763"/>
              <a:gd name="connsiteY625" fmla="*/ 38288 h 10453302"/>
              <a:gd name="connsiteX626" fmla="*/ 13976032 w 15258763"/>
              <a:gd name="connsiteY626" fmla="*/ 38288 h 10453302"/>
              <a:gd name="connsiteX627" fmla="*/ 13976032 w 15258763"/>
              <a:gd name="connsiteY627" fmla="*/ 76579 h 10453302"/>
              <a:gd name="connsiteX628" fmla="*/ 13976032 w 15258763"/>
              <a:gd name="connsiteY628" fmla="*/ 708372 h 10453302"/>
              <a:gd name="connsiteX629" fmla="*/ 13937742 w 15258763"/>
              <a:gd name="connsiteY629" fmla="*/ 2450589 h 10453302"/>
              <a:gd name="connsiteX630" fmla="*/ 14014322 w 15258763"/>
              <a:gd name="connsiteY630" fmla="*/ 3848192 h 10453302"/>
              <a:gd name="connsiteX631" fmla="*/ 14129194 w 15258763"/>
              <a:gd name="connsiteY631" fmla="*/ 5379810 h 10453302"/>
              <a:gd name="connsiteX632" fmla="*/ 13918595 w 15258763"/>
              <a:gd name="connsiteY632" fmla="*/ 7409207 h 10453302"/>
              <a:gd name="connsiteX633" fmla="*/ 13650563 w 15258763"/>
              <a:gd name="connsiteY633" fmla="*/ 9400313 h 10453302"/>
              <a:gd name="connsiteX634" fmla="*/ 13612272 w 15258763"/>
              <a:gd name="connsiteY634" fmla="*/ 10395866 h 10453302"/>
              <a:gd name="connsiteX635" fmla="*/ 13286803 w 15258763"/>
              <a:gd name="connsiteY635" fmla="*/ 10395866 h 10453302"/>
              <a:gd name="connsiteX636" fmla="*/ 13325093 w 15258763"/>
              <a:gd name="connsiteY636" fmla="*/ 9783218 h 10453302"/>
              <a:gd name="connsiteX637" fmla="*/ 13535690 w 15258763"/>
              <a:gd name="connsiteY637" fmla="*/ 8672793 h 10453302"/>
              <a:gd name="connsiteX638" fmla="*/ 13822869 w 15258763"/>
              <a:gd name="connsiteY638" fmla="*/ 7141173 h 10453302"/>
              <a:gd name="connsiteX639" fmla="*/ 13976032 w 15258763"/>
              <a:gd name="connsiteY639" fmla="*/ 5513827 h 10453302"/>
              <a:gd name="connsiteX640" fmla="*/ 13976032 w 15258763"/>
              <a:gd name="connsiteY640" fmla="*/ 4652295 h 10453302"/>
              <a:gd name="connsiteX641" fmla="*/ 13822869 w 15258763"/>
              <a:gd name="connsiteY641" fmla="*/ 3714177 h 10453302"/>
              <a:gd name="connsiteX642" fmla="*/ 13765434 w 15258763"/>
              <a:gd name="connsiteY642" fmla="*/ 2814349 h 10453302"/>
              <a:gd name="connsiteX643" fmla="*/ 13842016 w 15258763"/>
              <a:gd name="connsiteY643" fmla="*/ 1952812 h 10453302"/>
              <a:gd name="connsiteX644" fmla="*/ 13880305 w 15258763"/>
              <a:gd name="connsiteY644" fmla="*/ 440338 h 10453302"/>
              <a:gd name="connsiteX645" fmla="*/ 13842016 w 15258763"/>
              <a:gd name="connsiteY645" fmla="*/ 38288 h 10453302"/>
              <a:gd name="connsiteX646" fmla="*/ 497781 w 15258763"/>
              <a:gd name="connsiteY646" fmla="*/ 38288 h 10453302"/>
              <a:gd name="connsiteX647" fmla="*/ 689233 w 15258763"/>
              <a:gd name="connsiteY647" fmla="*/ 38288 h 10453302"/>
              <a:gd name="connsiteX648" fmla="*/ 995556 w 15258763"/>
              <a:gd name="connsiteY648" fmla="*/ 765808 h 10453302"/>
              <a:gd name="connsiteX649" fmla="*/ 1091284 w 15258763"/>
              <a:gd name="connsiteY649" fmla="*/ 1033840 h 10453302"/>
              <a:gd name="connsiteX650" fmla="*/ 1148718 w 15258763"/>
              <a:gd name="connsiteY650" fmla="*/ 2278282 h 10453302"/>
              <a:gd name="connsiteX651" fmla="*/ 861540 w 15258763"/>
              <a:gd name="connsiteY651" fmla="*/ 3388706 h 10453302"/>
              <a:gd name="connsiteX652" fmla="*/ 402054 w 15258763"/>
              <a:gd name="connsiteY652" fmla="*/ 5092635 h 10453302"/>
              <a:gd name="connsiteX653" fmla="*/ 268038 w 15258763"/>
              <a:gd name="connsiteY653" fmla="*/ 6547671 h 10453302"/>
              <a:gd name="connsiteX654" fmla="*/ 363764 w 15258763"/>
              <a:gd name="connsiteY654" fmla="*/ 7658095 h 10453302"/>
              <a:gd name="connsiteX655" fmla="*/ 459490 w 15258763"/>
              <a:gd name="connsiteY655" fmla="*/ 8864246 h 10453302"/>
              <a:gd name="connsiteX656" fmla="*/ 497781 w 15258763"/>
              <a:gd name="connsiteY656" fmla="*/ 9859799 h 10453302"/>
              <a:gd name="connsiteX657" fmla="*/ 555216 w 15258763"/>
              <a:gd name="connsiteY657" fmla="*/ 10415012 h 10453302"/>
              <a:gd name="connsiteX658" fmla="*/ 421200 w 15258763"/>
              <a:gd name="connsiteY658" fmla="*/ 10415012 h 10453302"/>
              <a:gd name="connsiteX659" fmla="*/ 421200 w 15258763"/>
              <a:gd name="connsiteY659" fmla="*/ 10357576 h 10453302"/>
              <a:gd name="connsiteX660" fmla="*/ 382908 w 15258763"/>
              <a:gd name="connsiteY660" fmla="*/ 9630056 h 10453302"/>
              <a:gd name="connsiteX661" fmla="*/ 306328 w 15258763"/>
              <a:gd name="connsiteY661" fmla="*/ 8136727 h 10453302"/>
              <a:gd name="connsiteX662" fmla="*/ 153166 w 15258763"/>
              <a:gd name="connsiteY662" fmla="*/ 6605106 h 10453302"/>
              <a:gd name="connsiteX663" fmla="*/ 229747 w 15258763"/>
              <a:gd name="connsiteY663" fmla="*/ 5130926 h 10453302"/>
              <a:gd name="connsiteX664" fmla="*/ 593506 w 15258763"/>
              <a:gd name="connsiteY664" fmla="*/ 3695030 h 10453302"/>
              <a:gd name="connsiteX665" fmla="*/ 938122 w 15258763"/>
              <a:gd name="connsiteY665" fmla="*/ 2297427 h 10453302"/>
              <a:gd name="connsiteX666" fmla="*/ 784959 w 15258763"/>
              <a:gd name="connsiteY666" fmla="*/ 765808 h 10453302"/>
              <a:gd name="connsiteX667" fmla="*/ 612652 w 15258763"/>
              <a:gd name="connsiteY667" fmla="*/ 325467 h 10453302"/>
              <a:gd name="connsiteX668" fmla="*/ 497781 w 15258763"/>
              <a:gd name="connsiteY668" fmla="*/ 38288 h 10453302"/>
              <a:gd name="connsiteX669" fmla="*/ 14646116 w 15258763"/>
              <a:gd name="connsiteY669" fmla="*/ 38287 h 10453302"/>
              <a:gd name="connsiteX670" fmla="*/ 14818423 w 15258763"/>
              <a:gd name="connsiteY670" fmla="*/ 38287 h 10453302"/>
              <a:gd name="connsiteX671" fmla="*/ 14799279 w 15258763"/>
              <a:gd name="connsiteY671" fmla="*/ 536064 h 10453302"/>
              <a:gd name="connsiteX672" fmla="*/ 14760987 w 15258763"/>
              <a:gd name="connsiteY672" fmla="*/ 1914522 h 10453302"/>
              <a:gd name="connsiteX673" fmla="*/ 14799279 w 15258763"/>
              <a:gd name="connsiteY673" fmla="*/ 2699477 h 10453302"/>
              <a:gd name="connsiteX674" fmla="*/ 14933295 w 15258763"/>
              <a:gd name="connsiteY674" fmla="*/ 4288533 h 10453302"/>
              <a:gd name="connsiteX675" fmla="*/ 14895005 w 15258763"/>
              <a:gd name="connsiteY675" fmla="*/ 5820151 h 10453302"/>
              <a:gd name="connsiteX676" fmla="*/ 14741842 w 15258763"/>
              <a:gd name="connsiteY676" fmla="*/ 7217755 h 10453302"/>
              <a:gd name="connsiteX677" fmla="*/ 14703552 w 15258763"/>
              <a:gd name="connsiteY677" fmla="*/ 8232453 h 10453302"/>
              <a:gd name="connsiteX678" fmla="*/ 14760987 w 15258763"/>
              <a:gd name="connsiteY678" fmla="*/ 8921682 h 10453302"/>
              <a:gd name="connsiteX679" fmla="*/ 14837568 w 15258763"/>
              <a:gd name="connsiteY679" fmla="*/ 9936380 h 10453302"/>
              <a:gd name="connsiteX680" fmla="*/ 14875858 w 15258763"/>
              <a:gd name="connsiteY680" fmla="*/ 10434157 h 10453302"/>
              <a:gd name="connsiteX681" fmla="*/ 14684406 w 15258763"/>
              <a:gd name="connsiteY681" fmla="*/ 10434157 h 10453302"/>
              <a:gd name="connsiteX682" fmla="*/ 14684406 w 15258763"/>
              <a:gd name="connsiteY682" fmla="*/ 10415012 h 10453302"/>
              <a:gd name="connsiteX683" fmla="*/ 14550390 w 15258763"/>
              <a:gd name="connsiteY683" fmla="*/ 8711084 h 10453302"/>
              <a:gd name="connsiteX684" fmla="*/ 14607826 w 15258763"/>
              <a:gd name="connsiteY684" fmla="*/ 6758268 h 10453302"/>
              <a:gd name="connsiteX685" fmla="*/ 14760987 w 15258763"/>
              <a:gd name="connsiteY685" fmla="*/ 5379810 h 10453302"/>
              <a:gd name="connsiteX686" fmla="*/ 14684406 w 15258763"/>
              <a:gd name="connsiteY686" fmla="*/ 3350416 h 10453302"/>
              <a:gd name="connsiteX687" fmla="*/ 14588680 w 15258763"/>
              <a:gd name="connsiteY687" fmla="*/ 1608198 h 10453302"/>
              <a:gd name="connsiteX688" fmla="*/ 14646116 w 15258763"/>
              <a:gd name="connsiteY688" fmla="*/ 38287 h 10453302"/>
              <a:gd name="connsiteX689" fmla="*/ 880685 w 15258763"/>
              <a:gd name="connsiteY689" fmla="*/ 38287 h 10453302"/>
              <a:gd name="connsiteX690" fmla="*/ 1072137 w 15258763"/>
              <a:gd name="connsiteY690" fmla="*/ 38287 h 10453302"/>
              <a:gd name="connsiteX691" fmla="*/ 1340171 w 15258763"/>
              <a:gd name="connsiteY691" fmla="*/ 631790 h 10453302"/>
              <a:gd name="connsiteX692" fmla="*/ 1589059 w 15258763"/>
              <a:gd name="connsiteY692" fmla="*/ 1263583 h 10453302"/>
              <a:gd name="connsiteX693" fmla="*/ 1569914 w 15258763"/>
              <a:gd name="connsiteY693" fmla="*/ 2259136 h 10453302"/>
              <a:gd name="connsiteX694" fmla="*/ 1474187 w 15258763"/>
              <a:gd name="connsiteY694" fmla="*/ 2508025 h 10453302"/>
              <a:gd name="connsiteX695" fmla="*/ 670087 w 15258763"/>
              <a:gd name="connsiteY695" fmla="*/ 5437246 h 10453302"/>
              <a:gd name="connsiteX696" fmla="*/ 574361 w 15258763"/>
              <a:gd name="connsiteY696" fmla="*/ 6547671 h 10453302"/>
              <a:gd name="connsiteX697" fmla="*/ 670087 w 15258763"/>
              <a:gd name="connsiteY697" fmla="*/ 7715531 h 10453302"/>
              <a:gd name="connsiteX698" fmla="*/ 727523 w 15258763"/>
              <a:gd name="connsiteY698" fmla="*/ 8883392 h 10453302"/>
              <a:gd name="connsiteX699" fmla="*/ 765813 w 15258763"/>
              <a:gd name="connsiteY699" fmla="*/ 9955525 h 10453302"/>
              <a:gd name="connsiteX700" fmla="*/ 804104 w 15258763"/>
              <a:gd name="connsiteY700" fmla="*/ 10415012 h 10453302"/>
              <a:gd name="connsiteX701" fmla="*/ 670087 w 15258763"/>
              <a:gd name="connsiteY701" fmla="*/ 10415012 h 10453302"/>
              <a:gd name="connsiteX702" fmla="*/ 612651 w 15258763"/>
              <a:gd name="connsiteY702" fmla="*/ 9113135 h 10453302"/>
              <a:gd name="connsiteX703" fmla="*/ 593506 w 15258763"/>
              <a:gd name="connsiteY703" fmla="*/ 8404760 h 10453302"/>
              <a:gd name="connsiteX704" fmla="*/ 440344 w 15258763"/>
              <a:gd name="connsiteY704" fmla="*/ 6815705 h 10453302"/>
              <a:gd name="connsiteX705" fmla="*/ 536070 w 15258763"/>
              <a:gd name="connsiteY705" fmla="*/ 5245794 h 10453302"/>
              <a:gd name="connsiteX706" fmla="*/ 1072137 w 15258763"/>
              <a:gd name="connsiteY706" fmla="*/ 3254689 h 10453302"/>
              <a:gd name="connsiteX707" fmla="*/ 1378461 w 15258763"/>
              <a:gd name="connsiteY707" fmla="*/ 2259136 h 10453302"/>
              <a:gd name="connsiteX708" fmla="*/ 1378461 w 15258763"/>
              <a:gd name="connsiteY708" fmla="*/ 1244438 h 10453302"/>
              <a:gd name="connsiteX709" fmla="*/ 1148718 w 15258763"/>
              <a:gd name="connsiteY709" fmla="*/ 631790 h 10453302"/>
              <a:gd name="connsiteX710" fmla="*/ 880685 w 15258763"/>
              <a:gd name="connsiteY710" fmla="*/ 38287 h 10453302"/>
              <a:gd name="connsiteX711" fmla="*/ 14071758 w 15258763"/>
              <a:gd name="connsiteY711" fmla="*/ 38287 h 10453302"/>
              <a:gd name="connsiteX712" fmla="*/ 14205774 w 15258763"/>
              <a:gd name="connsiteY712" fmla="*/ 38287 h 10453302"/>
              <a:gd name="connsiteX713" fmla="*/ 14205774 w 15258763"/>
              <a:gd name="connsiteY713" fmla="*/ 76578 h 10453302"/>
              <a:gd name="connsiteX714" fmla="*/ 14205774 w 15258763"/>
              <a:gd name="connsiteY714" fmla="*/ 1569907 h 10453302"/>
              <a:gd name="connsiteX715" fmla="*/ 14205774 w 15258763"/>
              <a:gd name="connsiteY715" fmla="*/ 2565460 h 10453302"/>
              <a:gd name="connsiteX716" fmla="*/ 14244065 w 15258763"/>
              <a:gd name="connsiteY716" fmla="*/ 3197253 h 10453302"/>
              <a:gd name="connsiteX717" fmla="*/ 14378082 w 15258763"/>
              <a:gd name="connsiteY717" fmla="*/ 4250243 h 10453302"/>
              <a:gd name="connsiteX718" fmla="*/ 14378082 w 15258763"/>
              <a:gd name="connsiteY718" fmla="*/ 5571263 h 10453302"/>
              <a:gd name="connsiteX719" fmla="*/ 14224921 w 15258763"/>
              <a:gd name="connsiteY719" fmla="*/ 6834850 h 10453302"/>
              <a:gd name="connsiteX720" fmla="*/ 14110048 w 15258763"/>
              <a:gd name="connsiteY720" fmla="*/ 8041000 h 10453302"/>
              <a:gd name="connsiteX721" fmla="*/ 14071758 w 15258763"/>
              <a:gd name="connsiteY721" fmla="*/ 9093989 h 10453302"/>
              <a:gd name="connsiteX722" fmla="*/ 14071758 w 15258763"/>
              <a:gd name="connsiteY722" fmla="*/ 9993816 h 10453302"/>
              <a:gd name="connsiteX723" fmla="*/ 14090903 w 15258763"/>
              <a:gd name="connsiteY723" fmla="*/ 10453302 h 10453302"/>
              <a:gd name="connsiteX724" fmla="*/ 13842016 w 15258763"/>
              <a:gd name="connsiteY724" fmla="*/ 10453302 h 10453302"/>
              <a:gd name="connsiteX725" fmla="*/ 13842016 w 15258763"/>
              <a:gd name="connsiteY725" fmla="*/ 10415012 h 10453302"/>
              <a:gd name="connsiteX726" fmla="*/ 13842016 w 15258763"/>
              <a:gd name="connsiteY726" fmla="*/ 9610911 h 10453302"/>
              <a:gd name="connsiteX727" fmla="*/ 14148339 w 15258763"/>
              <a:gd name="connsiteY727" fmla="*/ 6451945 h 10453302"/>
              <a:gd name="connsiteX728" fmla="*/ 14263210 w 15258763"/>
              <a:gd name="connsiteY728" fmla="*/ 5379810 h 10453302"/>
              <a:gd name="connsiteX729" fmla="*/ 14167484 w 15258763"/>
              <a:gd name="connsiteY729" fmla="*/ 3848192 h 10453302"/>
              <a:gd name="connsiteX730" fmla="*/ 14071758 w 15258763"/>
              <a:gd name="connsiteY730" fmla="*/ 2622896 h 10453302"/>
              <a:gd name="connsiteX731" fmla="*/ 14090903 w 15258763"/>
              <a:gd name="connsiteY731" fmla="*/ 689226 h 10453302"/>
              <a:gd name="connsiteX732" fmla="*/ 14071758 w 15258763"/>
              <a:gd name="connsiteY732" fmla="*/ 38287 h 10453302"/>
              <a:gd name="connsiteX733" fmla="*/ 14339792 w 15258763"/>
              <a:gd name="connsiteY733" fmla="*/ 38287 h 10453302"/>
              <a:gd name="connsiteX734" fmla="*/ 14492953 w 15258763"/>
              <a:gd name="connsiteY734" fmla="*/ 38287 h 10453302"/>
              <a:gd name="connsiteX735" fmla="*/ 14492953 w 15258763"/>
              <a:gd name="connsiteY735" fmla="*/ 57431 h 10453302"/>
              <a:gd name="connsiteX736" fmla="*/ 14473808 w 15258763"/>
              <a:gd name="connsiteY736" fmla="*/ 2010247 h 10453302"/>
              <a:gd name="connsiteX737" fmla="*/ 14550390 w 15258763"/>
              <a:gd name="connsiteY737" fmla="*/ 3216398 h 10453302"/>
              <a:gd name="connsiteX738" fmla="*/ 14684406 w 15258763"/>
              <a:gd name="connsiteY738" fmla="*/ 4767165 h 10453302"/>
              <a:gd name="connsiteX739" fmla="*/ 14531245 w 15258763"/>
              <a:gd name="connsiteY739" fmla="*/ 6566816 h 10453302"/>
              <a:gd name="connsiteX740" fmla="*/ 14416374 w 15258763"/>
              <a:gd name="connsiteY740" fmla="*/ 8289889 h 10453302"/>
              <a:gd name="connsiteX741" fmla="*/ 14435519 w 15258763"/>
              <a:gd name="connsiteY741" fmla="*/ 8864246 h 10453302"/>
              <a:gd name="connsiteX742" fmla="*/ 14492953 w 15258763"/>
              <a:gd name="connsiteY742" fmla="*/ 9993816 h 10453302"/>
              <a:gd name="connsiteX743" fmla="*/ 14531245 w 15258763"/>
              <a:gd name="connsiteY743" fmla="*/ 10415012 h 10453302"/>
              <a:gd name="connsiteX744" fmla="*/ 14320647 w 15258763"/>
              <a:gd name="connsiteY744" fmla="*/ 10415012 h 10453302"/>
              <a:gd name="connsiteX745" fmla="*/ 14282356 w 15258763"/>
              <a:gd name="connsiteY745" fmla="*/ 9974671 h 10453302"/>
              <a:gd name="connsiteX746" fmla="*/ 14263211 w 15258763"/>
              <a:gd name="connsiteY746" fmla="*/ 8730230 h 10453302"/>
              <a:gd name="connsiteX747" fmla="*/ 14416374 w 15258763"/>
              <a:gd name="connsiteY747" fmla="*/ 6356218 h 10453302"/>
              <a:gd name="connsiteX748" fmla="*/ 14531245 w 15258763"/>
              <a:gd name="connsiteY748" fmla="*/ 5207505 h 10453302"/>
              <a:gd name="connsiteX749" fmla="*/ 14416374 w 15258763"/>
              <a:gd name="connsiteY749" fmla="*/ 3484431 h 10453302"/>
              <a:gd name="connsiteX750" fmla="*/ 14320647 w 15258763"/>
              <a:gd name="connsiteY750" fmla="*/ 2182554 h 10453302"/>
              <a:gd name="connsiteX751" fmla="*/ 14339792 w 15258763"/>
              <a:gd name="connsiteY751" fmla="*/ 95723 h 10453302"/>
              <a:gd name="connsiteX752" fmla="*/ 14339792 w 15258763"/>
              <a:gd name="connsiteY752" fmla="*/ 38287 h 10453302"/>
              <a:gd name="connsiteX753" fmla="*/ 2527174 w 15258763"/>
              <a:gd name="connsiteY753" fmla="*/ 38287 h 10453302"/>
              <a:gd name="connsiteX754" fmla="*/ 2642046 w 15258763"/>
              <a:gd name="connsiteY754" fmla="*/ 38287 h 10453302"/>
              <a:gd name="connsiteX755" fmla="*/ 2910079 w 15258763"/>
              <a:gd name="connsiteY755" fmla="*/ 478628 h 10453302"/>
              <a:gd name="connsiteX756" fmla="*/ 3120677 w 15258763"/>
              <a:gd name="connsiteY756" fmla="*/ 880678 h 10453302"/>
              <a:gd name="connsiteX757" fmla="*/ 3197258 w 15258763"/>
              <a:gd name="connsiteY757" fmla="*/ 1627343 h 10453302"/>
              <a:gd name="connsiteX758" fmla="*/ 3044096 w 15258763"/>
              <a:gd name="connsiteY758" fmla="*/ 2105974 h 10453302"/>
              <a:gd name="connsiteX759" fmla="*/ 2718627 w 15258763"/>
              <a:gd name="connsiteY759" fmla="*/ 2871783 h 10453302"/>
              <a:gd name="connsiteX760" fmla="*/ 2431448 w 15258763"/>
              <a:gd name="connsiteY760" fmla="*/ 5686135 h 10453302"/>
              <a:gd name="connsiteX761" fmla="*/ 2603755 w 15258763"/>
              <a:gd name="connsiteY761" fmla="*/ 6758268 h 10453302"/>
              <a:gd name="connsiteX762" fmla="*/ 2527174 w 15258763"/>
              <a:gd name="connsiteY762" fmla="*/ 7926129 h 10453302"/>
              <a:gd name="connsiteX763" fmla="*/ 2450593 w 15258763"/>
              <a:gd name="connsiteY763" fmla="*/ 8328179 h 10453302"/>
              <a:gd name="connsiteX764" fmla="*/ 2469738 w 15258763"/>
              <a:gd name="connsiteY764" fmla="*/ 9381168 h 10453302"/>
              <a:gd name="connsiteX765" fmla="*/ 2680336 w 15258763"/>
              <a:gd name="connsiteY765" fmla="*/ 10415012 h 10453302"/>
              <a:gd name="connsiteX766" fmla="*/ 2450593 w 15258763"/>
              <a:gd name="connsiteY766" fmla="*/ 10415012 h 10453302"/>
              <a:gd name="connsiteX767" fmla="*/ 2431448 w 15258763"/>
              <a:gd name="connsiteY767" fmla="*/ 10357576 h 10453302"/>
              <a:gd name="connsiteX768" fmla="*/ 2316576 w 15258763"/>
              <a:gd name="connsiteY768" fmla="*/ 9878945 h 10453302"/>
              <a:gd name="connsiteX769" fmla="*/ 2201705 w 15258763"/>
              <a:gd name="connsiteY769" fmla="*/ 8500486 h 10453302"/>
              <a:gd name="connsiteX770" fmla="*/ 2316576 w 15258763"/>
              <a:gd name="connsiteY770" fmla="*/ 7849548 h 10453302"/>
              <a:gd name="connsiteX771" fmla="*/ 2431448 w 15258763"/>
              <a:gd name="connsiteY771" fmla="*/ 6853995 h 10453302"/>
              <a:gd name="connsiteX772" fmla="*/ 2297431 w 15258763"/>
              <a:gd name="connsiteY772" fmla="*/ 5686135 h 10453302"/>
              <a:gd name="connsiteX773" fmla="*/ 2412303 w 15258763"/>
              <a:gd name="connsiteY773" fmla="*/ 3580158 h 10453302"/>
              <a:gd name="connsiteX774" fmla="*/ 2852643 w 15258763"/>
              <a:gd name="connsiteY774" fmla="*/ 2335716 h 10453302"/>
              <a:gd name="connsiteX775" fmla="*/ 3063241 w 15258763"/>
              <a:gd name="connsiteY775" fmla="*/ 1780505 h 10453302"/>
              <a:gd name="connsiteX776" fmla="*/ 3005805 w 15258763"/>
              <a:gd name="connsiteY776" fmla="*/ 804097 h 10453302"/>
              <a:gd name="connsiteX777" fmla="*/ 2756917 w 15258763"/>
              <a:gd name="connsiteY777" fmla="*/ 363756 h 10453302"/>
              <a:gd name="connsiteX778" fmla="*/ 2527174 w 15258763"/>
              <a:gd name="connsiteY778" fmla="*/ 38287 h 10453302"/>
              <a:gd name="connsiteX779" fmla="*/ 1225299 w 15258763"/>
              <a:gd name="connsiteY779" fmla="*/ 38286 h 10453302"/>
              <a:gd name="connsiteX780" fmla="*/ 1397606 w 15258763"/>
              <a:gd name="connsiteY780" fmla="*/ 38286 h 10453302"/>
              <a:gd name="connsiteX781" fmla="*/ 1684785 w 15258763"/>
              <a:gd name="connsiteY781" fmla="*/ 574354 h 10453302"/>
              <a:gd name="connsiteX782" fmla="*/ 1971964 w 15258763"/>
              <a:gd name="connsiteY782" fmla="*/ 1244437 h 10453302"/>
              <a:gd name="connsiteX783" fmla="*/ 1971964 w 15258763"/>
              <a:gd name="connsiteY783" fmla="*/ 2105973 h 10453302"/>
              <a:gd name="connsiteX784" fmla="*/ 1837947 w 15258763"/>
              <a:gd name="connsiteY784" fmla="*/ 2469733 h 10453302"/>
              <a:gd name="connsiteX785" fmla="*/ 1493332 w 15258763"/>
              <a:gd name="connsiteY785" fmla="*/ 3388705 h 10453302"/>
              <a:gd name="connsiteX786" fmla="*/ 957265 w 15258763"/>
              <a:gd name="connsiteY786" fmla="*/ 5609554 h 10453302"/>
              <a:gd name="connsiteX787" fmla="*/ 861539 w 15258763"/>
              <a:gd name="connsiteY787" fmla="*/ 6662542 h 10453302"/>
              <a:gd name="connsiteX788" fmla="*/ 899829 w 15258763"/>
              <a:gd name="connsiteY788" fmla="*/ 7409207 h 10453302"/>
              <a:gd name="connsiteX789" fmla="*/ 957265 w 15258763"/>
              <a:gd name="connsiteY789" fmla="*/ 8443051 h 10453302"/>
              <a:gd name="connsiteX790" fmla="*/ 957265 w 15258763"/>
              <a:gd name="connsiteY790" fmla="*/ 9572620 h 10453302"/>
              <a:gd name="connsiteX791" fmla="*/ 1033846 w 15258763"/>
              <a:gd name="connsiteY791" fmla="*/ 10415012 h 10453302"/>
              <a:gd name="connsiteX792" fmla="*/ 899829 w 15258763"/>
              <a:gd name="connsiteY792" fmla="*/ 10415012 h 10453302"/>
              <a:gd name="connsiteX793" fmla="*/ 899829 w 15258763"/>
              <a:gd name="connsiteY793" fmla="*/ 10357576 h 10453302"/>
              <a:gd name="connsiteX794" fmla="*/ 823249 w 15258763"/>
              <a:gd name="connsiteY794" fmla="*/ 8787665 h 10453302"/>
              <a:gd name="connsiteX795" fmla="*/ 823249 w 15258763"/>
              <a:gd name="connsiteY795" fmla="*/ 8117582 h 10453302"/>
              <a:gd name="connsiteX796" fmla="*/ 727522 w 15258763"/>
              <a:gd name="connsiteY796" fmla="*/ 6834850 h 10453302"/>
              <a:gd name="connsiteX797" fmla="*/ 746668 w 15258763"/>
              <a:gd name="connsiteY797" fmla="*/ 5858442 h 10453302"/>
              <a:gd name="connsiteX798" fmla="*/ 1608204 w 15258763"/>
              <a:gd name="connsiteY798" fmla="*/ 2603750 h 10453302"/>
              <a:gd name="connsiteX799" fmla="*/ 1780511 w 15258763"/>
              <a:gd name="connsiteY799" fmla="*/ 2144264 h 10453302"/>
              <a:gd name="connsiteX800" fmla="*/ 1799656 w 15258763"/>
              <a:gd name="connsiteY800" fmla="*/ 1321018 h 10453302"/>
              <a:gd name="connsiteX801" fmla="*/ 1512478 w 15258763"/>
              <a:gd name="connsiteY801" fmla="*/ 612644 h 10453302"/>
              <a:gd name="connsiteX802" fmla="*/ 1225299 w 15258763"/>
              <a:gd name="connsiteY802" fmla="*/ 38286 h 10453302"/>
              <a:gd name="connsiteX803" fmla="*/ 2297432 w 15258763"/>
              <a:gd name="connsiteY803" fmla="*/ 38286 h 10453302"/>
              <a:gd name="connsiteX804" fmla="*/ 2412302 w 15258763"/>
              <a:gd name="connsiteY804" fmla="*/ 38286 h 10453302"/>
              <a:gd name="connsiteX805" fmla="*/ 2527174 w 15258763"/>
              <a:gd name="connsiteY805" fmla="*/ 248884 h 10453302"/>
              <a:gd name="connsiteX806" fmla="*/ 2871788 w 15258763"/>
              <a:gd name="connsiteY806" fmla="*/ 842387 h 10453302"/>
              <a:gd name="connsiteX807" fmla="*/ 3024951 w 15258763"/>
              <a:gd name="connsiteY807" fmla="*/ 1397599 h 10453302"/>
              <a:gd name="connsiteX808" fmla="*/ 2910079 w 15258763"/>
              <a:gd name="connsiteY808" fmla="*/ 1933666 h 10453302"/>
              <a:gd name="connsiteX809" fmla="*/ 2603755 w 15258763"/>
              <a:gd name="connsiteY809" fmla="*/ 2661186 h 10453302"/>
              <a:gd name="connsiteX810" fmla="*/ 2144269 w 15258763"/>
              <a:gd name="connsiteY810" fmla="*/ 5666989 h 10453302"/>
              <a:gd name="connsiteX811" fmla="*/ 2239995 w 15258763"/>
              <a:gd name="connsiteY811" fmla="*/ 6758268 h 10453302"/>
              <a:gd name="connsiteX812" fmla="*/ 2144269 w 15258763"/>
              <a:gd name="connsiteY812" fmla="*/ 7772967 h 10453302"/>
              <a:gd name="connsiteX813" fmla="*/ 2067689 w 15258763"/>
              <a:gd name="connsiteY813" fmla="*/ 8060146 h 10453302"/>
              <a:gd name="connsiteX814" fmla="*/ 2010253 w 15258763"/>
              <a:gd name="connsiteY814" fmla="*/ 9362023 h 10453302"/>
              <a:gd name="connsiteX815" fmla="*/ 2239995 w 15258763"/>
              <a:gd name="connsiteY815" fmla="*/ 10415012 h 10453302"/>
              <a:gd name="connsiteX816" fmla="*/ 2029398 w 15258763"/>
              <a:gd name="connsiteY816" fmla="*/ 10415012 h 10453302"/>
              <a:gd name="connsiteX817" fmla="*/ 1857090 w 15258763"/>
              <a:gd name="connsiteY817" fmla="*/ 9649202 h 10453302"/>
              <a:gd name="connsiteX818" fmla="*/ 1952816 w 15258763"/>
              <a:gd name="connsiteY818" fmla="*/ 7792112 h 10453302"/>
              <a:gd name="connsiteX819" fmla="*/ 2048544 w 15258763"/>
              <a:gd name="connsiteY819" fmla="*/ 6892285 h 10453302"/>
              <a:gd name="connsiteX820" fmla="*/ 1991108 w 15258763"/>
              <a:gd name="connsiteY820" fmla="*/ 5590408 h 10453302"/>
              <a:gd name="connsiteX821" fmla="*/ 2105978 w 15258763"/>
              <a:gd name="connsiteY821" fmla="*/ 3924772 h 10453302"/>
              <a:gd name="connsiteX822" fmla="*/ 2603755 w 15258763"/>
              <a:gd name="connsiteY822" fmla="*/ 2450588 h 10453302"/>
              <a:gd name="connsiteX823" fmla="*/ 2871788 w 15258763"/>
              <a:gd name="connsiteY823" fmla="*/ 1780504 h 10453302"/>
              <a:gd name="connsiteX824" fmla="*/ 2929225 w 15258763"/>
              <a:gd name="connsiteY824" fmla="*/ 1301873 h 10453302"/>
              <a:gd name="connsiteX825" fmla="*/ 2756917 w 15258763"/>
              <a:gd name="connsiteY825" fmla="*/ 746660 h 10453302"/>
              <a:gd name="connsiteX826" fmla="*/ 2354868 w 15258763"/>
              <a:gd name="connsiteY826" fmla="*/ 57431 h 10453302"/>
              <a:gd name="connsiteX827" fmla="*/ 2297432 w 15258763"/>
              <a:gd name="connsiteY827" fmla="*/ 38286 h 10453302"/>
              <a:gd name="connsiteX828" fmla="*/ 1531622 w 15258763"/>
              <a:gd name="connsiteY828" fmla="*/ 38286 h 10453302"/>
              <a:gd name="connsiteX829" fmla="*/ 1684784 w 15258763"/>
              <a:gd name="connsiteY829" fmla="*/ 38286 h 10453302"/>
              <a:gd name="connsiteX830" fmla="*/ 1876236 w 15258763"/>
              <a:gd name="connsiteY830" fmla="*/ 363755 h 10453302"/>
              <a:gd name="connsiteX831" fmla="*/ 2259141 w 15258763"/>
              <a:gd name="connsiteY831" fmla="*/ 1129565 h 10453302"/>
              <a:gd name="connsiteX832" fmla="*/ 2278286 w 15258763"/>
              <a:gd name="connsiteY832" fmla="*/ 1971957 h 10453302"/>
              <a:gd name="connsiteX833" fmla="*/ 2048543 w 15258763"/>
              <a:gd name="connsiteY833" fmla="*/ 2565459 h 10453302"/>
              <a:gd name="connsiteX834" fmla="*/ 1455042 w 15258763"/>
              <a:gd name="connsiteY834" fmla="*/ 4365113 h 10453302"/>
              <a:gd name="connsiteX835" fmla="*/ 1244443 w 15258763"/>
              <a:gd name="connsiteY835" fmla="*/ 5858442 h 10453302"/>
              <a:gd name="connsiteX836" fmla="*/ 1206153 w 15258763"/>
              <a:gd name="connsiteY836" fmla="*/ 7332626 h 10453302"/>
              <a:gd name="connsiteX837" fmla="*/ 1187007 w 15258763"/>
              <a:gd name="connsiteY837" fmla="*/ 8481341 h 10453302"/>
              <a:gd name="connsiteX838" fmla="*/ 1225298 w 15258763"/>
              <a:gd name="connsiteY838" fmla="*/ 9936380 h 10453302"/>
              <a:gd name="connsiteX839" fmla="*/ 1282733 w 15258763"/>
              <a:gd name="connsiteY839" fmla="*/ 10395866 h 10453302"/>
              <a:gd name="connsiteX840" fmla="*/ 1148717 w 15258763"/>
              <a:gd name="connsiteY840" fmla="*/ 10395866 h 10453302"/>
              <a:gd name="connsiteX841" fmla="*/ 1052990 w 15258763"/>
              <a:gd name="connsiteY841" fmla="*/ 8596213 h 10453302"/>
              <a:gd name="connsiteX842" fmla="*/ 1033845 w 15258763"/>
              <a:gd name="connsiteY842" fmla="*/ 7256045 h 10453302"/>
              <a:gd name="connsiteX843" fmla="*/ 1014700 w 15258763"/>
              <a:gd name="connsiteY843" fmla="*/ 6451945 h 10453302"/>
              <a:gd name="connsiteX844" fmla="*/ 1129571 w 15258763"/>
              <a:gd name="connsiteY844" fmla="*/ 5398956 h 10453302"/>
              <a:gd name="connsiteX845" fmla="*/ 1914527 w 15258763"/>
              <a:gd name="connsiteY845" fmla="*/ 2565459 h 10453302"/>
              <a:gd name="connsiteX846" fmla="*/ 2125125 w 15258763"/>
              <a:gd name="connsiteY846" fmla="*/ 2010247 h 10453302"/>
              <a:gd name="connsiteX847" fmla="*/ 2105979 w 15258763"/>
              <a:gd name="connsiteY847" fmla="*/ 1225292 h 10453302"/>
              <a:gd name="connsiteX848" fmla="*/ 1933672 w 15258763"/>
              <a:gd name="connsiteY848" fmla="*/ 784951 h 10453302"/>
              <a:gd name="connsiteX849" fmla="*/ 1550767 w 15258763"/>
              <a:gd name="connsiteY849" fmla="*/ 76577 h 10453302"/>
              <a:gd name="connsiteX850" fmla="*/ 1531622 w 15258763"/>
              <a:gd name="connsiteY850" fmla="*/ 38286 h 10453302"/>
              <a:gd name="connsiteX851" fmla="*/ 1818800 w 15258763"/>
              <a:gd name="connsiteY851" fmla="*/ 38286 h 10453302"/>
              <a:gd name="connsiteX852" fmla="*/ 1952817 w 15258763"/>
              <a:gd name="connsiteY852" fmla="*/ 38286 h 10453302"/>
              <a:gd name="connsiteX853" fmla="*/ 1971962 w 15258763"/>
              <a:gd name="connsiteY853" fmla="*/ 76577 h 10453302"/>
              <a:gd name="connsiteX854" fmla="*/ 2163414 w 15258763"/>
              <a:gd name="connsiteY854" fmla="*/ 402046 h 10453302"/>
              <a:gd name="connsiteX855" fmla="*/ 2469738 w 15258763"/>
              <a:gd name="connsiteY855" fmla="*/ 976403 h 10453302"/>
              <a:gd name="connsiteX856" fmla="*/ 2527174 w 15258763"/>
              <a:gd name="connsiteY856" fmla="*/ 1933666 h 10453302"/>
              <a:gd name="connsiteX857" fmla="*/ 2259141 w 15258763"/>
              <a:gd name="connsiteY857" fmla="*/ 2603750 h 10453302"/>
              <a:gd name="connsiteX858" fmla="*/ 1589057 w 15258763"/>
              <a:gd name="connsiteY858" fmla="*/ 5207504 h 10453302"/>
              <a:gd name="connsiteX859" fmla="*/ 1512476 w 15258763"/>
              <a:gd name="connsiteY859" fmla="*/ 6949721 h 10453302"/>
              <a:gd name="connsiteX860" fmla="*/ 1455040 w 15258763"/>
              <a:gd name="connsiteY860" fmla="*/ 7926129 h 10453302"/>
              <a:gd name="connsiteX861" fmla="*/ 1359314 w 15258763"/>
              <a:gd name="connsiteY861" fmla="*/ 8979118 h 10453302"/>
              <a:gd name="connsiteX862" fmla="*/ 1531621 w 15258763"/>
              <a:gd name="connsiteY862" fmla="*/ 10395866 h 10453302"/>
              <a:gd name="connsiteX863" fmla="*/ 1378459 w 15258763"/>
              <a:gd name="connsiteY863" fmla="*/ 10395866 h 10453302"/>
              <a:gd name="connsiteX864" fmla="*/ 1378459 w 15258763"/>
              <a:gd name="connsiteY864" fmla="*/ 10357576 h 10453302"/>
              <a:gd name="connsiteX865" fmla="*/ 1282733 w 15258763"/>
              <a:gd name="connsiteY865" fmla="*/ 8289889 h 10453302"/>
              <a:gd name="connsiteX866" fmla="*/ 1340169 w 15258763"/>
              <a:gd name="connsiteY866" fmla="*/ 7390062 h 10453302"/>
              <a:gd name="connsiteX867" fmla="*/ 1340169 w 15258763"/>
              <a:gd name="connsiteY867" fmla="*/ 6662542 h 10453302"/>
              <a:gd name="connsiteX868" fmla="*/ 1435895 w 15258763"/>
              <a:gd name="connsiteY868" fmla="*/ 5188359 h 10453302"/>
              <a:gd name="connsiteX869" fmla="*/ 2067688 w 15258763"/>
              <a:gd name="connsiteY869" fmla="*/ 2737767 h 10453302"/>
              <a:gd name="connsiteX870" fmla="*/ 2354867 w 15258763"/>
              <a:gd name="connsiteY870" fmla="*/ 2048538 h 10453302"/>
              <a:gd name="connsiteX871" fmla="*/ 2431448 w 15258763"/>
              <a:gd name="connsiteY871" fmla="*/ 1321018 h 10453302"/>
              <a:gd name="connsiteX872" fmla="*/ 2182560 w 15258763"/>
              <a:gd name="connsiteY872" fmla="*/ 708370 h 10453302"/>
              <a:gd name="connsiteX873" fmla="*/ 1818800 w 15258763"/>
              <a:gd name="connsiteY873" fmla="*/ 38286 h 10453302"/>
              <a:gd name="connsiteX874" fmla="*/ 114873 w 15258763"/>
              <a:gd name="connsiteY874" fmla="*/ 38285 h 10453302"/>
              <a:gd name="connsiteX875" fmla="*/ 325470 w 15258763"/>
              <a:gd name="connsiteY875" fmla="*/ 38285 h 10453302"/>
              <a:gd name="connsiteX876" fmla="*/ 421197 w 15258763"/>
              <a:gd name="connsiteY876" fmla="*/ 344610 h 10453302"/>
              <a:gd name="connsiteX877" fmla="*/ 612649 w 15258763"/>
              <a:gd name="connsiteY877" fmla="*/ 899822 h 10453302"/>
              <a:gd name="connsiteX878" fmla="*/ 727521 w 15258763"/>
              <a:gd name="connsiteY878" fmla="*/ 2144263 h 10453302"/>
              <a:gd name="connsiteX879" fmla="*/ 440342 w 15258763"/>
              <a:gd name="connsiteY879" fmla="*/ 3675883 h 10453302"/>
              <a:gd name="connsiteX880" fmla="*/ 95727 w 15258763"/>
              <a:gd name="connsiteY880" fmla="*/ 5073487 h 10453302"/>
              <a:gd name="connsiteX881" fmla="*/ 1 w 15258763"/>
              <a:gd name="connsiteY881" fmla="*/ 5647844 h 10453302"/>
              <a:gd name="connsiteX882" fmla="*/ 1 w 15258763"/>
              <a:gd name="connsiteY882" fmla="*/ 5147675 h 10453302"/>
              <a:gd name="connsiteX883" fmla="*/ 1 w 15258763"/>
              <a:gd name="connsiteY883" fmla="*/ 4614001 h 10453302"/>
              <a:gd name="connsiteX884" fmla="*/ 19146 w 15258763"/>
              <a:gd name="connsiteY884" fmla="*/ 4556566 h 10453302"/>
              <a:gd name="connsiteX885" fmla="*/ 248889 w 15258763"/>
              <a:gd name="connsiteY885" fmla="*/ 3580158 h 10453302"/>
              <a:gd name="connsiteX886" fmla="*/ 459487 w 15258763"/>
              <a:gd name="connsiteY886" fmla="*/ 2201699 h 10453302"/>
              <a:gd name="connsiteX887" fmla="*/ 325470 w 15258763"/>
              <a:gd name="connsiteY887" fmla="*/ 842387 h 10453302"/>
              <a:gd name="connsiteX888" fmla="*/ 114873 w 15258763"/>
              <a:gd name="connsiteY888" fmla="*/ 38285 h 10453302"/>
              <a:gd name="connsiteX889" fmla="*/ 2737774 w 15258763"/>
              <a:gd name="connsiteY889" fmla="*/ 19142 h 10453302"/>
              <a:gd name="connsiteX890" fmla="*/ 2852645 w 15258763"/>
              <a:gd name="connsiteY890" fmla="*/ 19142 h 10453302"/>
              <a:gd name="connsiteX891" fmla="*/ 2967517 w 15258763"/>
              <a:gd name="connsiteY891" fmla="*/ 229741 h 10453302"/>
              <a:gd name="connsiteX892" fmla="*/ 3273841 w 15258763"/>
              <a:gd name="connsiteY892" fmla="*/ 765807 h 10453302"/>
              <a:gd name="connsiteX893" fmla="*/ 3369567 w 15258763"/>
              <a:gd name="connsiteY893" fmla="*/ 1589053 h 10453302"/>
              <a:gd name="connsiteX894" fmla="*/ 3139824 w 15258763"/>
              <a:gd name="connsiteY894" fmla="*/ 2259137 h 10453302"/>
              <a:gd name="connsiteX895" fmla="*/ 2756919 w 15258763"/>
              <a:gd name="connsiteY895" fmla="*/ 3331271 h 10453302"/>
              <a:gd name="connsiteX896" fmla="*/ 2680338 w 15258763"/>
              <a:gd name="connsiteY896" fmla="*/ 5609554 h 10453302"/>
              <a:gd name="connsiteX897" fmla="*/ 2929226 w 15258763"/>
              <a:gd name="connsiteY897" fmla="*/ 6700833 h 10453302"/>
              <a:gd name="connsiteX898" fmla="*/ 3005807 w 15258763"/>
              <a:gd name="connsiteY898" fmla="*/ 7734677 h 10453302"/>
              <a:gd name="connsiteX899" fmla="*/ 2967517 w 15258763"/>
              <a:gd name="connsiteY899" fmla="*/ 8232453 h 10453302"/>
              <a:gd name="connsiteX900" fmla="*/ 2986662 w 15258763"/>
              <a:gd name="connsiteY900" fmla="*/ 9534330 h 10453302"/>
              <a:gd name="connsiteX901" fmla="*/ 3139824 w 15258763"/>
              <a:gd name="connsiteY901" fmla="*/ 10415012 h 10453302"/>
              <a:gd name="connsiteX902" fmla="*/ 2890936 w 15258763"/>
              <a:gd name="connsiteY902" fmla="*/ 10415012 h 10453302"/>
              <a:gd name="connsiteX903" fmla="*/ 2871790 w 15258763"/>
              <a:gd name="connsiteY903" fmla="*/ 10357576 h 10453302"/>
              <a:gd name="connsiteX904" fmla="*/ 2756919 w 15258763"/>
              <a:gd name="connsiteY904" fmla="*/ 9744928 h 10453302"/>
              <a:gd name="connsiteX905" fmla="*/ 2756919 w 15258763"/>
              <a:gd name="connsiteY905" fmla="*/ 7772968 h 10453302"/>
              <a:gd name="connsiteX906" fmla="*/ 2776064 w 15258763"/>
              <a:gd name="connsiteY906" fmla="*/ 6892286 h 10453302"/>
              <a:gd name="connsiteX907" fmla="*/ 2565466 w 15258763"/>
              <a:gd name="connsiteY907" fmla="*/ 5762716 h 10453302"/>
              <a:gd name="connsiteX908" fmla="*/ 2565466 w 15258763"/>
              <a:gd name="connsiteY908" fmla="*/ 3637595 h 10453302"/>
              <a:gd name="connsiteX909" fmla="*/ 3005807 w 15258763"/>
              <a:gd name="connsiteY909" fmla="*/ 2316572 h 10453302"/>
              <a:gd name="connsiteX910" fmla="*/ 3235550 w 15258763"/>
              <a:gd name="connsiteY910" fmla="*/ 1703924 h 10453302"/>
              <a:gd name="connsiteX911" fmla="*/ 3292986 w 15258763"/>
              <a:gd name="connsiteY911" fmla="*/ 1187002 h 10453302"/>
              <a:gd name="connsiteX912" fmla="*/ 3120679 w 15258763"/>
              <a:gd name="connsiteY912" fmla="*/ 650935 h 10453302"/>
              <a:gd name="connsiteX913" fmla="*/ 2776064 w 15258763"/>
              <a:gd name="connsiteY913" fmla="*/ 76579 h 10453302"/>
              <a:gd name="connsiteX914" fmla="*/ 2737774 w 15258763"/>
              <a:gd name="connsiteY914" fmla="*/ 19142 h 10453302"/>
              <a:gd name="connsiteX915" fmla="*/ 2086833 w 15258763"/>
              <a:gd name="connsiteY915" fmla="*/ 19141 h 10453302"/>
              <a:gd name="connsiteX916" fmla="*/ 2220850 w 15258763"/>
              <a:gd name="connsiteY916" fmla="*/ 19141 h 10453302"/>
              <a:gd name="connsiteX917" fmla="*/ 2393157 w 15258763"/>
              <a:gd name="connsiteY917" fmla="*/ 306320 h 10453302"/>
              <a:gd name="connsiteX918" fmla="*/ 2718627 w 15258763"/>
              <a:gd name="connsiteY918" fmla="*/ 899823 h 10453302"/>
              <a:gd name="connsiteX919" fmla="*/ 2776062 w 15258763"/>
              <a:gd name="connsiteY919" fmla="*/ 1837940 h 10453302"/>
              <a:gd name="connsiteX920" fmla="*/ 2527174 w 15258763"/>
              <a:gd name="connsiteY920" fmla="*/ 2488879 h 10453302"/>
              <a:gd name="connsiteX921" fmla="*/ 1895381 w 15258763"/>
              <a:gd name="connsiteY921" fmla="*/ 5705280 h 10453302"/>
              <a:gd name="connsiteX922" fmla="*/ 1914526 w 15258763"/>
              <a:gd name="connsiteY922" fmla="*/ 6758269 h 10453302"/>
              <a:gd name="connsiteX923" fmla="*/ 1799655 w 15258763"/>
              <a:gd name="connsiteY923" fmla="*/ 7906984 h 10453302"/>
              <a:gd name="connsiteX924" fmla="*/ 1703928 w 15258763"/>
              <a:gd name="connsiteY924" fmla="*/ 9247151 h 10453302"/>
              <a:gd name="connsiteX925" fmla="*/ 1876236 w 15258763"/>
              <a:gd name="connsiteY925" fmla="*/ 10280995 h 10453302"/>
              <a:gd name="connsiteX926" fmla="*/ 1857090 w 15258763"/>
              <a:gd name="connsiteY926" fmla="*/ 10415012 h 10453302"/>
              <a:gd name="connsiteX927" fmla="*/ 1684783 w 15258763"/>
              <a:gd name="connsiteY927" fmla="*/ 10415012 h 10453302"/>
              <a:gd name="connsiteX928" fmla="*/ 1665638 w 15258763"/>
              <a:gd name="connsiteY928" fmla="*/ 10338431 h 10453302"/>
              <a:gd name="connsiteX929" fmla="*/ 1569912 w 15258763"/>
              <a:gd name="connsiteY929" fmla="*/ 8060146 h 10453302"/>
              <a:gd name="connsiteX930" fmla="*/ 1684783 w 15258763"/>
              <a:gd name="connsiteY930" fmla="*/ 7045447 h 10453302"/>
              <a:gd name="connsiteX931" fmla="*/ 1703928 w 15258763"/>
              <a:gd name="connsiteY931" fmla="*/ 5475537 h 10453302"/>
              <a:gd name="connsiteX932" fmla="*/ 1876236 w 15258763"/>
              <a:gd name="connsiteY932" fmla="*/ 4058789 h 10453302"/>
              <a:gd name="connsiteX933" fmla="*/ 2431448 w 15258763"/>
              <a:gd name="connsiteY933" fmla="*/ 2469733 h 10453302"/>
              <a:gd name="connsiteX934" fmla="*/ 2661191 w 15258763"/>
              <a:gd name="connsiteY934" fmla="*/ 1876231 h 10453302"/>
              <a:gd name="connsiteX935" fmla="*/ 2603755 w 15258763"/>
              <a:gd name="connsiteY935" fmla="*/ 995549 h 10453302"/>
              <a:gd name="connsiteX936" fmla="*/ 2412303 w 15258763"/>
              <a:gd name="connsiteY936" fmla="*/ 593499 h 10453302"/>
              <a:gd name="connsiteX937" fmla="*/ 2086833 w 15258763"/>
              <a:gd name="connsiteY937" fmla="*/ 19141 h 10453302"/>
              <a:gd name="connsiteX938" fmla="*/ 3733329 w 15258763"/>
              <a:gd name="connsiteY938" fmla="*/ 0 h 10453302"/>
              <a:gd name="connsiteX939" fmla="*/ 3924780 w 15258763"/>
              <a:gd name="connsiteY939" fmla="*/ 0 h 10453302"/>
              <a:gd name="connsiteX940" fmla="*/ 3943927 w 15258763"/>
              <a:gd name="connsiteY940" fmla="*/ 38291 h 10453302"/>
              <a:gd name="connsiteX941" fmla="*/ 4116235 w 15258763"/>
              <a:gd name="connsiteY941" fmla="*/ 363759 h 10453302"/>
              <a:gd name="connsiteX942" fmla="*/ 4269395 w 15258763"/>
              <a:gd name="connsiteY942" fmla="*/ 1359312 h 10453302"/>
              <a:gd name="connsiteX943" fmla="*/ 4058799 w 15258763"/>
              <a:gd name="connsiteY943" fmla="*/ 2297429 h 10453302"/>
              <a:gd name="connsiteX944" fmla="*/ 3733329 w 15258763"/>
              <a:gd name="connsiteY944" fmla="*/ 3312127 h 10453302"/>
              <a:gd name="connsiteX945" fmla="*/ 3561021 w 15258763"/>
              <a:gd name="connsiteY945" fmla="*/ 4173665 h 10453302"/>
              <a:gd name="connsiteX946" fmla="*/ 3771619 w 15258763"/>
              <a:gd name="connsiteY946" fmla="*/ 5245794 h 10453302"/>
              <a:gd name="connsiteX947" fmla="*/ 4269395 w 15258763"/>
              <a:gd name="connsiteY947" fmla="*/ 6088185 h 10453302"/>
              <a:gd name="connsiteX948" fmla="*/ 4939479 w 15258763"/>
              <a:gd name="connsiteY948" fmla="*/ 6949721 h 10453302"/>
              <a:gd name="connsiteX949" fmla="*/ 5858449 w 15258763"/>
              <a:gd name="connsiteY949" fmla="*/ 8175018 h 10453302"/>
              <a:gd name="connsiteX950" fmla="*/ 6222209 w 15258763"/>
              <a:gd name="connsiteY950" fmla="*/ 8768520 h 10453302"/>
              <a:gd name="connsiteX951" fmla="*/ 6432808 w 15258763"/>
              <a:gd name="connsiteY951" fmla="*/ 10012961 h 10453302"/>
              <a:gd name="connsiteX952" fmla="*/ 6375372 w 15258763"/>
              <a:gd name="connsiteY952" fmla="*/ 10415012 h 10453302"/>
              <a:gd name="connsiteX953" fmla="*/ 5686144 w 15258763"/>
              <a:gd name="connsiteY953" fmla="*/ 10415012 h 10453302"/>
              <a:gd name="connsiteX954" fmla="*/ 5686144 w 15258763"/>
              <a:gd name="connsiteY954" fmla="*/ 9821509 h 10453302"/>
              <a:gd name="connsiteX955" fmla="*/ 5705289 w 15258763"/>
              <a:gd name="connsiteY955" fmla="*/ 9132280 h 10453302"/>
              <a:gd name="connsiteX956" fmla="*/ 5513838 w 15258763"/>
              <a:gd name="connsiteY956" fmla="*/ 8385615 h 10453302"/>
              <a:gd name="connsiteX957" fmla="*/ 4862898 w 15258763"/>
              <a:gd name="connsiteY957" fmla="*/ 7332626 h 10453302"/>
              <a:gd name="connsiteX958" fmla="*/ 4116235 w 15258763"/>
              <a:gd name="connsiteY958" fmla="*/ 6241348 h 10453302"/>
              <a:gd name="connsiteX959" fmla="*/ 3618456 w 15258763"/>
              <a:gd name="connsiteY959" fmla="*/ 5341521 h 10453302"/>
              <a:gd name="connsiteX960" fmla="*/ 3407859 w 15258763"/>
              <a:gd name="connsiteY960" fmla="*/ 4173665 h 10453302"/>
              <a:gd name="connsiteX961" fmla="*/ 3580167 w 15258763"/>
              <a:gd name="connsiteY961" fmla="*/ 3292981 h 10453302"/>
              <a:gd name="connsiteX962" fmla="*/ 4001363 w 15258763"/>
              <a:gd name="connsiteY962" fmla="*/ 1876234 h 10453302"/>
              <a:gd name="connsiteX963" fmla="*/ 4097088 w 15258763"/>
              <a:gd name="connsiteY963" fmla="*/ 1455038 h 10453302"/>
              <a:gd name="connsiteX964" fmla="*/ 3943927 w 15258763"/>
              <a:gd name="connsiteY964" fmla="*/ 363759 h 10453302"/>
              <a:gd name="connsiteX965" fmla="*/ 3829055 w 15258763"/>
              <a:gd name="connsiteY965" fmla="*/ 153162 h 10453302"/>
              <a:gd name="connsiteX966" fmla="*/ 3733329 w 15258763"/>
              <a:gd name="connsiteY966" fmla="*/ 0 h 10453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</a:cxnLst>
            <a:rect l="l" t="t" r="r" b="b"/>
            <a:pathLst>
              <a:path w="15258763" h="10453302">
                <a:moveTo>
                  <a:pt x="0" y="6509379"/>
                </a:moveTo>
                <a:cubicBezTo>
                  <a:pt x="0" y="6605105"/>
                  <a:pt x="19145" y="6681687"/>
                  <a:pt x="19145" y="6777413"/>
                </a:cubicBezTo>
                <a:cubicBezTo>
                  <a:pt x="57436" y="7160318"/>
                  <a:pt x="95726" y="7562368"/>
                  <a:pt x="134017" y="7945273"/>
                </a:cubicBezTo>
                <a:cubicBezTo>
                  <a:pt x="191453" y="8423904"/>
                  <a:pt x="210598" y="8902536"/>
                  <a:pt x="229743" y="9400313"/>
                </a:cubicBezTo>
                <a:cubicBezTo>
                  <a:pt x="229743" y="9725781"/>
                  <a:pt x="248888" y="10051251"/>
                  <a:pt x="248888" y="10376720"/>
                </a:cubicBezTo>
                <a:cubicBezTo>
                  <a:pt x="248888" y="10395865"/>
                  <a:pt x="248888" y="10395865"/>
                  <a:pt x="248888" y="10415011"/>
                </a:cubicBezTo>
                <a:cubicBezTo>
                  <a:pt x="191453" y="10415011"/>
                  <a:pt x="134017" y="10415011"/>
                  <a:pt x="76581" y="10415011"/>
                </a:cubicBezTo>
                <a:cubicBezTo>
                  <a:pt x="76581" y="10261849"/>
                  <a:pt x="76581" y="10108686"/>
                  <a:pt x="76581" y="9955524"/>
                </a:cubicBezTo>
                <a:cubicBezTo>
                  <a:pt x="76581" y="9419458"/>
                  <a:pt x="57436" y="8883391"/>
                  <a:pt x="19145" y="8366469"/>
                </a:cubicBezTo>
                <a:cubicBezTo>
                  <a:pt x="19145" y="8289887"/>
                  <a:pt x="0" y="8213307"/>
                  <a:pt x="0" y="8136725"/>
                </a:cubicBezTo>
                <a:cubicBezTo>
                  <a:pt x="0" y="7600659"/>
                  <a:pt x="0" y="7045446"/>
                  <a:pt x="0" y="6509379"/>
                </a:cubicBezTo>
                <a:close/>
                <a:moveTo>
                  <a:pt x="0" y="363755"/>
                </a:moveTo>
                <a:cubicBezTo>
                  <a:pt x="19145" y="402045"/>
                  <a:pt x="19145" y="459481"/>
                  <a:pt x="38291" y="497772"/>
                </a:cubicBezTo>
                <a:cubicBezTo>
                  <a:pt x="95726" y="765805"/>
                  <a:pt x="153162" y="1033839"/>
                  <a:pt x="191453" y="1301872"/>
                </a:cubicBezTo>
                <a:cubicBezTo>
                  <a:pt x="248888" y="1589051"/>
                  <a:pt x="229743" y="1876230"/>
                  <a:pt x="229743" y="2163409"/>
                </a:cubicBezTo>
                <a:cubicBezTo>
                  <a:pt x="229743" y="2737766"/>
                  <a:pt x="134017" y="3273833"/>
                  <a:pt x="0" y="3829046"/>
                </a:cubicBezTo>
                <a:lnTo>
                  <a:pt x="0" y="2098794"/>
                </a:lnTo>
                <a:cubicBezTo>
                  <a:pt x="0" y="1517257"/>
                  <a:pt x="0" y="938113"/>
                  <a:pt x="0" y="363755"/>
                </a:cubicBezTo>
                <a:close/>
                <a:moveTo>
                  <a:pt x="7830408" y="76582"/>
                </a:moveTo>
                <a:cubicBezTo>
                  <a:pt x="8041005" y="76582"/>
                  <a:pt x="8251602" y="76582"/>
                  <a:pt x="8443055" y="76582"/>
                </a:cubicBezTo>
                <a:cubicBezTo>
                  <a:pt x="8443055" y="95727"/>
                  <a:pt x="8423909" y="114873"/>
                  <a:pt x="8423909" y="134018"/>
                </a:cubicBezTo>
                <a:cubicBezTo>
                  <a:pt x="8270748" y="344616"/>
                  <a:pt x="8117586" y="555213"/>
                  <a:pt x="7964424" y="765811"/>
                </a:cubicBezTo>
                <a:cubicBezTo>
                  <a:pt x="7734681" y="1052990"/>
                  <a:pt x="7543231" y="1359314"/>
                  <a:pt x="7370925" y="1684783"/>
                </a:cubicBezTo>
                <a:cubicBezTo>
                  <a:pt x="7294342" y="1818800"/>
                  <a:pt x="7236908" y="1971961"/>
                  <a:pt x="7160325" y="2105979"/>
                </a:cubicBezTo>
                <a:cubicBezTo>
                  <a:pt x="7026311" y="2374011"/>
                  <a:pt x="6834858" y="2565464"/>
                  <a:pt x="6605114" y="2737771"/>
                </a:cubicBezTo>
                <a:cubicBezTo>
                  <a:pt x="6451952" y="2871788"/>
                  <a:pt x="6279644" y="2986660"/>
                  <a:pt x="6126482" y="3101531"/>
                </a:cubicBezTo>
                <a:cubicBezTo>
                  <a:pt x="5973321" y="3216403"/>
                  <a:pt x="5839304" y="3350419"/>
                  <a:pt x="5705290" y="3522727"/>
                </a:cubicBezTo>
                <a:cubicBezTo>
                  <a:pt x="5532983" y="3771615"/>
                  <a:pt x="5494692" y="4039649"/>
                  <a:pt x="5590418" y="4345974"/>
                </a:cubicBezTo>
                <a:cubicBezTo>
                  <a:pt x="5609564" y="4422553"/>
                  <a:pt x="5628710" y="4479991"/>
                  <a:pt x="5666999" y="4537426"/>
                </a:cubicBezTo>
                <a:cubicBezTo>
                  <a:pt x="5743580" y="4690589"/>
                  <a:pt x="5820158" y="4843750"/>
                  <a:pt x="5915885" y="4977768"/>
                </a:cubicBezTo>
                <a:cubicBezTo>
                  <a:pt x="6183918" y="5379811"/>
                  <a:pt x="6490243" y="5743571"/>
                  <a:pt x="6834858" y="6049895"/>
                </a:cubicBezTo>
                <a:cubicBezTo>
                  <a:pt x="7236908" y="6413654"/>
                  <a:pt x="7638958" y="6758269"/>
                  <a:pt x="8079296" y="7026303"/>
                </a:cubicBezTo>
                <a:cubicBezTo>
                  <a:pt x="8194166" y="7102884"/>
                  <a:pt x="8309039" y="7179465"/>
                  <a:pt x="8404764" y="7275191"/>
                </a:cubicBezTo>
                <a:cubicBezTo>
                  <a:pt x="8634507" y="7466643"/>
                  <a:pt x="8787669" y="7715531"/>
                  <a:pt x="8845105" y="8041001"/>
                </a:cubicBezTo>
                <a:cubicBezTo>
                  <a:pt x="8883396" y="8251599"/>
                  <a:pt x="8883396" y="8462197"/>
                  <a:pt x="8883396" y="8691939"/>
                </a:cubicBezTo>
                <a:cubicBezTo>
                  <a:pt x="8864250" y="9055699"/>
                  <a:pt x="8864250" y="9400314"/>
                  <a:pt x="8883396" y="9764073"/>
                </a:cubicBezTo>
                <a:cubicBezTo>
                  <a:pt x="8902541" y="9955526"/>
                  <a:pt x="8902541" y="10185269"/>
                  <a:pt x="8921686" y="10415012"/>
                </a:cubicBezTo>
                <a:cubicBezTo>
                  <a:pt x="8883396" y="10415012"/>
                  <a:pt x="8845105" y="10415012"/>
                  <a:pt x="8806814" y="10415012"/>
                </a:cubicBezTo>
                <a:cubicBezTo>
                  <a:pt x="8806814" y="10376721"/>
                  <a:pt x="8806814" y="10338431"/>
                  <a:pt x="8806814" y="10300140"/>
                </a:cubicBezTo>
                <a:cubicBezTo>
                  <a:pt x="8768524" y="9840655"/>
                  <a:pt x="8749379" y="9400314"/>
                  <a:pt x="8768524" y="8940828"/>
                </a:cubicBezTo>
                <a:cubicBezTo>
                  <a:pt x="8768524" y="8787666"/>
                  <a:pt x="8768524" y="8615358"/>
                  <a:pt x="8768524" y="8462197"/>
                </a:cubicBezTo>
                <a:cubicBezTo>
                  <a:pt x="8749379" y="8079292"/>
                  <a:pt x="8615363" y="7734677"/>
                  <a:pt x="8366474" y="7485789"/>
                </a:cubicBezTo>
                <a:cubicBezTo>
                  <a:pt x="8232458" y="7351772"/>
                  <a:pt x="8098440" y="7256046"/>
                  <a:pt x="7945278" y="7160320"/>
                </a:cubicBezTo>
                <a:cubicBezTo>
                  <a:pt x="7638958" y="6988012"/>
                  <a:pt x="7332634" y="6758269"/>
                  <a:pt x="7045455" y="6528526"/>
                </a:cubicBezTo>
                <a:cubicBezTo>
                  <a:pt x="6528532" y="6088185"/>
                  <a:pt x="6049901" y="5590409"/>
                  <a:pt x="5647854" y="5016058"/>
                </a:cubicBezTo>
                <a:cubicBezTo>
                  <a:pt x="5532983" y="4843750"/>
                  <a:pt x="5418111" y="4671443"/>
                  <a:pt x="5341530" y="4460845"/>
                </a:cubicBezTo>
                <a:cubicBezTo>
                  <a:pt x="5226656" y="4116229"/>
                  <a:pt x="5245804" y="3790760"/>
                  <a:pt x="5437256" y="3503581"/>
                </a:cubicBezTo>
                <a:cubicBezTo>
                  <a:pt x="5513837" y="3388710"/>
                  <a:pt x="5590418" y="3292984"/>
                  <a:pt x="5666999" y="3197257"/>
                </a:cubicBezTo>
                <a:cubicBezTo>
                  <a:pt x="5820158" y="3024950"/>
                  <a:pt x="5992465" y="2871788"/>
                  <a:pt x="6164774" y="2718626"/>
                </a:cubicBezTo>
                <a:cubicBezTo>
                  <a:pt x="6317935" y="2565464"/>
                  <a:pt x="6471097" y="2412302"/>
                  <a:pt x="6585970" y="2220850"/>
                </a:cubicBezTo>
                <a:cubicBezTo>
                  <a:pt x="6662549" y="2067687"/>
                  <a:pt x="6739132" y="1895380"/>
                  <a:pt x="6796567" y="1742219"/>
                </a:cubicBezTo>
                <a:cubicBezTo>
                  <a:pt x="6968875" y="1244442"/>
                  <a:pt x="7217763" y="804102"/>
                  <a:pt x="7543231" y="440342"/>
                </a:cubicBezTo>
                <a:cubicBezTo>
                  <a:pt x="7638958" y="325470"/>
                  <a:pt x="7734681" y="191454"/>
                  <a:pt x="7830408" y="76582"/>
                </a:cubicBezTo>
                <a:close/>
                <a:moveTo>
                  <a:pt x="12329541" y="57436"/>
                </a:moveTo>
                <a:cubicBezTo>
                  <a:pt x="12406122" y="57436"/>
                  <a:pt x="12501849" y="57436"/>
                  <a:pt x="12578429" y="57436"/>
                </a:cubicBezTo>
                <a:cubicBezTo>
                  <a:pt x="12578429" y="76582"/>
                  <a:pt x="12578429" y="95727"/>
                  <a:pt x="12578429" y="114873"/>
                </a:cubicBezTo>
                <a:cubicBezTo>
                  <a:pt x="12540139" y="478632"/>
                  <a:pt x="12520994" y="823246"/>
                  <a:pt x="12482702" y="1187006"/>
                </a:cubicBezTo>
                <a:cubicBezTo>
                  <a:pt x="12444412" y="1665637"/>
                  <a:pt x="12406122" y="2125123"/>
                  <a:pt x="12291250" y="2584609"/>
                </a:cubicBezTo>
                <a:cubicBezTo>
                  <a:pt x="12195524" y="2986660"/>
                  <a:pt x="12061507" y="3388709"/>
                  <a:pt x="11908346" y="3790760"/>
                </a:cubicBezTo>
                <a:cubicBezTo>
                  <a:pt x="11870055" y="3867341"/>
                  <a:pt x="11850910" y="3943922"/>
                  <a:pt x="11831764" y="4020503"/>
                </a:cubicBezTo>
                <a:cubicBezTo>
                  <a:pt x="11774329" y="4211957"/>
                  <a:pt x="11793474" y="4365119"/>
                  <a:pt x="11927490" y="4499136"/>
                </a:cubicBezTo>
                <a:cubicBezTo>
                  <a:pt x="11984926" y="4575718"/>
                  <a:pt x="12061507" y="4652297"/>
                  <a:pt x="12138089" y="4728879"/>
                </a:cubicBezTo>
                <a:cubicBezTo>
                  <a:pt x="12348686" y="4958623"/>
                  <a:pt x="12482702" y="5226651"/>
                  <a:pt x="12501849" y="5571264"/>
                </a:cubicBezTo>
                <a:cubicBezTo>
                  <a:pt x="12520994" y="5762716"/>
                  <a:pt x="12540139" y="5954169"/>
                  <a:pt x="12540139" y="6145621"/>
                </a:cubicBezTo>
                <a:cubicBezTo>
                  <a:pt x="12559284" y="6509381"/>
                  <a:pt x="12482702" y="6853995"/>
                  <a:pt x="12348686" y="7179465"/>
                </a:cubicBezTo>
                <a:cubicBezTo>
                  <a:pt x="12291250" y="7294337"/>
                  <a:pt x="12233815" y="7428353"/>
                  <a:pt x="12176379" y="7543225"/>
                </a:cubicBezTo>
                <a:cubicBezTo>
                  <a:pt x="11946636" y="8002710"/>
                  <a:pt x="11697747" y="8443052"/>
                  <a:pt x="11448859" y="8864247"/>
                </a:cubicBezTo>
                <a:cubicBezTo>
                  <a:pt x="11238262" y="9189716"/>
                  <a:pt x="11123390" y="9553476"/>
                  <a:pt x="11085100" y="9955526"/>
                </a:cubicBezTo>
                <a:cubicBezTo>
                  <a:pt x="11065954" y="10070398"/>
                  <a:pt x="11065954" y="10242705"/>
                  <a:pt x="11065954" y="10415012"/>
                </a:cubicBezTo>
                <a:cubicBezTo>
                  <a:pt x="10989374" y="10415012"/>
                  <a:pt x="10912792" y="10415012"/>
                  <a:pt x="10836211" y="10415012"/>
                </a:cubicBezTo>
                <a:cubicBezTo>
                  <a:pt x="10836211" y="10223560"/>
                  <a:pt x="10836211" y="10032107"/>
                  <a:pt x="10855357" y="9840655"/>
                </a:cubicBezTo>
                <a:cubicBezTo>
                  <a:pt x="10893647" y="9381169"/>
                  <a:pt x="11046809" y="8998263"/>
                  <a:pt x="11257407" y="8634504"/>
                </a:cubicBezTo>
                <a:cubicBezTo>
                  <a:pt x="11525440" y="8194163"/>
                  <a:pt x="11774329" y="7753822"/>
                  <a:pt x="11965781" y="7275191"/>
                </a:cubicBezTo>
                <a:cubicBezTo>
                  <a:pt x="12157234" y="6834850"/>
                  <a:pt x="12214669" y="6375364"/>
                  <a:pt x="12176379" y="5896733"/>
                </a:cubicBezTo>
                <a:cubicBezTo>
                  <a:pt x="12138089" y="5609554"/>
                  <a:pt x="12080652" y="5322376"/>
                  <a:pt x="11908346" y="5092638"/>
                </a:cubicBezTo>
                <a:cubicBezTo>
                  <a:pt x="11831764" y="4977767"/>
                  <a:pt x="11716893" y="4882042"/>
                  <a:pt x="11640312" y="4786314"/>
                </a:cubicBezTo>
                <a:cubicBezTo>
                  <a:pt x="11563731" y="4709733"/>
                  <a:pt x="11487150" y="4633152"/>
                  <a:pt x="11410569" y="4537426"/>
                </a:cubicBezTo>
                <a:cubicBezTo>
                  <a:pt x="11314842" y="4422555"/>
                  <a:pt x="11314842" y="4288538"/>
                  <a:pt x="11372279" y="4135375"/>
                </a:cubicBezTo>
                <a:cubicBezTo>
                  <a:pt x="11410569" y="4058794"/>
                  <a:pt x="11448859" y="4001358"/>
                  <a:pt x="11487150" y="3943922"/>
                </a:cubicBezTo>
                <a:cubicBezTo>
                  <a:pt x="11602021" y="3771614"/>
                  <a:pt x="11697747" y="3599308"/>
                  <a:pt x="11774329" y="3407854"/>
                </a:cubicBezTo>
                <a:cubicBezTo>
                  <a:pt x="11927490" y="3005805"/>
                  <a:pt x="12042362" y="2603755"/>
                  <a:pt x="12118943" y="2182559"/>
                </a:cubicBezTo>
                <a:cubicBezTo>
                  <a:pt x="12195524" y="1761363"/>
                  <a:pt x="12214669" y="1340168"/>
                  <a:pt x="12252960" y="938118"/>
                </a:cubicBezTo>
                <a:cubicBezTo>
                  <a:pt x="12272105" y="650939"/>
                  <a:pt x="12310396" y="344615"/>
                  <a:pt x="12329541" y="57436"/>
                </a:cubicBezTo>
                <a:close/>
                <a:moveTo>
                  <a:pt x="4077943" y="57435"/>
                </a:moveTo>
                <a:cubicBezTo>
                  <a:pt x="4154524" y="57435"/>
                  <a:pt x="4211960" y="57435"/>
                  <a:pt x="4288541" y="57435"/>
                </a:cubicBezTo>
                <a:cubicBezTo>
                  <a:pt x="4345977" y="172307"/>
                  <a:pt x="4384266" y="287178"/>
                  <a:pt x="4441703" y="402050"/>
                </a:cubicBezTo>
                <a:cubicBezTo>
                  <a:pt x="4556574" y="689228"/>
                  <a:pt x="4614010" y="976407"/>
                  <a:pt x="4575720" y="1301876"/>
                </a:cubicBezTo>
                <a:cubicBezTo>
                  <a:pt x="4499139" y="1933669"/>
                  <a:pt x="4384266" y="2546317"/>
                  <a:pt x="4135379" y="3120674"/>
                </a:cubicBezTo>
                <a:cubicBezTo>
                  <a:pt x="4058797" y="3292982"/>
                  <a:pt x="4001362" y="3465289"/>
                  <a:pt x="3943927" y="3637596"/>
                </a:cubicBezTo>
                <a:cubicBezTo>
                  <a:pt x="3829055" y="3963067"/>
                  <a:pt x="3790763" y="4288536"/>
                  <a:pt x="3848199" y="4633151"/>
                </a:cubicBezTo>
                <a:cubicBezTo>
                  <a:pt x="3886491" y="4920331"/>
                  <a:pt x="4001362" y="5188365"/>
                  <a:pt x="4135379" y="5418102"/>
                </a:cubicBezTo>
                <a:cubicBezTo>
                  <a:pt x="4307686" y="5724426"/>
                  <a:pt x="4518284" y="6011605"/>
                  <a:pt x="4748027" y="6260493"/>
                </a:cubicBezTo>
                <a:cubicBezTo>
                  <a:pt x="4920334" y="6471090"/>
                  <a:pt x="5111787" y="6643398"/>
                  <a:pt x="5284094" y="6853995"/>
                </a:cubicBezTo>
                <a:cubicBezTo>
                  <a:pt x="5628708" y="7256046"/>
                  <a:pt x="5973321" y="7658096"/>
                  <a:pt x="6356226" y="8021856"/>
                </a:cubicBezTo>
                <a:cubicBezTo>
                  <a:pt x="6547680" y="8232454"/>
                  <a:pt x="6758277" y="8423906"/>
                  <a:pt x="6949729" y="8634504"/>
                </a:cubicBezTo>
                <a:cubicBezTo>
                  <a:pt x="7122037" y="8825957"/>
                  <a:pt x="7275197" y="9055699"/>
                  <a:pt x="7370925" y="9323733"/>
                </a:cubicBezTo>
                <a:cubicBezTo>
                  <a:pt x="7504942" y="9668347"/>
                  <a:pt x="7504942" y="10032107"/>
                  <a:pt x="7485796" y="10415012"/>
                </a:cubicBezTo>
                <a:cubicBezTo>
                  <a:pt x="7313490" y="10415012"/>
                  <a:pt x="7141182" y="10415012"/>
                  <a:pt x="6968875" y="10415012"/>
                </a:cubicBezTo>
                <a:cubicBezTo>
                  <a:pt x="6968875" y="10338431"/>
                  <a:pt x="6968875" y="10261851"/>
                  <a:pt x="6988020" y="10204414"/>
                </a:cubicBezTo>
                <a:cubicBezTo>
                  <a:pt x="7026311" y="9783219"/>
                  <a:pt x="6949729" y="9400314"/>
                  <a:pt x="6739132" y="9055699"/>
                </a:cubicBezTo>
                <a:cubicBezTo>
                  <a:pt x="6662551" y="8921683"/>
                  <a:pt x="6585970" y="8787666"/>
                  <a:pt x="6490243" y="8672794"/>
                </a:cubicBezTo>
                <a:cubicBezTo>
                  <a:pt x="6298791" y="8404761"/>
                  <a:pt x="6088192" y="8155873"/>
                  <a:pt x="5877595" y="7906984"/>
                </a:cubicBezTo>
                <a:cubicBezTo>
                  <a:pt x="5590418" y="7562370"/>
                  <a:pt x="5303240" y="7198610"/>
                  <a:pt x="5016059" y="6853995"/>
                </a:cubicBezTo>
                <a:cubicBezTo>
                  <a:pt x="4805462" y="6605107"/>
                  <a:pt x="4594865" y="6356219"/>
                  <a:pt x="4403411" y="6107331"/>
                </a:cubicBezTo>
                <a:cubicBezTo>
                  <a:pt x="4211960" y="5858442"/>
                  <a:pt x="4020506" y="5571264"/>
                  <a:pt x="3886491" y="5264940"/>
                </a:cubicBezTo>
                <a:cubicBezTo>
                  <a:pt x="3695038" y="4843749"/>
                  <a:pt x="3618456" y="4384263"/>
                  <a:pt x="3714183" y="3905631"/>
                </a:cubicBezTo>
                <a:cubicBezTo>
                  <a:pt x="3771619" y="3637596"/>
                  <a:pt x="3848199" y="3388708"/>
                  <a:pt x="3943927" y="3139820"/>
                </a:cubicBezTo>
                <a:cubicBezTo>
                  <a:pt x="4154524" y="2622898"/>
                  <a:pt x="4288541" y="2067687"/>
                  <a:pt x="4384266" y="1493329"/>
                </a:cubicBezTo>
                <a:cubicBezTo>
                  <a:pt x="4422558" y="1225295"/>
                  <a:pt x="4441703" y="957262"/>
                  <a:pt x="4365122" y="708374"/>
                </a:cubicBezTo>
                <a:cubicBezTo>
                  <a:pt x="4326831" y="536066"/>
                  <a:pt x="4250251" y="382904"/>
                  <a:pt x="4173669" y="229742"/>
                </a:cubicBezTo>
                <a:cubicBezTo>
                  <a:pt x="4135379" y="172307"/>
                  <a:pt x="4116234" y="114871"/>
                  <a:pt x="4077943" y="57435"/>
                </a:cubicBezTo>
                <a:close/>
                <a:moveTo>
                  <a:pt x="11870054" y="38291"/>
                </a:moveTo>
                <a:cubicBezTo>
                  <a:pt x="11946636" y="38291"/>
                  <a:pt x="12042362" y="38291"/>
                  <a:pt x="12118942" y="38291"/>
                </a:cubicBezTo>
                <a:cubicBezTo>
                  <a:pt x="12118942" y="57436"/>
                  <a:pt x="12118942" y="76582"/>
                  <a:pt x="12118942" y="95727"/>
                </a:cubicBezTo>
                <a:cubicBezTo>
                  <a:pt x="12080652" y="516922"/>
                  <a:pt x="12042362" y="918973"/>
                  <a:pt x="12004071" y="1340168"/>
                </a:cubicBezTo>
                <a:cubicBezTo>
                  <a:pt x="11965781" y="1857090"/>
                  <a:pt x="11889199" y="2374011"/>
                  <a:pt x="11736037" y="2871787"/>
                </a:cubicBezTo>
                <a:cubicBezTo>
                  <a:pt x="11621166" y="3312128"/>
                  <a:pt x="11410568" y="3675888"/>
                  <a:pt x="11104244" y="3963067"/>
                </a:cubicBezTo>
                <a:cubicBezTo>
                  <a:pt x="11046809" y="4020502"/>
                  <a:pt x="10989373" y="4077938"/>
                  <a:pt x="10931937" y="4154520"/>
                </a:cubicBezTo>
                <a:cubicBezTo>
                  <a:pt x="10817066" y="4307682"/>
                  <a:pt x="10817066" y="4441699"/>
                  <a:pt x="10931937" y="4594862"/>
                </a:cubicBezTo>
                <a:cubicBezTo>
                  <a:pt x="10989373" y="4671442"/>
                  <a:pt x="11046809" y="4728879"/>
                  <a:pt x="11104244" y="4786315"/>
                </a:cubicBezTo>
                <a:cubicBezTo>
                  <a:pt x="11199971" y="4901186"/>
                  <a:pt x="11314842" y="4996912"/>
                  <a:pt x="11410568" y="5092638"/>
                </a:cubicBezTo>
                <a:cubicBezTo>
                  <a:pt x="11563731" y="5264939"/>
                  <a:pt x="11697747" y="5475537"/>
                  <a:pt x="11736037" y="5724425"/>
                </a:cubicBezTo>
                <a:cubicBezTo>
                  <a:pt x="11793473" y="5992459"/>
                  <a:pt x="11812619" y="6260492"/>
                  <a:pt x="11774328" y="6528526"/>
                </a:cubicBezTo>
                <a:cubicBezTo>
                  <a:pt x="11736037" y="6949721"/>
                  <a:pt x="11602021" y="7351772"/>
                  <a:pt x="11429714" y="7715531"/>
                </a:cubicBezTo>
                <a:cubicBezTo>
                  <a:pt x="11295697" y="7983565"/>
                  <a:pt x="11161680" y="8270744"/>
                  <a:pt x="11008518" y="8519631"/>
                </a:cubicBezTo>
                <a:cubicBezTo>
                  <a:pt x="10740484" y="8959972"/>
                  <a:pt x="10606468" y="9457749"/>
                  <a:pt x="10606468" y="10012961"/>
                </a:cubicBezTo>
                <a:cubicBezTo>
                  <a:pt x="10606468" y="10146978"/>
                  <a:pt x="10606468" y="10261850"/>
                  <a:pt x="10606468" y="10395866"/>
                </a:cubicBezTo>
                <a:cubicBezTo>
                  <a:pt x="10549032" y="10395866"/>
                  <a:pt x="10491596" y="10395866"/>
                  <a:pt x="10415016" y="10395866"/>
                </a:cubicBezTo>
                <a:cubicBezTo>
                  <a:pt x="10415016" y="10319285"/>
                  <a:pt x="10415016" y="10242704"/>
                  <a:pt x="10415016" y="10166124"/>
                </a:cubicBezTo>
                <a:cubicBezTo>
                  <a:pt x="10434161" y="9936380"/>
                  <a:pt x="10434161" y="9725782"/>
                  <a:pt x="10453306" y="9496040"/>
                </a:cubicBezTo>
                <a:cubicBezTo>
                  <a:pt x="10491596" y="9093989"/>
                  <a:pt x="10625613" y="8730230"/>
                  <a:pt x="10817066" y="8385615"/>
                </a:cubicBezTo>
                <a:cubicBezTo>
                  <a:pt x="10951082" y="8117582"/>
                  <a:pt x="11085099" y="7830403"/>
                  <a:pt x="11180826" y="7543224"/>
                </a:cubicBezTo>
                <a:cubicBezTo>
                  <a:pt x="11333987" y="7102883"/>
                  <a:pt x="11391423" y="6662542"/>
                  <a:pt x="11353132" y="6183911"/>
                </a:cubicBezTo>
                <a:cubicBezTo>
                  <a:pt x="11314842" y="5762715"/>
                  <a:pt x="11161680" y="5398956"/>
                  <a:pt x="10912792" y="5130929"/>
                </a:cubicBezTo>
                <a:cubicBezTo>
                  <a:pt x="10797921" y="5016058"/>
                  <a:pt x="10683049" y="4901186"/>
                  <a:pt x="10568177" y="4786315"/>
                </a:cubicBezTo>
                <a:cubicBezTo>
                  <a:pt x="10491596" y="4709733"/>
                  <a:pt x="10415016" y="4614006"/>
                  <a:pt x="10357579" y="4518281"/>
                </a:cubicBezTo>
                <a:cubicBezTo>
                  <a:pt x="10261853" y="4365119"/>
                  <a:pt x="10280999" y="4231101"/>
                  <a:pt x="10395870" y="4116229"/>
                </a:cubicBezTo>
                <a:cubicBezTo>
                  <a:pt x="10453306" y="4058793"/>
                  <a:pt x="10510742" y="4001358"/>
                  <a:pt x="10568177" y="3963067"/>
                </a:cubicBezTo>
                <a:cubicBezTo>
                  <a:pt x="10702194" y="3867340"/>
                  <a:pt x="10836211" y="3771614"/>
                  <a:pt x="10970227" y="3656743"/>
                </a:cubicBezTo>
                <a:cubicBezTo>
                  <a:pt x="11180826" y="3484435"/>
                  <a:pt x="11333987" y="3254692"/>
                  <a:pt x="11410568" y="2967514"/>
                </a:cubicBezTo>
                <a:cubicBezTo>
                  <a:pt x="11487149" y="2718625"/>
                  <a:pt x="11544585" y="2488882"/>
                  <a:pt x="11602021" y="2239994"/>
                </a:cubicBezTo>
                <a:cubicBezTo>
                  <a:pt x="11697747" y="1818800"/>
                  <a:pt x="11716893" y="1397604"/>
                  <a:pt x="11755183" y="976408"/>
                </a:cubicBezTo>
                <a:cubicBezTo>
                  <a:pt x="11793473" y="689230"/>
                  <a:pt x="11831764" y="363760"/>
                  <a:pt x="11870054" y="38291"/>
                </a:cubicBezTo>
                <a:close/>
                <a:moveTo>
                  <a:pt x="10912792" y="38291"/>
                </a:moveTo>
                <a:cubicBezTo>
                  <a:pt x="11008519" y="38291"/>
                  <a:pt x="11085100" y="38291"/>
                  <a:pt x="11180826" y="38291"/>
                </a:cubicBezTo>
                <a:cubicBezTo>
                  <a:pt x="11180826" y="57436"/>
                  <a:pt x="11180826" y="76582"/>
                  <a:pt x="11161681" y="95727"/>
                </a:cubicBezTo>
                <a:cubicBezTo>
                  <a:pt x="11085100" y="593503"/>
                  <a:pt x="10989374" y="1091280"/>
                  <a:pt x="10912792" y="1589057"/>
                </a:cubicBezTo>
                <a:cubicBezTo>
                  <a:pt x="10855357" y="1933671"/>
                  <a:pt x="10797921" y="2278286"/>
                  <a:pt x="10702195" y="2603755"/>
                </a:cubicBezTo>
                <a:cubicBezTo>
                  <a:pt x="10625614" y="2871788"/>
                  <a:pt x="10491597" y="3082386"/>
                  <a:pt x="10280999" y="3235547"/>
                </a:cubicBezTo>
                <a:cubicBezTo>
                  <a:pt x="10146982" y="3331274"/>
                  <a:pt x="10012965" y="3407855"/>
                  <a:pt x="9878949" y="3484436"/>
                </a:cubicBezTo>
                <a:cubicBezTo>
                  <a:pt x="9725787" y="3580162"/>
                  <a:pt x="9572625" y="3656743"/>
                  <a:pt x="9419463" y="3752469"/>
                </a:cubicBezTo>
                <a:cubicBezTo>
                  <a:pt x="9323737" y="3809906"/>
                  <a:pt x="9247155" y="3886487"/>
                  <a:pt x="9170575" y="3963068"/>
                </a:cubicBezTo>
                <a:cubicBezTo>
                  <a:pt x="9055703" y="4097085"/>
                  <a:pt x="9036558" y="4269393"/>
                  <a:pt x="9093994" y="4441699"/>
                </a:cubicBezTo>
                <a:cubicBezTo>
                  <a:pt x="9113138" y="4518281"/>
                  <a:pt x="9151429" y="4594862"/>
                  <a:pt x="9189720" y="4652297"/>
                </a:cubicBezTo>
                <a:cubicBezTo>
                  <a:pt x="9247155" y="4748024"/>
                  <a:pt x="9323737" y="4862896"/>
                  <a:pt x="9400317" y="4939477"/>
                </a:cubicBezTo>
                <a:cubicBezTo>
                  <a:pt x="9744932" y="5360666"/>
                  <a:pt x="10051256" y="5839297"/>
                  <a:pt x="10300144" y="6337074"/>
                </a:cubicBezTo>
                <a:cubicBezTo>
                  <a:pt x="10453306" y="6624253"/>
                  <a:pt x="10491597" y="6930577"/>
                  <a:pt x="10472452" y="7275191"/>
                </a:cubicBezTo>
                <a:cubicBezTo>
                  <a:pt x="10453306" y="7466644"/>
                  <a:pt x="10434161" y="7638951"/>
                  <a:pt x="10376725" y="7830404"/>
                </a:cubicBezTo>
                <a:cubicBezTo>
                  <a:pt x="10319290" y="8060147"/>
                  <a:pt x="10261854" y="8289890"/>
                  <a:pt x="10204418" y="8500487"/>
                </a:cubicBezTo>
                <a:cubicBezTo>
                  <a:pt x="10108692" y="8825957"/>
                  <a:pt x="10051256" y="9170571"/>
                  <a:pt x="10032111" y="9515186"/>
                </a:cubicBezTo>
                <a:cubicBezTo>
                  <a:pt x="10032111" y="9821509"/>
                  <a:pt x="10032111" y="10127834"/>
                  <a:pt x="10032111" y="10415013"/>
                </a:cubicBezTo>
                <a:cubicBezTo>
                  <a:pt x="9993820" y="10415013"/>
                  <a:pt x="9955530" y="10415013"/>
                  <a:pt x="9898094" y="10415013"/>
                </a:cubicBezTo>
                <a:cubicBezTo>
                  <a:pt x="9898094" y="10319286"/>
                  <a:pt x="9898094" y="10223560"/>
                  <a:pt x="9898094" y="10127834"/>
                </a:cubicBezTo>
                <a:cubicBezTo>
                  <a:pt x="9878949" y="9591767"/>
                  <a:pt x="9917239" y="9074845"/>
                  <a:pt x="10032111" y="8557923"/>
                </a:cubicBezTo>
                <a:cubicBezTo>
                  <a:pt x="10089547" y="8251600"/>
                  <a:pt x="10166127" y="7945275"/>
                  <a:pt x="10223564" y="7619806"/>
                </a:cubicBezTo>
                <a:cubicBezTo>
                  <a:pt x="10319290" y="7179465"/>
                  <a:pt x="10261854" y="6758269"/>
                  <a:pt x="10012965" y="6413655"/>
                </a:cubicBezTo>
                <a:cubicBezTo>
                  <a:pt x="9936385" y="6298784"/>
                  <a:pt x="9859804" y="6183912"/>
                  <a:pt x="9783222" y="6069041"/>
                </a:cubicBezTo>
                <a:cubicBezTo>
                  <a:pt x="9534334" y="5705281"/>
                  <a:pt x="9266301" y="5322376"/>
                  <a:pt x="9017412" y="4958623"/>
                </a:cubicBezTo>
                <a:cubicBezTo>
                  <a:pt x="8921686" y="4805460"/>
                  <a:pt x="8825960" y="4671443"/>
                  <a:pt x="8749379" y="4499136"/>
                </a:cubicBezTo>
                <a:cubicBezTo>
                  <a:pt x="8653653" y="4288538"/>
                  <a:pt x="8691944" y="4077939"/>
                  <a:pt x="8825960" y="3905632"/>
                </a:cubicBezTo>
                <a:cubicBezTo>
                  <a:pt x="8902541" y="3790760"/>
                  <a:pt x="8998267" y="3714180"/>
                  <a:pt x="9093994" y="3637597"/>
                </a:cubicBezTo>
                <a:cubicBezTo>
                  <a:pt x="9208865" y="3561016"/>
                  <a:pt x="9342882" y="3484436"/>
                  <a:pt x="9476899" y="3407855"/>
                </a:cubicBezTo>
                <a:cubicBezTo>
                  <a:pt x="9668351" y="3312128"/>
                  <a:pt x="9859804" y="3216403"/>
                  <a:pt x="10032111" y="3082386"/>
                </a:cubicBezTo>
                <a:cubicBezTo>
                  <a:pt x="10204418" y="2948369"/>
                  <a:pt x="10338435" y="2756916"/>
                  <a:pt x="10415016" y="2508029"/>
                </a:cubicBezTo>
                <a:cubicBezTo>
                  <a:pt x="10472452" y="2335721"/>
                  <a:pt x="10510742" y="2163414"/>
                  <a:pt x="10549032" y="1991107"/>
                </a:cubicBezTo>
                <a:cubicBezTo>
                  <a:pt x="10683049" y="1359313"/>
                  <a:pt x="10797921" y="708375"/>
                  <a:pt x="10912792" y="76582"/>
                </a:cubicBezTo>
                <a:cubicBezTo>
                  <a:pt x="10912792" y="57436"/>
                  <a:pt x="10912792" y="57436"/>
                  <a:pt x="10912792" y="38291"/>
                </a:cubicBezTo>
                <a:close/>
                <a:moveTo>
                  <a:pt x="11410568" y="38291"/>
                </a:moveTo>
                <a:cubicBezTo>
                  <a:pt x="11487149" y="38291"/>
                  <a:pt x="11582875" y="38291"/>
                  <a:pt x="11659457" y="38291"/>
                </a:cubicBezTo>
                <a:cubicBezTo>
                  <a:pt x="11659457" y="38291"/>
                  <a:pt x="11659457" y="57436"/>
                  <a:pt x="11659457" y="57436"/>
                </a:cubicBezTo>
                <a:cubicBezTo>
                  <a:pt x="11602020" y="593503"/>
                  <a:pt x="11525440" y="1110425"/>
                  <a:pt x="11468004" y="1646491"/>
                </a:cubicBezTo>
                <a:cubicBezTo>
                  <a:pt x="11410568" y="2067687"/>
                  <a:pt x="11333987" y="2469737"/>
                  <a:pt x="11219115" y="2871787"/>
                </a:cubicBezTo>
                <a:cubicBezTo>
                  <a:pt x="11142535" y="3120676"/>
                  <a:pt x="11008518" y="3331274"/>
                  <a:pt x="10817065" y="3503581"/>
                </a:cubicBezTo>
                <a:cubicBezTo>
                  <a:pt x="10740484" y="3561016"/>
                  <a:pt x="10663903" y="3618452"/>
                  <a:pt x="10587322" y="3675888"/>
                </a:cubicBezTo>
                <a:cubicBezTo>
                  <a:pt x="10472451" y="3752469"/>
                  <a:pt x="10357579" y="3809905"/>
                  <a:pt x="10242708" y="3886486"/>
                </a:cubicBezTo>
                <a:cubicBezTo>
                  <a:pt x="10146982" y="3943921"/>
                  <a:pt x="10051255" y="4020502"/>
                  <a:pt x="9955529" y="4116229"/>
                </a:cubicBezTo>
                <a:cubicBezTo>
                  <a:pt x="9840658" y="4250246"/>
                  <a:pt x="9821512" y="4384265"/>
                  <a:pt x="9917238" y="4537425"/>
                </a:cubicBezTo>
                <a:cubicBezTo>
                  <a:pt x="9955529" y="4614006"/>
                  <a:pt x="10012965" y="4690588"/>
                  <a:pt x="10070400" y="4748024"/>
                </a:cubicBezTo>
                <a:cubicBezTo>
                  <a:pt x="10185272" y="4882041"/>
                  <a:pt x="10319289" y="5016058"/>
                  <a:pt x="10434160" y="5150075"/>
                </a:cubicBezTo>
                <a:cubicBezTo>
                  <a:pt x="11027663" y="5781861"/>
                  <a:pt x="11142535" y="6777414"/>
                  <a:pt x="10951082" y="7466643"/>
                </a:cubicBezTo>
                <a:cubicBezTo>
                  <a:pt x="10874501" y="7753822"/>
                  <a:pt x="10778775" y="8041000"/>
                  <a:pt x="10663903" y="8309034"/>
                </a:cubicBezTo>
                <a:cubicBezTo>
                  <a:pt x="10587322" y="8500486"/>
                  <a:pt x="10510742" y="8691939"/>
                  <a:pt x="10434160" y="8883392"/>
                </a:cubicBezTo>
                <a:cubicBezTo>
                  <a:pt x="10319289" y="9266297"/>
                  <a:pt x="10280998" y="9668347"/>
                  <a:pt x="10280998" y="10070397"/>
                </a:cubicBezTo>
                <a:cubicBezTo>
                  <a:pt x="10280998" y="10185268"/>
                  <a:pt x="10280998" y="10300140"/>
                  <a:pt x="10280998" y="10415012"/>
                </a:cubicBezTo>
                <a:cubicBezTo>
                  <a:pt x="10223563" y="10415012"/>
                  <a:pt x="10185272" y="10415012"/>
                  <a:pt x="10127837" y="10415012"/>
                </a:cubicBezTo>
                <a:cubicBezTo>
                  <a:pt x="10127837" y="10261850"/>
                  <a:pt x="10127837" y="10108687"/>
                  <a:pt x="10127837" y="9955525"/>
                </a:cubicBezTo>
                <a:cubicBezTo>
                  <a:pt x="10127837" y="9610911"/>
                  <a:pt x="10166126" y="9247151"/>
                  <a:pt x="10242708" y="8921682"/>
                </a:cubicBezTo>
                <a:cubicBezTo>
                  <a:pt x="10319289" y="8653648"/>
                  <a:pt x="10395870" y="8385615"/>
                  <a:pt x="10491596" y="8117582"/>
                </a:cubicBezTo>
                <a:cubicBezTo>
                  <a:pt x="10587322" y="7849548"/>
                  <a:pt x="10644758" y="7581515"/>
                  <a:pt x="10683048" y="7294336"/>
                </a:cubicBezTo>
                <a:cubicBezTo>
                  <a:pt x="10721339" y="6968867"/>
                  <a:pt x="10702194" y="6643397"/>
                  <a:pt x="10587322" y="6337073"/>
                </a:cubicBezTo>
                <a:cubicBezTo>
                  <a:pt x="10434160" y="5858442"/>
                  <a:pt x="10204417" y="5437246"/>
                  <a:pt x="9898093" y="5092638"/>
                </a:cubicBezTo>
                <a:cubicBezTo>
                  <a:pt x="9783221" y="4958623"/>
                  <a:pt x="9649205" y="4824605"/>
                  <a:pt x="9553479" y="4671442"/>
                </a:cubicBezTo>
                <a:cubicBezTo>
                  <a:pt x="9496043" y="4594862"/>
                  <a:pt x="9457753" y="4518281"/>
                  <a:pt x="9419462" y="4422553"/>
                </a:cubicBezTo>
                <a:cubicBezTo>
                  <a:pt x="9381172" y="4307682"/>
                  <a:pt x="9400316" y="4211957"/>
                  <a:pt x="9457753" y="4116229"/>
                </a:cubicBezTo>
                <a:cubicBezTo>
                  <a:pt x="9496043" y="4058793"/>
                  <a:pt x="9534333" y="4001358"/>
                  <a:pt x="9591769" y="3963067"/>
                </a:cubicBezTo>
                <a:cubicBezTo>
                  <a:pt x="9706641" y="3867340"/>
                  <a:pt x="9840658" y="3790760"/>
                  <a:pt x="9955529" y="3714179"/>
                </a:cubicBezTo>
                <a:cubicBezTo>
                  <a:pt x="10089546" y="3637597"/>
                  <a:pt x="10242708" y="3561016"/>
                  <a:pt x="10376725" y="3465290"/>
                </a:cubicBezTo>
                <a:cubicBezTo>
                  <a:pt x="10663903" y="3292983"/>
                  <a:pt x="10855356" y="3024949"/>
                  <a:pt x="10951082" y="2661190"/>
                </a:cubicBezTo>
                <a:cubicBezTo>
                  <a:pt x="11046808" y="2316575"/>
                  <a:pt x="11104244" y="1971961"/>
                  <a:pt x="11161680" y="1627346"/>
                </a:cubicBezTo>
                <a:cubicBezTo>
                  <a:pt x="11238261" y="1091280"/>
                  <a:pt x="11333987" y="555213"/>
                  <a:pt x="11410568" y="38291"/>
                </a:cubicBezTo>
                <a:close/>
                <a:moveTo>
                  <a:pt x="6203064" y="38291"/>
                </a:moveTo>
                <a:cubicBezTo>
                  <a:pt x="6509389" y="38291"/>
                  <a:pt x="6796567" y="38291"/>
                  <a:pt x="7102891" y="38291"/>
                </a:cubicBezTo>
                <a:cubicBezTo>
                  <a:pt x="7026311" y="114872"/>
                  <a:pt x="6949729" y="210598"/>
                  <a:pt x="6892294" y="287179"/>
                </a:cubicBezTo>
                <a:cubicBezTo>
                  <a:pt x="6758277" y="459487"/>
                  <a:pt x="6643406" y="650939"/>
                  <a:pt x="6566823" y="861537"/>
                </a:cubicBezTo>
                <a:cubicBezTo>
                  <a:pt x="6451952" y="1129570"/>
                  <a:pt x="6375372" y="1416748"/>
                  <a:pt x="6317935" y="1703927"/>
                </a:cubicBezTo>
                <a:cubicBezTo>
                  <a:pt x="6241355" y="2067687"/>
                  <a:pt x="6088192" y="2374011"/>
                  <a:pt x="5858449" y="2622899"/>
                </a:cubicBezTo>
                <a:cubicBezTo>
                  <a:pt x="5762724" y="2718625"/>
                  <a:pt x="5686145" y="2833497"/>
                  <a:pt x="5590418" y="2929223"/>
                </a:cubicBezTo>
                <a:cubicBezTo>
                  <a:pt x="5437257" y="3101530"/>
                  <a:pt x="5303240" y="3273838"/>
                  <a:pt x="5188368" y="3465290"/>
                </a:cubicBezTo>
                <a:cubicBezTo>
                  <a:pt x="4996916" y="3829050"/>
                  <a:pt x="4977771" y="4192811"/>
                  <a:pt x="5130932" y="4575717"/>
                </a:cubicBezTo>
                <a:cubicBezTo>
                  <a:pt x="5226660" y="4786315"/>
                  <a:pt x="5341530" y="4977767"/>
                  <a:pt x="5475548" y="5150075"/>
                </a:cubicBezTo>
                <a:cubicBezTo>
                  <a:pt x="5686145" y="5418101"/>
                  <a:pt x="5896741" y="5666989"/>
                  <a:pt x="6126483" y="5915878"/>
                </a:cubicBezTo>
                <a:cubicBezTo>
                  <a:pt x="6624260" y="6451945"/>
                  <a:pt x="7160328" y="6911431"/>
                  <a:pt x="7772971" y="7256045"/>
                </a:cubicBezTo>
                <a:cubicBezTo>
                  <a:pt x="7868697" y="7313481"/>
                  <a:pt x="7983570" y="7390062"/>
                  <a:pt x="8079296" y="7447498"/>
                </a:cubicBezTo>
                <a:cubicBezTo>
                  <a:pt x="8423910" y="7715531"/>
                  <a:pt x="8615363" y="8098436"/>
                  <a:pt x="8672798" y="8596213"/>
                </a:cubicBezTo>
                <a:cubicBezTo>
                  <a:pt x="8691944" y="8768520"/>
                  <a:pt x="8691944" y="8959972"/>
                  <a:pt x="8691944" y="9151425"/>
                </a:cubicBezTo>
                <a:cubicBezTo>
                  <a:pt x="8691944" y="9572620"/>
                  <a:pt x="8711088" y="9993816"/>
                  <a:pt x="8749379" y="10415012"/>
                </a:cubicBezTo>
                <a:cubicBezTo>
                  <a:pt x="8711088" y="10415012"/>
                  <a:pt x="8653653" y="10415012"/>
                  <a:pt x="8615363" y="10415012"/>
                </a:cubicBezTo>
                <a:cubicBezTo>
                  <a:pt x="8615363" y="10376721"/>
                  <a:pt x="8615363" y="10357576"/>
                  <a:pt x="8615363" y="10319285"/>
                </a:cubicBezTo>
                <a:cubicBezTo>
                  <a:pt x="8596217" y="10032107"/>
                  <a:pt x="8596217" y="9725782"/>
                  <a:pt x="8577072" y="9438603"/>
                </a:cubicBezTo>
                <a:cubicBezTo>
                  <a:pt x="8577072" y="9228006"/>
                  <a:pt x="8557928" y="9036553"/>
                  <a:pt x="8557928" y="8825956"/>
                </a:cubicBezTo>
                <a:cubicBezTo>
                  <a:pt x="8519636" y="8423905"/>
                  <a:pt x="8385620" y="8079291"/>
                  <a:pt x="8155877" y="7811257"/>
                </a:cubicBezTo>
                <a:cubicBezTo>
                  <a:pt x="8002715" y="7638950"/>
                  <a:pt x="7849552" y="7524078"/>
                  <a:pt x="7658102" y="7428352"/>
                </a:cubicBezTo>
                <a:cubicBezTo>
                  <a:pt x="7275197" y="7217755"/>
                  <a:pt x="6930583" y="6949721"/>
                  <a:pt x="6585970" y="6643397"/>
                </a:cubicBezTo>
                <a:cubicBezTo>
                  <a:pt x="6279646" y="6375363"/>
                  <a:pt x="5992466" y="6069040"/>
                  <a:pt x="5724435" y="5762715"/>
                </a:cubicBezTo>
                <a:cubicBezTo>
                  <a:pt x="5552128" y="5571263"/>
                  <a:pt x="5379820" y="5360665"/>
                  <a:pt x="5226660" y="5150075"/>
                </a:cubicBezTo>
                <a:cubicBezTo>
                  <a:pt x="5092642" y="4977767"/>
                  <a:pt x="4996916" y="4767170"/>
                  <a:pt x="4920335" y="4556572"/>
                </a:cubicBezTo>
                <a:cubicBezTo>
                  <a:pt x="4805464" y="4211957"/>
                  <a:pt x="4824610" y="3886487"/>
                  <a:pt x="4977771" y="3561016"/>
                </a:cubicBezTo>
                <a:cubicBezTo>
                  <a:pt x="5035206" y="3427000"/>
                  <a:pt x="5111789" y="3312128"/>
                  <a:pt x="5188368" y="3197257"/>
                </a:cubicBezTo>
                <a:cubicBezTo>
                  <a:pt x="5303240" y="3024949"/>
                  <a:pt x="5418111" y="2871787"/>
                  <a:pt x="5532984" y="2699480"/>
                </a:cubicBezTo>
                <a:cubicBezTo>
                  <a:pt x="5762724" y="2393156"/>
                  <a:pt x="5896741" y="2010251"/>
                  <a:pt x="5935030" y="1589057"/>
                </a:cubicBezTo>
                <a:cubicBezTo>
                  <a:pt x="5973321" y="1225297"/>
                  <a:pt x="6030756" y="861537"/>
                  <a:pt x="6107338" y="497777"/>
                </a:cubicBezTo>
                <a:cubicBezTo>
                  <a:pt x="6069047" y="344615"/>
                  <a:pt x="6107338" y="172308"/>
                  <a:pt x="6203064" y="38291"/>
                </a:cubicBezTo>
                <a:close/>
                <a:moveTo>
                  <a:pt x="8845105" y="38291"/>
                </a:moveTo>
                <a:cubicBezTo>
                  <a:pt x="8979122" y="38291"/>
                  <a:pt x="9093993" y="38291"/>
                  <a:pt x="9228010" y="38291"/>
                </a:cubicBezTo>
                <a:cubicBezTo>
                  <a:pt x="9036558" y="478632"/>
                  <a:pt x="8825959" y="899827"/>
                  <a:pt x="8596217" y="1282731"/>
                </a:cubicBezTo>
                <a:cubicBezTo>
                  <a:pt x="8404764" y="1589056"/>
                  <a:pt x="8194166" y="1876234"/>
                  <a:pt x="8002715" y="2163413"/>
                </a:cubicBezTo>
                <a:cubicBezTo>
                  <a:pt x="7772971" y="2527173"/>
                  <a:pt x="7466651" y="2814352"/>
                  <a:pt x="7122035" y="3024949"/>
                </a:cubicBezTo>
                <a:cubicBezTo>
                  <a:pt x="6930583" y="3139821"/>
                  <a:pt x="6758275" y="3254692"/>
                  <a:pt x="6566823" y="3369564"/>
                </a:cubicBezTo>
                <a:cubicBezTo>
                  <a:pt x="6471097" y="3446145"/>
                  <a:pt x="6375370" y="3522726"/>
                  <a:pt x="6298790" y="3637596"/>
                </a:cubicBezTo>
                <a:cubicBezTo>
                  <a:pt x="6183918" y="3790760"/>
                  <a:pt x="6126482" y="3982212"/>
                  <a:pt x="6164774" y="4192811"/>
                </a:cubicBezTo>
                <a:cubicBezTo>
                  <a:pt x="6164774" y="4250246"/>
                  <a:pt x="6183918" y="4307682"/>
                  <a:pt x="6203064" y="4365118"/>
                </a:cubicBezTo>
                <a:cubicBezTo>
                  <a:pt x="6241353" y="4518281"/>
                  <a:pt x="6317935" y="4671442"/>
                  <a:pt x="6394516" y="4805460"/>
                </a:cubicBezTo>
                <a:cubicBezTo>
                  <a:pt x="6547678" y="5092638"/>
                  <a:pt x="6758275" y="5341520"/>
                  <a:pt x="6968875" y="5571263"/>
                </a:cubicBezTo>
                <a:cubicBezTo>
                  <a:pt x="7409214" y="5992459"/>
                  <a:pt x="7849552" y="6413654"/>
                  <a:pt x="8347328" y="6758268"/>
                </a:cubicBezTo>
                <a:cubicBezTo>
                  <a:pt x="8481345" y="6853995"/>
                  <a:pt x="8615363" y="6968867"/>
                  <a:pt x="8749379" y="7083738"/>
                </a:cubicBezTo>
                <a:cubicBezTo>
                  <a:pt x="8959976" y="7294336"/>
                  <a:pt x="9093993" y="7543224"/>
                  <a:pt x="9132284" y="7868694"/>
                </a:cubicBezTo>
                <a:cubicBezTo>
                  <a:pt x="9151429" y="8021855"/>
                  <a:pt x="9151429" y="8175017"/>
                  <a:pt x="9132284" y="8328179"/>
                </a:cubicBezTo>
                <a:cubicBezTo>
                  <a:pt x="9074848" y="8845101"/>
                  <a:pt x="9074848" y="9362023"/>
                  <a:pt x="9113138" y="9898090"/>
                </a:cubicBezTo>
                <a:cubicBezTo>
                  <a:pt x="9132284" y="10070397"/>
                  <a:pt x="9132284" y="10242704"/>
                  <a:pt x="9132284" y="10415012"/>
                </a:cubicBezTo>
                <a:cubicBezTo>
                  <a:pt x="9093993" y="10415012"/>
                  <a:pt x="9055702" y="10415012"/>
                  <a:pt x="9017412" y="10415012"/>
                </a:cubicBezTo>
                <a:cubicBezTo>
                  <a:pt x="8998267" y="10223559"/>
                  <a:pt x="8998267" y="10032107"/>
                  <a:pt x="8979122" y="9840654"/>
                </a:cubicBezTo>
                <a:cubicBezTo>
                  <a:pt x="8959976" y="9476894"/>
                  <a:pt x="8940831" y="9113135"/>
                  <a:pt x="8959976" y="8768520"/>
                </a:cubicBezTo>
                <a:cubicBezTo>
                  <a:pt x="8979122" y="8596213"/>
                  <a:pt x="8979122" y="8423905"/>
                  <a:pt x="8979122" y="8251599"/>
                </a:cubicBezTo>
                <a:cubicBezTo>
                  <a:pt x="8979122" y="7811257"/>
                  <a:pt x="8845105" y="7447498"/>
                  <a:pt x="8557926" y="7179464"/>
                </a:cubicBezTo>
                <a:cubicBezTo>
                  <a:pt x="8443055" y="7064593"/>
                  <a:pt x="8309039" y="6968867"/>
                  <a:pt x="8175021" y="6892285"/>
                </a:cubicBezTo>
                <a:cubicBezTo>
                  <a:pt x="7926133" y="6719978"/>
                  <a:pt x="7696394" y="6566816"/>
                  <a:pt x="7466651" y="6356218"/>
                </a:cubicBezTo>
                <a:cubicBezTo>
                  <a:pt x="7217763" y="6145621"/>
                  <a:pt x="6968875" y="5935023"/>
                  <a:pt x="6739130" y="5686135"/>
                </a:cubicBezTo>
                <a:cubicBezTo>
                  <a:pt x="6451952" y="5398956"/>
                  <a:pt x="6203064" y="5073492"/>
                  <a:pt x="5992465" y="4709733"/>
                </a:cubicBezTo>
                <a:cubicBezTo>
                  <a:pt x="5915884" y="4556572"/>
                  <a:pt x="5839304" y="4384264"/>
                  <a:pt x="5801013" y="4211955"/>
                </a:cubicBezTo>
                <a:cubicBezTo>
                  <a:pt x="5762724" y="3982212"/>
                  <a:pt x="5801013" y="3771614"/>
                  <a:pt x="5915884" y="3599307"/>
                </a:cubicBezTo>
                <a:cubicBezTo>
                  <a:pt x="5954175" y="3541870"/>
                  <a:pt x="5992465" y="3503581"/>
                  <a:pt x="6030756" y="3465290"/>
                </a:cubicBezTo>
                <a:cubicBezTo>
                  <a:pt x="6145627" y="3331274"/>
                  <a:pt x="6298790" y="3235547"/>
                  <a:pt x="6432806" y="3120676"/>
                </a:cubicBezTo>
                <a:cubicBezTo>
                  <a:pt x="6605114" y="3005804"/>
                  <a:pt x="6777422" y="2890933"/>
                  <a:pt x="6949729" y="2776061"/>
                </a:cubicBezTo>
                <a:cubicBezTo>
                  <a:pt x="7198617" y="2603754"/>
                  <a:pt x="7409214" y="2374011"/>
                  <a:pt x="7562375" y="2067687"/>
                </a:cubicBezTo>
                <a:cubicBezTo>
                  <a:pt x="7753827" y="1703927"/>
                  <a:pt x="7983570" y="1378458"/>
                  <a:pt x="8213312" y="1052988"/>
                </a:cubicBezTo>
                <a:cubicBezTo>
                  <a:pt x="8423909" y="765811"/>
                  <a:pt x="8615363" y="440341"/>
                  <a:pt x="8787669" y="114872"/>
                </a:cubicBezTo>
                <a:cubicBezTo>
                  <a:pt x="8825959" y="76582"/>
                  <a:pt x="8845105" y="57436"/>
                  <a:pt x="8845105" y="38291"/>
                </a:cubicBezTo>
                <a:close/>
                <a:moveTo>
                  <a:pt x="9534334" y="38290"/>
                </a:moveTo>
                <a:cubicBezTo>
                  <a:pt x="9630061" y="38290"/>
                  <a:pt x="9706642" y="38290"/>
                  <a:pt x="9802368" y="38290"/>
                </a:cubicBezTo>
                <a:cubicBezTo>
                  <a:pt x="9802368" y="57435"/>
                  <a:pt x="9802368" y="76581"/>
                  <a:pt x="9783223" y="95726"/>
                </a:cubicBezTo>
                <a:cubicBezTo>
                  <a:pt x="9649206" y="516921"/>
                  <a:pt x="9496044" y="938117"/>
                  <a:pt x="9342882" y="1340167"/>
                </a:cubicBezTo>
                <a:cubicBezTo>
                  <a:pt x="9266301" y="1531620"/>
                  <a:pt x="9189720" y="1703927"/>
                  <a:pt x="9093994" y="1876234"/>
                </a:cubicBezTo>
                <a:cubicBezTo>
                  <a:pt x="8883396" y="2201704"/>
                  <a:pt x="8634509" y="2488881"/>
                  <a:pt x="8366474" y="2737770"/>
                </a:cubicBezTo>
                <a:cubicBezTo>
                  <a:pt x="8060151" y="3005803"/>
                  <a:pt x="7772971" y="3235546"/>
                  <a:pt x="7447505" y="3465289"/>
                </a:cubicBezTo>
                <a:cubicBezTo>
                  <a:pt x="7313490" y="3561015"/>
                  <a:pt x="7160328" y="3656742"/>
                  <a:pt x="7045456" y="3809904"/>
                </a:cubicBezTo>
                <a:cubicBezTo>
                  <a:pt x="6911439" y="3963067"/>
                  <a:pt x="6873148" y="4154519"/>
                  <a:pt x="6930585" y="4365118"/>
                </a:cubicBezTo>
                <a:cubicBezTo>
                  <a:pt x="6968875" y="4479990"/>
                  <a:pt x="7007165" y="4594860"/>
                  <a:pt x="7045456" y="4709733"/>
                </a:cubicBezTo>
                <a:cubicBezTo>
                  <a:pt x="7179471" y="4977767"/>
                  <a:pt x="7351779" y="5226651"/>
                  <a:pt x="7543233" y="5437246"/>
                </a:cubicBezTo>
                <a:cubicBezTo>
                  <a:pt x="7964424" y="5858442"/>
                  <a:pt x="8366474" y="6279637"/>
                  <a:pt x="8825960" y="6624252"/>
                </a:cubicBezTo>
                <a:cubicBezTo>
                  <a:pt x="8979123" y="6739123"/>
                  <a:pt x="9132285" y="6892285"/>
                  <a:pt x="9247156" y="7064593"/>
                </a:cubicBezTo>
                <a:cubicBezTo>
                  <a:pt x="9381173" y="7256045"/>
                  <a:pt x="9457754" y="7466643"/>
                  <a:pt x="9457754" y="7715531"/>
                </a:cubicBezTo>
                <a:cubicBezTo>
                  <a:pt x="9457754" y="7887839"/>
                  <a:pt x="9438608" y="8060146"/>
                  <a:pt x="9419463" y="8232453"/>
                </a:cubicBezTo>
                <a:cubicBezTo>
                  <a:pt x="9342882" y="8672793"/>
                  <a:pt x="9342882" y="9132280"/>
                  <a:pt x="9362028" y="9591766"/>
                </a:cubicBezTo>
                <a:cubicBezTo>
                  <a:pt x="9323737" y="9859799"/>
                  <a:pt x="9342882" y="10127833"/>
                  <a:pt x="9362028" y="10415012"/>
                </a:cubicBezTo>
                <a:cubicBezTo>
                  <a:pt x="9323737" y="10415012"/>
                  <a:pt x="9285446" y="10415012"/>
                  <a:pt x="9247156" y="10415012"/>
                </a:cubicBezTo>
                <a:cubicBezTo>
                  <a:pt x="9228011" y="10146978"/>
                  <a:pt x="9208865" y="9859799"/>
                  <a:pt x="9208865" y="9591766"/>
                </a:cubicBezTo>
                <a:cubicBezTo>
                  <a:pt x="9189720" y="9285441"/>
                  <a:pt x="9189720" y="8998263"/>
                  <a:pt x="9208865" y="8691939"/>
                </a:cubicBezTo>
                <a:cubicBezTo>
                  <a:pt x="9228011" y="8481341"/>
                  <a:pt x="9247156" y="8251599"/>
                  <a:pt x="9266301" y="8041000"/>
                </a:cubicBezTo>
                <a:cubicBezTo>
                  <a:pt x="9304591" y="7658095"/>
                  <a:pt x="9189720" y="7332626"/>
                  <a:pt x="8959977" y="7064593"/>
                </a:cubicBezTo>
                <a:cubicBezTo>
                  <a:pt x="8825960" y="6911431"/>
                  <a:pt x="8672798" y="6777414"/>
                  <a:pt x="8519636" y="6662542"/>
                </a:cubicBezTo>
                <a:cubicBezTo>
                  <a:pt x="8309039" y="6509380"/>
                  <a:pt x="8098442" y="6337073"/>
                  <a:pt x="7906989" y="6164766"/>
                </a:cubicBezTo>
                <a:cubicBezTo>
                  <a:pt x="7677248" y="5954168"/>
                  <a:pt x="7447505" y="5743570"/>
                  <a:pt x="7217763" y="5513827"/>
                </a:cubicBezTo>
                <a:cubicBezTo>
                  <a:pt x="6968875" y="5264939"/>
                  <a:pt x="6777423" y="4977767"/>
                  <a:pt x="6624260" y="4652296"/>
                </a:cubicBezTo>
                <a:cubicBezTo>
                  <a:pt x="6566824" y="4518280"/>
                  <a:pt x="6509389" y="4384263"/>
                  <a:pt x="6490243" y="4211955"/>
                </a:cubicBezTo>
                <a:cubicBezTo>
                  <a:pt x="6471097" y="4058793"/>
                  <a:pt x="6509389" y="3924776"/>
                  <a:pt x="6585970" y="3790760"/>
                </a:cubicBezTo>
                <a:cubicBezTo>
                  <a:pt x="6643406" y="3695033"/>
                  <a:pt x="6719986" y="3618451"/>
                  <a:pt x="6815714" y="3541870"/>
                </a:cubicBezTo>
                <a:cubicBezTo>
                  <a:pt x="6930585" y="3465289"/>
                  <a:pt x="7045456" y="3369563"/>
                  <a:pt x="7179471" y="3292982"/>
                </a:cubicBezTo>
                <a:cubicBezTo>
                  <a:pt x="7619811" y="3024948"/>
                  <a:pt x="8041005" y="2680334"/>
                  <a:pt x="8385620" y="2239994"/>
                </a:cubicBezTo>
                <a:cubicBezTo>
                  <a:pt x="8577072" y="1971960"/>
                  <a:pt x="8787670" y="1723072"/>
                  <a:pt x="8940832" y="1416748"/>
                </a:cubicBezTo>
                <a:cubicBezTo>
                  <a:pt x="9170575" y="976407"/>
                  <a:pt x="9362028" y="516921"/>
                  <a:pt x="9534334" y="38290"/>
                </a:cubicBezTo>
                <a:close/>
                <a:moveTo>
                  <a:pt x="12827317" y="38290"/>
                </a:moveTo>
                <a:cubicBezTo>
                  <a:pt x="12903898" y="38290"/>
                  <a:pt x="12999625" y="38290"/>
                  <a:pt x="13076206" y="38290"/>
                </a:cubicBezTo>
                <a:cubicBezTo>
                  <a:pt x="13037915" y="344613"/>
                  <a:pt x="13018770" y="670083"/>
                  <a:pt x="12980480" y="976407"/>
                </a:cubicBezTo>
                <a:cubicBezTo>
                  <a:pt x="12942188" y="1340166"/>
                  <a:pt x="12903898" y="1684781"/>
                  <a:pt x="12865607" y="2048541"/>
                </a:cubicBezTo>
                <a:cubicBezTo>
                  <a:pt x="12808172" y="2431446"/>
                  <a:pt x="12693301" y="2795205"/>
                  <a:pt x="12597575" y="3178110"/>
                </a:cubicBezTo>
                <a:cubicBezTo>
                  <a:pt x="12559283" y="3350418"/>
                  <a:pt x="12520993" y="3503580"/>
                  <a:pt x="12482702" y="3675887"/>
                </a:cubicBezTo>
                <a:cubicBezTo>
                  <a:pt x="12463557" y="3848194"/>
                  <a:pt x="12501848" y="4001357"/>
                  <a:pt x="12578428" y="4135374"/>
                </a:cubicBezTo>
                <a:cubicBezTo>
                  <a:pt x="12616720" y="4192810"/>
                  <a:pt x="12655010" y="4269390"/>
                  <a:pt x="12712446" y="4326827"/>
                </a:cubicBezTo>
                <a:cubicBezTo>
                  <a:pt x="12846462" y="4518280"/>
                  <a:pt x="12942188" y="4728877"/>
                  <a:pt x="12980480" y="4958621"/>
                </a:cubicBezTo>
                <a:cubicBezTo>
                  <a:pt x="12999625" y="5073492"/>
                  <a:pt x="13018770" y="5207508"/>
                  <a:pt x="13037915" y="5322375"/>
                </a:cubicBezTo>
                <a:cubicBezTo>
                  <a:pt x="13076206" y="5628699"/>
                  <a:pt x="13076206" y="5954168"/>
                  <a:pt x="13057059" y="6260492"/>
                </a:cubicBezTo>
                <a:cubicBezTo>
                  <a:pt x="13037915" y="6719978"/>
                  <a:pt x="12923043" y="7141173"/>
                  <a:pt x="12731591" y="7524078"/>
                </a:cubicBezTo>
                <a:cubicBezTo>
                  <a:pt x="12463557" y="8060146"/>
                  <a:pt x="12195524" y="8596213"/>
                  <a:pt x="11908345" y="9113135"/>
                </a:cubicBezTo>
                <a:cubicBezTo>
                  <a:pt x="11774328" y="9381168"/>
                  <a:pt x="11659457" y="9687492"/>
                  <a:pt x="11602021" y="10012961"/>
                </a:cubicBezTo>
                <a:cubicBezTo>
                  <a:pt x="11602021" y="10146978"/>
                  <a:pt x="11602021" y="10280995"/>
                  <a:pt x="11582876" y="10415012"/>
                </a:cubicBezTo>
                <a:cubicBezTo>
                  <a:pt x="11487150" y="10415012"/>
                  <a:pt x="11391423" y="10415012"/>
                  <a:pt x="11295697" y="10415012"/>
                </a:cubicBezTo>
                <a:cubicBezTo>
                  <a:pt x="11295697" y="10185268"/>
                  <a:pt x="11314842" y="9974671"/>
                  <a:pt x="11353133" y="9744928"/>
                </a:cubicBezTo>
                <a:cubicBezTo>
                  <a:pt x="11410568" y="9438603"/>
                  <a:pt x="11544585" y="9151425"/>
                  <a:pt x="11697747" y="8902536"/>
                </a:cubicBezTo>
                <a:cubicBezTo>
                  <a:pt x="11965781" y="8423905"/>
                  <a:pt x="12233815" y="7926129"/>
                  <a:pt x="12482702" y="7447498"/>
                </a:cubicBezTo>
                <a:cubicBezTo>
                  <a:pt x="12655010" y="7122028"/>
                  <a:pt x="12769881" y="6758268"/>
                  <a:pt x="12808172" y="6375363"/>
                </a:cubicBezTo>
                <a:cubicBezTo>
                  <a:pt x="12827317" y="6088185"/>
                  <a:pt x="12808172" y="5820151"/>
                  <a:pt x="12789027" y="5532973"/>
                </a:cubicBezTo>
                <a:cubicBezTo>
                  <a:pt x="12769881" y="5092638"/>
                  <a:pt x="12616720" y="4728877"/>
                  <a:pt x="12348686" y="4422553"/>
                </a:cubicBezTo>
                <a:cubicBezTo>
                  <a:pt x="12310396" y="4384263"/>
                  <a:pt x="12272104" y="4326827"/>
                  <a:pt x="12252960" y="4288536"/>
                </a:cubicBezTo>
                <a:cubicBezTo>
                  <a:pt x="12195524" y="4192810"/>
                  <a:pt x="12157233" y="4077938"/>
                  <a:pt x="12157233" y="3963067"/>
                </a:cubicBezTo>
                <a:cubicBezTo>
                  <a:pt x="12157233" y="3867339"/>
                  <a:pt x="12176378" y="3790759"/>
                  <a:pt x="12195524" y="3695032"/>
                </a:cubicBezTo>
                <a:cubicBezTo>
                  <a:pt x="12252960" y="3503580"/>
                  <a:pt x="12310396" y="3312127"/>
                  <a:pt x="12367831" y="3120675"/>
                </a:cubicBezTo>
                <a:cubicBezTo>
                  <a:pt x="12463557" y="2776060"/>
                  <a:pt x="12559283" y="2450591"/>
                  <a:pt x="12616720" y="2086831"/>
                </a:cubicBezTo>
                <a:cubicBezTo>
                  <a:pt x="12674154" y="1665635"/>
                  <a:pt x="12712446" y="1244441"/>
                  <a:pt x="12750736" y="823245"/>
                </a:cubicBezTo>
                <a:cubicBezTo>
                  <a:pt x="12769881" y="555211"/>
                  <a:pt x="12808172" y="306324"/>
                  <a:pt x="12827317" y="38290"/>
                </a:cubicBezTo>
                <a:close/>
                <a:moveTo>
                  <a:pt x="9974675" y="38290"/>
                </a:moveTo>
                <a:cubicBezTo>
                  <a:pt x="10051256" y="38290"/>
                  <a:pt x="10146982" y="38290"/>
                  <a:pt x="10223564" y="38290"/>
                </a:cubicBezTo>
                <a:cubicBezTo>
                  <a:pt x="10223564" y="57435"/>
                  <a:pt x="10223564" y="76581"/>
                  <a:pt x="10223564" y="95726"/>
                </a:cubicBezTo>
                <a:cubicBezTo>
                  <a:pt x="10166127" y="306324"/>
                  <a:pt x="10127837" y="516921"/>
                  <a:pt x="10070401" y="708374"/>
                </a:cubicBezTo>
                <a:cubicBezTo>
                  <a:pt x="9955530" y="1110424"/>
                  <a:pt x="9859804" y="1512474"/>
                  <a:pt x="9725787" y="1914525"/>
                </a:cubicBezTo>
                <a:cubicBezTo>
                  <a:pt x="9630060" y="2201703"/>
                  <a:pt x="9476899" y="2450591"/>
                  <a:pt x="9266301" y="2622898"/>
                </a:cubicBezTo>
                <a:cubicBezTo>
                  <a:pt x="9132284" y="2737770"/>
                  <a:pt x="9017412" y="2833497"/>
                  <a:pt x="8883396" y="2929222"/>
                </a:cubicBezTo>
                <a:cubicBezTo>
                  <a:pt x="8615363" y="3139820"/>
                  <a:pt x="8347328" y="3331273"/>
                  <a:pt x="8098440" y="3561015"/>
                </a:cubicBezTo>
                <a:cubicBezTo>
                  <a:pt x="7983570" y="3656742"/>
                  <a:pt x="7868697" y="3771613"/>
                  <a:pt x="7772971" y="3924776"/>
                </a:cubicBezTo>
                <a:cubicBezTo>
                  <a:pt x="7638958" y="4135374"/>
                  <a:pt x="7619811" y="4345972"/>
                  <a:pt x="7715535" y="4575716"/>
                </a:cubicBezTo>
                <a:cubicBezTo>
                  <a:pt x="7734681" y="4614006"/>
                  <a:pt x="7734681" y="4633152"/>
                  <a:pt x="7753827" y="4652296"/>
                </a:cubicBezTo>
                <a:cubicBezTo>
                  <a:pt x="7830408" y="4767169"/>
                  <a:pt x="7887843" y="4901185"/>
                  <a:pt x="7983570" y="5016058"/>
                </a:cubicBezTo>
                <a:cubicBezTo>
                  <a:pt x="8366474" y="5532973"/>
                  <a:pt x="8768524" y="6030749"/>
                  <a:pt x="9228010" y="6451945"/>
                </a:cubicBezTo>
                <a:cubicBezTo>
                  <a:pt x="9342882" y="6566816"/>
                  <a:pt x="9457754" y="6681688"/>
                  <a:pt x="9553480" y="6815705"/>
                </a:cubicBezTo>
                <a:cubicBezTo>
                  <a:pt x="9725787" y="7064593"/>
                  <a:pt x="9783222" y="7332626"/>
                  <a:pt x="9764077" y="7638950"/>
                </a:cubicBezTo>
                <a:cubicBezTo>
                  <a:pt x="9764077" y="7734677"/>
                  <a:pt x="9744932" y="7811257"/>
                  <a:pt x="9725787" y="7906983"/>
                </a:cubicBezTo>
                <a:cubicBezTo>
                  <a:pt x="9610915" y="8500486"/>
                  <a:pt x="9572625" y="9113135"/>
                  <a:pt x="9591770" y="9725782"/>
                </a:cubicBezTo>
                <a:cubicBezTo>
                  <a:pt x="9591770" y="9955525"/>
                  <a:pt x="9610915" y="10166124"/>
                  <a:pt x="9610915" y="10395866"/>
                </a:cubicBezTo>
                <a:cubicBezTo>
                  <a:pt x="9572625" y="10395866"/>
                  <a:pt x="9534334" y="10395866"/>
                  <a:pt x="9496043" y="10395866"/>
                </a:cubicBezTo>
                <a:cubicBezTo>
                  <a:pt x="9476899" y="9917235"/>
                  <a:pt x="9457754" y="9438603"/>
                  <a:pt x="9457754" y="8959972"/>
                </a:cubicBezTo>
                <a:cubicBezTo>
                  <a:pt x="9457754" y="8749375"/>
                  <a:pt x="9476899" y="8538777"/>
                  <a:pt x="9515189" y="8328179"/>
                </a:cubicBezTo>
                <a:cubicBezTo>
                  <a:pt x="9534334" y="8175017"/>
                  <a:pt x="9553480" y="8021855"/>
                  <a:pt x="9572625" y="7868694"/>
                </a:cubicBezTo>
                <a:cubicBezTo>
                  <a:pt x="9630060" y="7466643"/>
                  <a:pt x="9534334" y="7122028"/>
                  <a:pt x="9285446" y="6834850"/>
                </a:cubicBezTo>
                <a:cubicBezTo>
                  <a:pt x="9247155" y="6777414"/>
                  <a:pt x="9208865" y="6739123"/>
                  <a:pt x="9151429" y="6700833"/>
                </a:cubicBezTo>
                <a:cubicBezTo>
                  <a:pt x="9055703" y="6605106"/>
                  <a:pt x="8959977" y="6528526"/>
                  <a:pt x="8864250" y="6451945"/>
                </a:cubicBezTo>
                <a:cubicBezTo>
                  <a:pt x="8519636" y="6145621"/>
                  <a:pt x="8194167" y="5801006"/>
                  <a:pt x="7887843" y="5456391"/>
                </a:cubicBezTo>
                <a:cubicBezTo>
                  <a:pt x="7715535" y="5284084"/>
                  <a:pt x="7581522" y="5092638"/>
                  <a:pt x="7447505" y="4882040"/>
                </a:cubicBezTo>
                <a:cubicBezTo>
                  <a:pt x="7370925" y="4748023"/>
                  <a:pt x="7294343" y="4594860"/>
                  <a:pt x="7256054" y="4441698"/>
                </a:cubicBezTo>
                <a:cubicBezTo>
                  <a:pt x="7217763" y="4250246"/>
                  <a:pt x="7236908" y="4077938"/>
                  <a:pt x="7351779" y="3924776"/>
                </a:cubicBezTo>
                <a:cubicBezTo>
                  <a:pt x="7409214" y="3848195"/>
                  <a:pt x="7485796" y="3752468"/>
                  <a:pt x="7562375" y="3695032"/>
                </a:cubicBezTo>
                <a:cubicBezTo>
                  <a:pt x="7811262" y="3484434"/>
                  <a:pt x="8060151" y="3273837"/>
                  <a:pt x="8309039" y="3082384"/>
                </a:cubicBezTo>
                <a:cubicBezTo>
                  <a:pt x="8538782" y="2910077"/>
                  <a:pt x="8768524" y="2718624"/>
                  <a:pt x="8979122" y="2508027"/>
                </a:cubicBezTo>
                <a:cubicBezTo>
                  <a:pt x="9189720" y="2239993"/>
                  <a:pt x="9381172" y="1952814"/>
                  <a:pt x="9496043" y="1589056"/>
                </a:cubicBezTo>
                <a:cubicBezTo>
                  <a:pt x="9668351" y="1091279"/>
                  <a:pt x="9821513" y="593502"/>
                  <a:pt x="9974675" y="76581"/>
                </a:cubicBezTo>
                <a:cubicBezTo>
                  <a:pt x="9974675" y="76581"/>
                  <a:pt x="9974675" y="57435"/>
                  <a:pt x="9974675" y="38290"/>
                </a:cubicBezTo>
                <a:close/>
                <a:moveTo>
                  <a:pt x="10453306" y="38290"/>
                </a:moveTo>
                <a:cubicBezTo>
                  <a:pt x="10529888" y="38290"/>
                  <a:pt x="10625614" y="38290"/>
                  <a:pt x="10702195" y="38290"/>
                </a:cubicBezTo>
                <a:cubicBezTo>
                  <a:pt x="10702195" y="57435"/>
                  <a:pt x="10702195" y="76581"/>
                  <a:pt x="10702195" y="95726"/>
                </a:cubicBezTo>
                <a:cubicBezTo>
                  <a:pt x="10606469" y="516921"/>
                  <a:pt x="10529888" y="957262"/>
                  <a:pt x="10434161" y="1378457"/>
                </a:cubicBezTo>
                <a:cubicBezTo>
                  <a:pt x="10376726" y="1684781"/>
                  <a:pt x="10300144" y="2010250"/>
                  <a:pt x="10204418" y="2316574"/>
                </a:cubicBezTo>
                <a:cubicBezTo>
                  <a:pt x="10108692" y="2622898"/>
                  <a:pt x="9955530" y="2852641"/>
                  <a:pt x="9706642" y="3005803"/>
                </a:cubicBezTo>
                <a:cubicBezTo>
                  <a:pt x="9572625" y="3082384"/>
                  <a:pt x="9438608" y="3158965"/>
                  <a:pt x="9323737" y="3235546"/>
                </a:cubicBezTo>
                <a:cubicBezTo>
                  <a:pt x="9151429" y="3331273"/>
                  <a:pt x="8979123" y="3426999"/>
                  <a:pt x="8825960" y="3561015"/>
                </a:cubicBezTo>
                <a:cubicBezTo>
                  <a:pt x="8691944" y="3656742"/>
                  <a:pt x="8577072" y="3771613"/>
                  <a:pt x="8481347" y="3924776"/>
                </a:cubicBezTo>
                <a:cubicBezTo>
                  <a:pt x="8366474" y="4097084"/>
                  <a:pt x="8347329" y="4288536"/>
                  <a:pt x="8443055" y="4499135"/>
                </a:cubicBezTo>
                <a:cubicBezTo>
                  <a:pt x="8481347" y="4594860"/>
                  <a:pt x="8538782" y="4690587"/>
                  <a:pt x="8577072" y="4786314"/>
                </a:cubicBezTo>
                <a:cubicBezTo>
                  <a:pt x="8672798" y="4920330"/>
                  <a:pt x="8768524" y="5054347"/>
                  <a:pt x="8845106" y="5207508"/>
                </a:cubicBezTo>
                <a:cubicBezTo>
                  <a:pt x="9113139" y="5628699"/>
                  <a:pt x="9400317" y="6011604"/>
                  <a:pt x="9706642" y="6375363"/>
                </a:cubicBezTo>
                <a:cubicBezTo>
                  <a:pt x="9764078" y="6451945"/>
                  <a:pt x="9821513" y="6528526"/>
                  <a:pt x="9878949" y="6605106"/>
                </a:cubicBezTo>
                <a:cubicBezTo>
                  <a:pt x="10051256" y="6873140"/>
                  <a:pt x="10127838" y="7160319"/>
                  <a:pt x="10070401" y="7485789"/>
                </a:cubicBezTo>
                <a:cubicBezTo>
                  <a:pt x="10051256" y="7677241"/>
                  <a:pt x="10012966" y="7868694"/>
                  <a:pt x="9974675" y="8060146"/>
                </a:cubicBezTo>
                <a:cubicBezTo>
                  <a:pt x="9898094" y="8481341"/>
                  <a:pt x="9821513" y="8902536"/>
                  <a:pt x="9802368" y="9342877"/>
                </a:cubicBezTo>
                <a:cubicBezTo>
                  <a:pt x="9783222" y="9706637"/>
                  <a:pt x="9802368" y="10051252"/>
                  <a:pt x="9802368" y="10415012"/>
                </a:cubicBezTo>
                <a:cubicBezTo>
                  <a:pt x="9764078" y="10415012"/>
                  <a:pt x="9725787" y="10415012"/>
                  <a:pt x="9687496" y="10415012"/>
                </a:cubicBezTo>
                <a:cubicBezTo>
                  <a:pt x="9687496" y="10242704"/>
                  <a:pt x="9687496" y="10089542"/>
                  <a:pt x="9668351" y="9917235"/>
                </a:cubicBezTo>
                <a:cubicBezTo>
                  <a:pt x="9649206" y="9381168"/>
                  <a:pt x="9687496" y="8845101"/>
                  <a:pt x="9764078" y="8309034"/>
                </a:cubicBezTo>
                <a:cubicBezTo>
                  <a:pt x="9802368" y="8079291"/>
                  <a:pt x="9840659" y="7849548"/>
                  <a:pt x="9878949" y="7619805"/>
                </a:cubicBezTo>
                <a:cubicBezTo>
                  <a:pt x="9936385" y="7236900"/>
                  <a:pt x="9859804" y="6911431"/>
                  <a:pt x="9630061" y="6643397"/>
                </a:cubicBezTo>
                <a:cubicBezTo>
                  <a:pt x="9553480" y="6547671"/>
                  <a:pt x="9476899" y="6471090"/>
                  <a:pt x="9400317" y="6394509"/>
                </a:cubicBezTo>
                <a:cubicBezTo>
                  <a:pt x="8921686" y="5935023"/>
                  <a:pt x="8538782" y="5360665"/>
                  <a:pt x="8155877" y="4786314"/>
                </a:cubicBezTo>
                <a:cubicBezTo>
                  <a:pt x="8098442" y="4690587"/>
                  <a:pt x="8060151" y="4594860"/>
                  <a:pt x="8021861" y="4479990"/>
                </a:cubicBezTo>
                <a:cubicBezTo>
                  <a:pt x="7964424" y="4307681"/>
                  <a:pt x="7964424" y="4135374"/>
                  <a:pt x="8060151" y="3982211"/>
                </a:cubicBezTo>
                <a:cubicBezTo>
                  <a:pt x="8117586" y="3886485"/>
                  <a:pt x="8175023" y="3809904"/>
                  <a:pt x="8232458" y="3733323"/>
                </a:cubicBezTo>
                <a:cubicBezTo>
                  <a:pt x="8385620" y="3561015"/>
                  <a:pt x="8538782" y="3426999"/>
                  <a:pt x="8711089" y="3312126"/>
                </a:cubicBezTo>
                <a:cubicBezTo>
                  <a:pt x="8940832" y="3158965"/>
                  <a:pt x="9170575" y="3005803"/>
                  <a:pt x="9400317" y="2852641"/>
                </a:cubicBezTo>
                <a:cubicBezTo>
                  <a:pt x="9668351" y="2680334"/>
                  <a:pt x="9840659" y="2431446"/>
                  <a:pt x="9936385" y="2086831"/>
                </a:cubicBezTo>
                <a:cubicBezTo>
                  <a:pt x="10012966" y="1837943"/>
                  <a:pt x="10089547" y="1589055"/>
                  <a:pt x="10146983" y="1321021"/>
                </a:cubicBezTo>
                <a:cubicBezTo>
                  <a:pt x="10242709" y="899826"/>
                  <a:pt x="10357580" y="478630"/>
                  <a:pt x="10453306" y="38290"/>
                </a:cubicBezTo>
                <a:close/>
                <a:moveTo>
                  <a:pt x="5150076" y="38290"/>
                </a:moveTo>
                <a:cubicBezTo>
                  <a:pt x="5303240" y="38290"/>
                  <a:pt x="5456402" y="38290"/>
                  <a:pt x="5609562" y="38290"/>
                </a:cubicBezTo>
                <a:cubicBezTo>
                  <a:pt x="5609562" y="76581"/>
                  <a:pt x="5590418" y="134016"/>
                  <a:pt x="5590418" y="172307"/>
                </a:cubicBezTo>
                <a:cubicBezTo>
                  <a:pt x="5590418" y="344613"/>
                  <a:pt x="5590418" y="497775"/>
                  <a:pt x="5571272" y="670083"/>
                </a:cubicBezTo>
                <a:cubicBezTo>
                  <a:pt x="5552128" y="995552"/>
                  <a:pt x="5532983" y="1340166"/>
                  <a:pt x="5494692" y="1684781"/>
                </a:cubicBezTo>
                <a:cubicBezTo>
                  <a:pt x="5475546" y="2067686"/>
                  <a:pt x="5360674" y="2393155"/>
                  <a:pt x="5169222" y="2699479"/>
                </a:cubicBezTo>
                <a:cubicBezTo>
                  <a:pt x="5073496" y="2852641"/>
                  <a:pt x="4977769" y="3005803"/>
                  <a:pt x="4882044" y="3158965"/>
                </a:cubicBezTo>
                <a:cubicBezTo>
                  <a:pt x="4786317" y="3312126"/>
                  <a:pt x="4690591" y="3465289"/>
                  <a:pt x="4633156" y="3656741"/>
                </a:cubicBezTo>
                <a:cubicBezTo>
                  <a:pt x="4518284" y="3982211"/>
                  <a:pt x="4499138" y="4288536"/>
                  <a:pt x="4594864" y="4614006"/>
                </a:cubicBezTo>
                <a:cubicBezTo>
                  <a:pt x="4652301" y="4824604"/>
                  <a:pt x="4748027" y="4996911"/>
                  <a:pt x="4862898" y="5188365"/>
                </a:cubicBezTo>
                <a:cubicBezTo>
                  <a:pt x="4996915" y="5379810"/>
                  <a:pt x="5130932" y="5571263"/>
                  <a:pt x="5303240" y="5743570"/>
                </a:cubicBezTo>
                <a:cubicBezTo>
                  <a:pt x="5666999" y="6126475"/>
                  <a:pt x="5992465" y="6509380"/>
                  <a:pt x="6375370" y="6853995"/>
                </a:cubicBezTo>
                <a:cubicBezTo>
                  <a:pt x="6700840" y="7141173"/>
                  <a:pt x="7045455" y="7409207"/>
                  <a:pt x="7409214" y="7619805"/>
                </a:cubicBezTo>
                <a:cubicBezTo>
                  <a:pt x="7485796" y="7658095"/>
                  <a:pt x="7581522" y="7715531"/>
                  <a:pt x="7658102" y="7772967"/>
                </a:cubicBezTo>
                <a:cubicBezTo>
                  <a:pt x="8060150" y="8060146"/>
                  <a:pt x="8289893" y="8500486"/>
                  <a:pt x="8347328" y="9055698"/>
                </a:cubicBezTo>
                <a:cubicBezTo>
                  <a:pt x="8385620" y="9400313"/>
                  <a:pt x="8385620" y="9744928"/>
                  <a:pt x="8404764" y="10089542"/>
                </a:cubicBezTo>
                <a:cubicBezTo>
                  <a:pt x="8423909" y="10185268"/>
                  <a:pt x="8443055" y="10300140"/>
                  <a:pt x="8443055" y="10415012"/>
                </a:cubicBezTo>
                <a:cubicBezTo>
                  <a:pt x="8385620" y="10415012"/>
                  <a:pt x="8328183" y="10415012"/>
                  <a:pt x="8289893" y="10415012"/>
                </a:cubicBezTo>
                <a:cubicBezTo>
                  <a:pt x="8289893" y="10376721"/>
                  <a:pt x="8289893" y="10338430"/>
                  <a:pt x="8289893" y="10300140"/>
                </a:cubicBezTo>
                <a:cubicBezTo>
                  <a:pt x="8270748" y="9955525"/>
                  <a:pt x="8251602" y="9610911"/>
                  <a:pt x="8232458" y="9266297"/>
                </a:cubicBezTo>
                <a:cubicBezTo>
                  <a:pt x="8194166" y="8806810"/>
                  <a:pt x="8021859" y="8404760"/>
                  <a:pt x="7715535" y="8098436"/>
                </a:cubicBezTo>
                <a:cubicBezTo>
                  <a:pt x="7581522" y="7964420"/>
                  <a:pt x="7428360" y="7849548"/>
                  <a:pt x="7275197" y="7753822"/>
                </a:cubicBezTo>
                <a:cubicBezTo>
                  <a:pt x="6988020" y="7581515"/>
                  <a:pt x="6739132" y="7390062"/>
                  <a:pt x="6490243" y="7160319"/>
                </a:cubicBezTo>
                <a:cubicBezTo>
                  <a:pt x="6164774" y="6873140"/>
                  <a:pt x="5877595" y="6566816"/>
                  <a:pt x="5571272" y="6241347"/>
                </a:cubicBezTo>
                <a:cubicBezTo>
                  <a:pt x="5360674" y="6011604"/>
                  <a:pt x="5150076" y="5801006"/>
                  <a:pt x="4958624" y="5571263"/>
                </a:cubicBezTo>
                <a:cubicBezTo>
                  <a:pt x="4767172" y="5360665"/>
                  <a:pt x="4614010" y="5111783"/>
                  <a:pt x="4518284" y="4843750"/>
                </a:cubicBezTo>
                <a:cubicBezTo>
                  <a:pt x="4345977" y="4422553"/>
                  <a:pt x="4345977" y="4001357"/>
                  <a:pt x="4518284" y="3580161"/>
                </a:cubicBezTo>
                <a:cubicBezTo>
                  <a:pt x="4575720" y="3446143"/>
                  <a:pt x="4633156" y="3312126"/>
                  <a:pt x="4709737" y="3178110"/>
                </a:cubicBezTo>
                <a:cubicBezTo>
                  <a:pt x="4786317" y="3024948"/>
                  <a:pt x="4882044" y="2871786"/>
                  <a:pt x="4958624" y="2718624"/>
                </a:cubicBezTo>
                <a:cubicBezTo>
                  <a:pt x="5111787" y="2431446"/>
                  <a:pt x="5207513" y="2105976"/>
                  <a:pt x="5245803" y="1742216"/>
                </a:cubicBezTo>
                <a:cubicBezTo>
                  <a:pt x="5264948" y="1512473"/>
                  <a:pt x="5284094" y="1301876"/>
                  <a:pt x="5284094" y="1072134"/>
                </a:cubicBezTo>
                <a:cubicBezTo>
                  <a:pt x="5303240" y="823244"/>
                  <a:pt x="5284094" y="555211"/>
                  <a:pt x="5245803" y="306323"/>
                </a:cubicBezTo>
                <a:cubicBezTo>
                  <a:pt x="5169222" y="229742"/>
                  <a:pt x="5150076" y="134016"/>
                  <a:pt x="5150076" y="38290"/>
                </a:cubicBezTo>
                <a:close/>
                <a:moveTo>
                  <a:pt x="13593127" y="38289"/>
                </a:moveTo>
                <a:cubicBezTo>
                  <a:pt x="13631417" y="38289"/>
                  <a:pt x="13688853" y="38289"/>
                  <a:pt x="13727143" y="38289"/>
                </a:cubicBezTo>
                <a:cubicBezTo>
                  <a:pt x="13727143" y="191452"/>
                  <a:pt x="13727143" y="363758"/>
                  <a:pt x="13727143" y="516920"/>
                </a:cubicBezTo>
                <a:cubicBezTo>
                  <a:pt x="13727143" y="1263585"/>
                  <a:pt x="13688853" y="2029395"/>
                  <a:pt x="13573982" y="2776060"/>
                </a:cubicBezTo>
                <a:cubicBezTo>
                  <a:pt x="13535691" y="2967513"/>
                  <a:pt x="13516546" y="3158965"/>
                  <a:pt x="13535691" y="3350418"/>
                </a:cubicBezTo>
                <a:cubicBezTo>
                  <a:pt x="13535691" y="3541870"/>
                  <a:pt x="13593127" y="3733323"/>
                  <a:pt x="13650563" y="3905631"/>
                </a:cubicBezTo>
                <a:cubicBezTo>
                  <a:pt x="13746289" y="4231100"/>
                  <a:pt x="13822869" y="4575716"/>
                  <a:pt x="13822869" y="4920330"/>
                </a:cubicBezTo>
                <a:cubicBezTo>
                  <a:pt x="13822869" y="5207508"/>
                  <a:pt x="13822869" y="5494683"/>
                  <a:pt x="13822869" y="5762716"/>
                </a:cubicBezTo>
                <a:cubicBezTo>
                  <a:pt x="13803724" y="6183912"/>
                  <a:pt x="13765434" y="6624253"/>
                  <a:pt x="13707998" y="7045448"/>
                </a:cubicBezTo>
                <a:cubicBezTo>
                  <a:pt x="13631417" y="7524079"/>
                  <a:pt x="13516546" y="7983566"/>
                  <a:pt x="13382529" y="8423906"/>
                </a:cubicBezTo>
                <a:cubicBezTo>
                  <a:pt x="13267658" y="8825957"/>
                  <a:pt x="13171932" y="9228007"/>
                  <a:pt x="13057059" y="9630057"/>
                </a:cubicBezTo>
                <a:cubicBezTo>
                  <a:pt x="12961333" y="9878946"/>
                  <a:pt x="12942188" y="10146979"/>
                  <a:pt x="12942188" y="10415013"/>
                </a:cubicBezTo>
                <a:cubicBezTo>
                  <a:pt x="12827317" y="10415013"/>
                  <a:pt x="12693301" y="10415013"/>
                  <a:pt x="12578428" y="10415013"/>
                </a:cubicBezTo>
                <a:cubicBezTo>
                  <a:pt x="12578428" y="10357577"/>
                  <a:pt x="12578428" y="10280996"/>
                  <a:pt x="12597574" y="10223560"/>
                </a:cubicBezTo>
                <a:cubicBezTo>
                  <a:pt x="12635864" y="9878946"/>
                  <a:pt x="12712446" y="9534331"/>
                  <a:pt x="12827317" y="9208862"/>
                </a:cubicBezTo>
                <a:cubicBezTo>
                  <a:pt x="12961333" y="8825957"/>
                  <a:pt x="13095351" y="8443052"/>
                  <a:pt x="13229367" y="8060147"/>
                </a:cubicBezTo>
                <a:cubicBezTo>
                  <a:pt x="13363384" y="7658096"/>
                  <a:pt x="13478256" y="7256046"/>
                  <a:pt x="13554837" y="6834851"/>
                </a:cubicBezTo>
                <a:cubicBezTo>
                  <a:pt x="13650563" y="6260493"/>
                  <a:pt x="13650563" y="5686136"/>
                  <a:pt x="13650563" y="5111782"/>
                </a:cubicBezTo>
                <a:cubicBezTo>
                  <a:pt x="13650563" y="4767169"/>
                  <a:pt x="13593127" y="4422553"/>
                  <a:pt x="13478256" y="4097084"/>
                </a:cubicBezTo>
                <a:cubicBezTo>
                  <a:pt x="13439964" y="3982211"/>
                  <a:pt x="13401674" y="3867339"/>
                  <a:pt x="13363384" y="3733323"/>
                </a:cubicBezTo>
                <a:cubicBezTo>
                  <a:pt x="13305948" y="3561014"/>
                  <a:pt x="13286803" y="3369563"/>
                  <a:pt x="13305948" y="3197255"/>
                </a:cubicBezTo>
                <a:cubicBezTo>
                  <a:pt x="13325093" y="3101529"/>
                  <a:pt x="13344238" y="2986658"/>
                  <a:pt x="13344238" y="2890932"/>
                </a:cubicBezTo>
                <a:cubicBezTo>
                  <a:pt x="13401674" y="2584608"/>
                  <a:pt x="13459111" y="2278284"/>
                  <a:pt x="13497401" y="1971960"/>
                </a:cubicBezTo>
                <a:cubicBezTo>
                  <a:pt x="13554837" y="1474183"/>
                  <a:pt x="13573982" y="976406"/>
                  <a:pt x="13593127" y="497775"/>
                </a:cubicBezTo>
                <a:cubicBezTo>
                  <a:pt x="13593127" y="344613"/>
                  <a:pt x="13593127" y="191452"/>
                  <a:pt x="13593127" y="38289"/>
                </a:cubicBezTo>
                <a:close/>
                <a:moveTo>
                  <a:pt x="4537430" y="38289"/>
                </a:moveTo>
                <a:cubicBezTo>
                  <a:pt x="4633154" y="38289"/>
                  <a:pt x="4728882" y="38289"/>
                  <a:pt x="4824606" y="38289"/>
                </a:cubicBezTo>
                <a:cubicBezTo>
                  <a:pt x="4843752" y="134015"/>
                  <a:pt x="4862898" y="210596"/>
                  <a:pt x="4901188" y="306323"/>
                </a:cubicBezTo>
                <a:cubicBezTo>
                  <a:pt x="4977768" y="574356"/>
                  <a:pt x="5016059" y="861535"/>
                  <a:pt x="4996914" y="1148714"/>
                </a:cubicBezTo>
                <a:cubicBezTo>
                  <a:pt x="4977768" y="1321021"/>
                  <a:pt x="4977768" y="1493328"/>
                  <a:pt x="4958624" y="1665635"/>
                </a:cubicBezTo>
                <a:cubicBezTo>
                  <a:pt x="4939478" y="1895378"/>
                  <a:pt x="4901188" y="2125121"/>
                  <a:pt x="4843752" y="2354865"/>
                </a:cubicBezTo>
                <a:cubicBezTo>
                  <a:pt x="4767171" y="2603752"/>
                  <a:pt x="4652300" y="2833495"/>
                  <a:pt x="4556573" y="3044094"/>
                </a:cubicBezTo>
                <a:cubicBezTo>
                  <a:pt x="4479993" y="3216400"/>
                  <a:pt x="4384266" y="3388707"/>
                  <a:pt x="4307686" y="3561014"/>
                </a:cubicBezTo>
                <a:cubicBezTo>
                  <a:pt x="4211960" y="3771613"/>
                  <a:pt x="4173668" y="4001357"/>
                  <a:pt x="4173668" y="4231099"/>
                </a:cubicBezTo>
                <a:cubicBezTo>
                  <a:pt x="4173668" y="4575716"/>
                  <a:pt x="4269395" y="4862894"/>
                  <a:pt x="4403411" y="5150074"/>
                </a:cubicBezTo>
                <a:cubicBezTo>
                  <a:pt x="4537430" y="5418101"/>
                  <a:pt x="4709736" y="5647844"/>
                  <a:pt x="4901188" y="5858442"/>
                </a:cubicBezTo>
                <a:cubicBezTo>
                  <a:pt x="5264948" y="6241347"/>
                  <a:pt x="5628708" y="6643397"/>
                  <a:pt x="5992465" y="7007157"/>
                </a:cubicBezTo>
                <a:cubicBezTo>
                  <a:pt x="6279644" y="7313481"/>
                  <a:pt x="6585970" y="7581515"/>
                  <a:pt x="6911437" y="7811257"/>
                </a:cubicBezTo>
                <a:cubicBezTo>
                  <a:pt x="7064601" y="7926129"/>
                  <a:pt x="7217763" y="8021855"/>
                  <a:pt x="7351779" y="8136727"/>
                </a:cubicBezTo>
                <a:cubicBezTo>
                  <a:pt x="7734681" y="8443051"/>
                  <a:pt x="7983570" y="8883392"/>
                  <a:pt x="8041005" y="9457749"/>
                </a:cubicBezTo>
                <a:cubicBezTo>
                  <a:pt x="8079296" y="9725782"/>
                  <a:pt x="8079296" y="10012961"/>
                  <a:pt x="8098440" y="10280995"/>
                </a:cubicBezTo>
                <a:cubicBezTo>
                  <a:pt x="8098440" y="10319285"/>
                  <a:pt x="8098440" y="10376721"/>
                  <a:pt x="8098440" y="10415012"/>
                </a:cubicBezTo>
                <a:cubicBezTo>
                  <a:pt x="8002715" y="10415012"/>
                  <a:pt x="7906987" y="10415012"/>
                  <a:pt x="7811262" y="10415012"/>
                </a:cubicBezTo>
                <a:cubicBezTo>
                  <a:pt x="7811262" y="10146978"/>
                  <a:pt x="7811262" y="9878945"/>
                  <a:pt x="7772970" y="9630056"/>
                </a:cubicBezTo>
                <a:cubicBezTo>
                  <a:pt x="7734681" y="9323732"/>
                  <a:pt x="7638958" y="9074844"/>
                  <a:pt x="7485796" y="8825956"/>
                </a:cubicBezTo>
                <a:cubicBezTo>
                  <a:pt x="7351779" y="8615358"/>
                  <a:pt x="7198617" y="8443051"/>
                  <a:pt x="7026311" y="8289889"/>
                </a:cubicBezTo>
                <a:cubicBezTo>
                  <a:pt x="6719986" y="8041000"/>
                  <a:pt x="6413661" y="7772967"/>
                  <a:pt x="6126482" y="7485789"/>
                </a:cubicBezTo>
                <a:cubicBezTo>
                  <a:pt x="5647853" y="7007157"/>
                  <a:pt x="5188366" y="6490235"/>
                  <a:pt x="4728882" y="5973313"/>
                </a:cubicBezTo>
                <a:cubicBezTo>
                  <a:pt x="4518284" y="5743570"/>
                  <a:pt x="4345976" y="5475537"/>
                  <a:pt x="4192814" y="5188363"/>
                </a:cubicBezTo>
                <a:cubicBezTo>
                  <a:pt x="4039652" y="4901185"/>
                  <a:pt x="3963071" y="4575716"/>
                  <a:pt x="3963071" y="4231099"/>
                </a:cubicBezTo>
                <a:cubicBezTo>
                  <a:pt x="3963071" y="3982211"/>
                  <a:pt x="4020506" y="3752467"/>
                  <a:pt x="4097088" y="3522724"/>
                </a:cubicBezTo>
                <a:cubicBezTo>
                  <a:pt x="4173668" y="3331272"/>
                  <a:pt x="4250250" y="3139819"/>
                  <a:pt x="4345976" y="2948367"/>
                </a:cubicBezTo>
                <a:cubicBezTo>
                  <a:pt x="4441702" y="2718623"/>
                  <a:pt x="4537430" y="2488880"/>
                  <a:pt x="4594864" y="2239993"/>
                </a:cubicBezTo>
                <a:cubicBezTo>
                  <a:pt x="4671445" y="1876233"/>
                  <a:pt x="4728882" y="1493328"/>
                  <a:pt x="4748027" y="1110423"/>
                </a:cubicBezTo>
                <a:cubicBezTo>
                  <a:pt x="4767171" y="861535"/>
                  <a:pt x="4728882" y="612647"/>
                  <a:pt x="4652300" y="382904"/>
                </a:cubicBezTo>
                <a:cubicBezTo>
                  <a:pt x="4614009" y="287177"/>
                  <a:pt x="4575720" y="153161"/>
                  <a:pt x="4537430" y="38289"/>
                </a:cubicBezTo>
                <a:close/>
                <a:moveTo>
                  <a:pt x="13286803" y="38289"/>
                </a:moveTo>
                <a:cubicBezTo>
                  <a:pt x="13344238" y="38289"/>
                  <a:pt x="13401674" y="38289"/>
                  <a:pt x="13478255" y="38289"/>
                </a:cubicBezTo>
                <a:cubicBezTo>
                  <a:pt x="13459110" y="363758"/>
                  <a:pt x="13439964" y="670082"/>
                  <a:pt x="13420819" y="995552"/>
                </a:cubicBezTo>
                <a:cubicBezTo>
                  <a:pt x="13382529" y="1646489"/>
                  <a:pt x="13305948" y="2278283"/>
                  <a:pt x="13152785" y="2910076"/>
                </a:cubicBezTo>
                <a:cubicBezTo>
                  <a:pt x="13114495" y="3044093"/>
                  <a:pt x="13095350" y="3178109"/>
                  <a:pt x="13076205" y="3312126"/>
                </a:cubicBezTo>
                <a:cubicBezTo>
                  <a:pt x="13037914" y="3503579"/>
                  <a:pt x="13057059" y="3675886"/>
                  <a:pt x="13133640" y="3848194"/>
                </a:cubicBezTo>
                <a:cubicBezTo>
                  <a:pt x="13171932" y="3924775"/>
                  <a:pt x="13210222" y="4001356"/>
                  <a:pt x="13229367" y="4077937"/>
                </a:cubicBezTo>
                <a:cubicBezTo>
                  <a:pt x="13363384" y="4384263"/>
                  <a:pt x="13439964" y="4709731"/>
                  <a:pt x="13459110" y="5054346"/>
                </a:cubicBezTo>
                <a:cubicBezTo>
                  <a:pt x="13478255" y="5379810"/>
                  <a:pt x="13478255" y="5724425"/>
                  <a:pt x="13478255" y="6049894"/>
                </a:cubicBezTo>
                <a:cubicBezTo>
                  <a:pt x="13478255" y="6279637"/>
                  <a:pt x="13439964" y="6528526"/>
                  <a:pt x="13420819" y="6758268"/>
                </a:cubicBezTo>
                <a:cubicBezTo>
                  <a:pt x="13363384" y="7198610"/>
                  <a:pt x="13210222" y="7600660"/>
                  <a:pt x="13037914" y="8002710"/>
                </a:cubicBezTo>
                <a:cubicBezTo>
                  <a:pt x="12846462" y="8462196"/>
                  <a:pt x="12635864" y="8921682"/>
                  <a:pt x="12463557" y="9400313"/>
                </a:cubicBezTo>
                <a:cubicBezTo>
                  <a:pt x="12367830" y="9649202"/>
                  <a:pt x="12310395" y="9898090"/>
                  <a:pt x="12272104" y="10166124"/>
                </a:cubicBezTo>
                <a:cubicBezTo>
                  <a:pt x="12252959" y="10261850"/>
                  <a:pt x="12252959" y="10338430"/>
                  <a:pt x="12252959" y="10415012"/>
                </a:cubicBezTo>
                <a:cubicBezTo>
                  <a:pt x="12138088" y="10415012"/>
                  <a:pt x="12004071" y="10415012"/>
                  <a:pt x="11889199" y="10415012"/>
                </a:cubicBezTo>
                <a:cubicBezTo>
                  <a:pt x="11889199" y="10395866"/>
                  <a:pt x="11889199" y="10376721"/>
                  <a:pt x="11889199" y="10338430"/>
                </a:cubicBezTo>
                <a:cubicBezTo>
                  <a:pt x="11908345" y="10032107"/>
                  <a:pt x="11965780" y="9725782"/>
                  <a:pt x="12099797" y="9438603"/>
                </a:cubicBezTo>
                <a:cubicBezTo>
                  <a:pt x="12272104" y="9055698"/>
                  <a:pt x="12425267" y="8672793"/>
                  <a:pt x="12616719" y="8309034"/>
                </a:cubicBezTo>
                <a:cubicBezTo>
                  <a:pt x="12731590" y="8060146"/>
                  <a:pt x="12865606" y="7811257"/>
                  <a:pt x="12980479" y="7562369"/>
                </a:cubicBezTo>
                <a:cubicBezTo>
                  <a:pt x="13152785" y="7160319"/>
                  <a:pt x="13267658" y="6739123"/>
                  <a:pt x="13286803" y="6298783"/>
                </a:cubicBezTo>
                <a:cubicBezTo>
                  <a:pt x="13305948" y="5915878"/>
                  <a:pt x="13305948" y="5552118"/>
                  <a:pt x="13267658" y="5169219"/>
                </a:cubicBezTo>
                <a:cubicBezTo>
                  <a:pt x="13248512" y="4786313"/>
                  <a:pt x="13133640" y="4441698"/>
                  <a:pt x="12942188" y="4116228"/>
                </a:cubicBezTo>
                <a:cubicBezTo>
                  <a:pt x="12923043" y="4077937"/>
                  <a:pt x="12884753" y="4020501"/>
                  <a:pt x="12865606" y="3963066"/>
                </a:cubicBezTo>
                <a:cubicBezTo>
                  <a:pt x="12789027" y="3809903"/>
                  <a:pt x="12750735" y="3637595"/>
                  <a:pt x="12789027" y="3465288"/>
                </a:cubicBezTo>
                <a:cubicBezTo>
                  <a:pt x="12808172" y="3312126"/>
                  <a:pt x="12846462" y="3178109"/>
                  <a:pt x="12884753" y="3024947"/>
                </a:cubicBezTo>
                <a:cubicBezTo>
                  <a:pt x="12942188" y="2737769"/>
                  <a:pt x="13037914" y="2450590"/>
                  <a:pt x="13076205" y="2163411"/>
                </a:cubicBezTo>
                <a:cubicBezTo>
                  <a:pt x="13191077" y="1474183"/>
                  <a:pt x="13210222" y="746663"/>
                  <a:pt x="13286803" y="38289"/>
                </a:cubicBezTo>
                <a:close/>
                <a:moveTo>
                  <a:pt x="3446148" y="38289"/>
                </a:moveTo>
                <a:cubicBezTo>
                  <a:pt x="3503584" y="38289"/>
                  <a:pt x="3541875" y="38289"/>
                  <a:pt x="3599310" y="38289"/>
                </a:cubicBezTo>
                <a:cubicBezTo>
                  <a:pt x="3599310" y="57434"/>
                  <a:pt x="3618456" y="76580"/>
                  <a:pt x="3618456" y="95725"/>
                </a:cubicBezTo>
                <a:cubicBezTo>
                  <a:pt x="3714182" y="268032"/>
                  <a:pt x="3809909" y="440338"/>
                  <a:pt x="3905634" y="612647"/>
                </a:cubicBezTo>
                <a:cubicBezTo>
                  <a:pt x="4020506" y="823243"/>
                  <a:pt x="4058797" y="1072133"/>
                  <a:pt x="4020506" y="1321020"/>
                </a:cubicBezTo>
                <a:cubicBezTo>
                  <a:pt x="4001362" y="1455037"/>
                  <a:pt x="3982216" y="1608199"/>
                  <a:pt x="3943926" y="1742215"/>
                </a:cubicBezTo>
                <a:cubicBezTo>
                  <a:pt x="3867345" y="2029394"/>
                  <a:pt x="3771619" y="2297428"/>
                  <a:pt x="3695038" y="2565461"/>
                </a:cubicBezTo>
                <a:cubicBezTo>
                  <a:pt x="3599310" y="2929221"/>
                  <a:pt x="3484439" y="3292981"/>
                  <a:pt x="3388713" y="3656741"/>
                </a:cubicBezTo>
                <a:cubicBezTo>
                  <a:pt x="3254696" y="4211954"/>
                  <a:pt x="3273841" y="4748022"/>
                  <a:pt x="3465294" y="5284084"/>
                </a:cubicBezTo>
                <a:cubicBezTo>
                  <a:pt x="3561020" y="5552118"/>
                  <a:pt x="3695038" y="5801006"/>
                  <a:pt x="3829055" y="6049894"/>
                </a:cubicBezTo>
                <a:cubicBezTo>
                  <a:pt x="4058797" y="6451945"/>
                  <a:pt x="4307686" y="6834850"/>
                  <a:pt x="4537428" y="7217755"/>
                </a:cubicBezTo>
                <a:cubicBezTo>
                  <a:pt x="4690591" y="7466643"/>
                  <a:pt x="4843752" y="7734677"/>
                  <a:pt x="4958623" y="8021855"/>
                </a:cubicBezTo>
                <a:cubicBezTo>
                  <a:pt x="5092641" y="8347325"/>
                  <a:pt x="5169222" y="8691939"/>
                  <a:pt x="5150076" y="9074844"/>
                </a:cubicBezTo>
                <a:cubicBezTo>
                  <a:pt x="5150076" y="9247151"/>
                  <a:pt x="5130930" y="9419458"/>
                  <a:pt x="5130930" y="9572620"/>
                </a:cubicBezTo>
                <a:cubicBezTo>
                  <a:pt x="5150076" y="9840654"/>
                  <a:pt x="5150076" y="10127833"/>
                  <a:pt x="5169222" y="10415012"/>
                </a:cubicBezTo>
                <a:cubicBezTo>
                  <a:pt x="5016059" y="10415012"/>
                  <a:pt x="4843752" y="10415012"/>
                  <a:pt x="4690591" y="10415012"/>
                </a:cubicBezTo>
                <a:cubicBezTo>
                  <a:pt x="4690591" y="10395866"/>
                  <a:pt x="4690591" y="10376721"/>
                  <a:pt x="4690591" y="10357576"/>
                </a:cubicBezTo>
                <a:cubicBezTo>
                  <a:pt x="4633154" y="9878945"/>
                  <a:pt x="4633154" y="9419458"/>
                  <a:pt x="4652300" y="8940827"/>
                </a:cubicBezTo>
                <a:cubicBezTo>
                  <a:pt x="4671445" y="8404760"/>
                  <a:pt x="4594865" y="7887839"/>
                  <a:pt x="4365120" y="7428352"/>
                </a:cubicBezTo>
                <a:cubicBezTo>
                  <a:pt x="4211960" y="7102883"/>
                  <a:pt x="4058797" y="6796559"/>
                  <a:pt x="3886489" y="6471090"/>
                </a:cubicBezTo>
                <a:cubicBezTo>
                  <a:pt x="3733327" y="6183911"/>
                  <a:pt x="3561020" y="5896732"/>
                  <a:pt x="3427003" y="5571263"/>
                </a:cubicBezTo>
                <a:cubicBezTo>
                  <a:pt x="3158970" y="4958619"/>
                  <a:pt x="3101534" y="4345971"/>
                  <a:pt x="3235551" y="3675886"/>
                </a:cubicBezTo>
                <a:cubicBezTo>
                  <a:pt x="3331277" y="3254690"/>
                  <a:pt x="3446148" y="2852640"/>
                  <a:pt x="3580165" y="2450590"/>
                </a:cubicBezTo>
                <a:cubicBezTo>
                  <a:pt x="3656746" y="2182556"/>
                  <a:pt x="3752474" y="1914523"/>
                  <a:pt x="3829055" y="1627344"/>
                </a:cubicBezTo>
                <a:cubicBezTo>
                  <a:pt x="3943926" y="1206148"/>
                  <a:pt x="3905634" y="804099"/>
                  <a:pt x="3675892" y="440338"/>
                </a:cubicBezTo>
                <a:cubicBezTo>
                  <a:pt x="3618456" y="344612"/>
                  <a:pt x="3541875" y="229742"/>
                  <a:pt x="3484439" y="134015"/>
                </a:cubicBezTo>
                <a:cubicBezTo>
                  <a:pt x="3484439" y="114870"/>
                  <a:pt x="3465294" y="76580"/>
                  <a:pt x="3446148" y="38289"/>
                </a:cubicBezTo>
                <a:close/>
                <a:moveTo>
                  <a:pt x="3178115" y="38289"/>
                </a:moveTo>
                <a:cubicBezTo>
                  <a:pt x="3216405" y="38289"/>
                  <a:pt x="3273841" y="38289"/>
                  <a:pt x="3312131" y="38289"/>
                </a:cubicBezTo>
                <a:cubicBezTo>
                  <a:pt x="3312131" y="57433"/>
                  <a:pt x="3331277" y="76579"/>
                  <a:pt x="3331277" y="95725"/>
                </a:cubicBezTo>
                <a:cubicBezTo>
                  <a:pt x="3446148" y="287177"/>
                  <a:pt x="3561020" y="459484"/>
                  <a:pt x="3656746" y="650936"/>
                </a:cubicBezTo>
                <a:cubicBezTo>
                  <a:pt x="3790763" y="918970"/>
                  <a:pt x="3809908" y="1206148"/>
                  <a:pt x="3752472" y="1512472"/>
                </a:cubicBezTo>
                <a:cubicBezTo>
                  <a:pt x="3695037" y="1780506"/>
                  <a:pt x="3599310" y="2010249"/>
                  <a:pt x="3522729" y="2259137"/>
                </a:cubicBezTo>
                <a:cubicBezTo>
                  <a:pt x="3369567" y="2718623"/>
                  <a:pt x="3216405" y="3178109"/>
                  <a:pt x="3120679" y="3675886"/>
                </a:cubicBezTo>
                <a:cubicBezTo>
                  <a:pt x="3024953" y="4135373"/>
                  <a:pt x="3005807" y="4575714"/>
                  <a:pt x="3101534" y="5035201"/>
                </a:cubicBezTo>
                <a:cubicBezTo>
                  <a:pt x="3158969" y="5360665"/>
                  <a:pt x="3273841" y="5647844"/>
                  <a:pt x="3407858" y="5935023"/>
                </a:cubicBezTo>
                <a:cubicBezTo>
                  <a:pt x="3561020" y="6241347"/>
                  <a:pt x="3695037" y="6566816"/>
                  <a:pt x="3848199" y="6873140"/>
                </a:cubicBezTo>
                <a:cubicBezTo>
                  <a:pt x="3982216" y="7179464"/>
                  <a:pt x="4097088" y="7504933"/>
                  <a:pt x="4154524" y="7849548"/>
                </a:cubicBezTo>
                <a:cubicBezTo>
                  <a:pt x="4211958" y="8194162"/>
                  <a:pt x="4250249" y="8519631"/>
                  <a:pt x="4231104" y="8864246"/>
                </a:cubicBezTo>
                <a:cubicBezTo>
                  <a:pt x="4211958" y="9170570"/>
                  <a:pt x="4192813" y="9476894"/>
                  <a:pt x="4231104" y="9764073"/>
                </a:cubicBezTo>
                <a:cubicBezTo>
                  <a:pt x="4250249" y="9974671"/>
                  <a:pt x="4269394" y="10185268"/>
                  <a:pt x="4307685" y="10395866"/>
                </a:cubicBezTo>
                <a:cubicBezTo>
                  <a:pt x="4192813" y="10395866"/>
                  <a:pt x="4077941" y="10395866"/>
                  <a:pt x="3943926" y="10395866"/>
                </a:cubicBezTo>
                <a:cubicBezTo>
                  <a:pt x="3924780" y="10261850"/>
                  <a:pt x="3905634" y="10146978"/>
                  <a:pt x="3886489" y="10012961"/>
                </a:cubicBezTo>
                <a:cubicBezTo>
                  <a:pt x="3829053" y="9610911"/>
                  <a:pt x="3790763" y="9228006"/>
                  <a:pt x="3848199" y="8825956"/>
                </a:cubicBezTo>
                <a:cubicBezTo>
                  <a:pt x="3886489" y="8538777"/>
                  <a:pt x="3867345" y="8251599"/>
                  <a:pt x="3829053" y="7945274"/>
                </a:cubicBezTo>
                <a:cubicBezTo>
                  <a:pt x="3752472" y="7370917"/>
                  <a:pt x="3599310" y="6834850"/>
                  <a:pt x="3388713" y="6317928"/>
                </a:cubicBezTo>
                <a:cubicBezTo>
                  <a:pt x="3312131" y="6126475"/>
                  <a:pt x="3235550" y="5935023"/>
                  <a:pt x="3158969" y="5724425"/>
                </a:cubicBezTo>
                <a:cubicBezTo>
                  <a:pt x="3082388" y="5513827"/>
                  <a:pt x="3005807" y="5284084"/>
                  <a:pt x="2967517" y="5054345"/>
                </a:cubicBezTo>
                <a:cubicBezTo>
                  <a:pt x="2871791" y="4556569"/>
                  <a:pt x="2910081" y="4058792"/>
                  <a:pt x="3005807" y="3580160"/>
                </a:cubicBezTo>
                <a:cubicBezTo>
                  <a:pt x="3101534" y="3101528"/>
                  <a:pt x="3254696" y="2642042"/>
                  <a:pt x="3427003" y="2201702"/>
                </a:cubicBezTo>
                <a:cubicBezTo>
                  <a:pt x="3503584" y="1991104"/>
                  <a:pt x="3561020" y="1799651"/>
                  <a:pt x="3618455" y="1589054"/>
                </a:cubicBezTo>
                <a:cubicBezTo>
                  <a:pt x="3714182" y="1244439"/>
                  <a:pt x="3675891" y="938115"/>
                  <a:pt x="3522729" y="631791"/>
                </a:cubicBezTo>
                <a:cubicBezTo>
                  <a:pt x="3484439" y="574355"/>
                  <a:pt x="3465294" y="516920"/>
                  <a:pt x="3427003" y="459484"/>
                </a:cubicBezTo>
                <a:cubicBezTo>
                  <a:pt x="3350422" y="325468"/>
                  <a:pt x="3273841" y="191450"/>
                  <a:pt x="3178115" y="38289"/>
                </a:cubicBezTo>
                <a:close/>
                <a:moveTo>
                  <a:pt x="2948371" y="38288"/>
                </a:moveTo>
                <a:cubicBezTo>
                  <a:pt x="2986663" y="38288"/>
                  <a:pt x="3024953" y="38288"/>
                  <a:pt x="3063244" y="38288"/>
                </a:cubicBezTo>
                <a:cubicBezTo>
                  <a:pt x="3063244" y="57433"/>
                  <a:pt x="3082388" y="76579"/>
                  <a:pt x="3082388" y="76579"/>
                </a:cubicBezTo>
                <a:cubicBezTo>
                  <a:pt x="3197260" y="268031"/>
                  <a:pt x="3312132" y="459484"/>
                  <a:pt x="3427003" y="650936"/>
                </a:cubicBezTo>
                <a:cubicBezTo>
                  <a:pt x="3580165" y="938115"/>
                  <a:pt x="3618455" y="1263584"/>
                  <a:pt x="3522729" y="1608199"/>
                </a:cubicBezTo>
                <a:cubicBezTo>
                  <a:pt x="3465293" y="1837942"/>
                  <a:pt x="3369568" y="2067685"/>
                  <a:pt x="3292987" y="2278283"/>
                </a:cubicBezTo>
                <a:cubicBezTo>
                  <a:pt x="3139825" y="2699478"/>
                  <a:pt x="2986663" y="3120674"/>
                  <a:pt x="2890937" y="3561014"/>
                </a:cubicBezTo>
                <a:cubicBezTo>
                  <a:pt x="2737775" y="4307679"/>
                  <a:pt x="2756920" y="5035201"/>
                  <a:pt x="3005808" y="5743570"/>
                </a:cubicBezTo>
                <a:cubicBezTo>
                  <a:pt x="3063244" y="5915878"/>
                  <a:pt x="3120679" y="6088185"/>
                  <a:pt x="3178114" y="6260492"/>
                </a:cubicBezTo>
                <a:cubicBezTo>
                  <a:pt x="3369568" y="6796559"/>
                  <a:pt x="3484439" y="7351772"/>
                  <a:pt x="3541874" y="7945274"/>
                </a:cubicBezTo>
                <a:cubicBezTo>
                  <a:pt x="3561019" y="8232453"/>
                  <a:pt x="3580165" y="8538777"/>
                  <a:pt x="3541874" y="8825956"/>
                </a:cubicBezTo>
                <a:cubicBezTo>
                  <a:pt x="3503584" y="9036553"/>
                  <a:pt x="3522729" y="9247151"/>
                  <a:pt x="3522729" y="9476894"/>
                </a:cubicBezTo>
                <a:cubicBezTo>
                  <a:pt x="3541874" y="9783218"/>
                  <a:pt x="3599310" y="10070397"/>
                  <a:pt x="3637600" y="10357576"/>
                </a:cubicBezTo>
                <a:cubicBezTo>
                  <a:pt x="3637600" y="10376721"/>
                  <a:pt x="3637600" y="10395866"/>
                  <a:pt x="3637600" y="10415012"/>
                </a:cubicBezTo>
                <a:cubicBezTo>
                  <a:pt x="3541874" y="10415012"/>
                  <a:pt x="3446149" y="10415012"/>
                  <a:pt x="3350422" y="10415012"/>
                </a:cubicBezTo>
                <a:cubicBezTo>
                  <a:pt x="3331276" y="10376721"/>
                  <a:pt x="3331276" y="10338430"/>
                  <a:pt x="3312132" y="10280995"/>
                </a:cubicBezTo>
                <a:cubicBezTo>
                  <a:pt x="3197260" y="9744928"/>
                  <a:pt x="3139825" y="9189715"/>
                  <a:pt x="3197260" y="8634503"/>
                </a:cubicBezTo>
                <a:cubicBezTo>
                  <a:pt x="3216406" y="8309034"/>
                  <a:pt x="3216406" y="7983565"/>
                  <a:pt x="3216406" y="7658095"/>
                </a:cubicBezTo>
                <a:cubicBezTo>
                  <a:pt x="3216406" y="7409207"/>
                  <a:pt x="3178114" y="7160319"/>
                  <a:pt x="3120679" y="6911431"/>
                </a:cubicBezTo>
                <a:cubicBezTo>
                  <a:pt x="3024953" y="6528526"/>
                  <a:pt x="2929226" y="6145621"/>
                  <a:pt x="2814355" y="5762715"/>
                </a:cubicBezTo>
                <a:cubicBezTo>
                  <a:pt x="2603758" y="5054345"/>
                  <a:pt x="2584613" y="4345970"/>
                  <a:pt x="2737775" y="3618450"/>
                </a:cubicBezTo>
                <a:cubicBezTo>
                  <a:pt x="2833501" y="3158964"/>
                  <a:pt x="2986663" y="2718623"/>
                  <a:pt x="3158970" y="2278283"/>
                </a:cubicBezTo>
                <a:cubicBezTo>
                  <a:pt x="3235551" y="2067685"/>
                  <a:pt x="3312132" y="1857087"/>
                  <a:pt x="3388713" y="1627344"/>
                </a:cubicBezTo>
                <a:cubicBezTo>
                  <a:pt x="3484439" y="1282729"/>
                  <a:pt x="3465293" y="957260"/>
                  <a:pt x="3292987" y="650936"/>
                </a:cubicBezTo>
                <a:cubicBezTo>
                  <a:pt x="3235551" y="555210"/>
                  <a:pt x="3197260" y="459484"/>
                  <a:pt x="3139825" y="363757"/>
                </a:cubicBezTo>
                <a:cubicBezTo>
                  <a:pt x="3101534" y="287176"/>
                  <a:pt x="3024953" y="153160"/>
                  <a:pt x="2948371" y="38288"/>
                </a:cubicBezTo>
                <a:close/>
                <a:moveTo>
                  <a:pt x="14971584" y="38288"/>
                </a:moveTo>
                <a:cubicBezTo>
                  <a:pt x="15029021" y="38288"/>
                  <a:pt x="15105602" y="38288"/>
                  <a:pt x="15163037" y="38288"/>
                </a:cubicBezTo>
                <a:cubicBezTo>
                  <a:pt x="15163037" y="57433"/>
                  <a:pt x="15163037" y="76579"/>
                  <a:pt x="15163037" y="95724"/>
                </a:cubicBezTo>
                <a:cubicBezTo>
                  <a:pt x="15143892" y="459484"/>
                  <a:pt x="15124747" y="823243"/>
                  <a:pt x="15105602" y="1187003"/>
                </a:cubicBezTo>
                <a:cubicBezTo>
                  <a:pt x="15086457" y="1589054"/>
                  <a:pt x="15086457" y="1991104"/>
                  <a:pt x="15105602" y="2393154"/>
                </a:cubicBezTo>
                <a:cubicBezTo>
                  <a:pt x="15143892" y="2929221"/>
                  <a:pt x="15182183" y="3465287"/>
                  <a:pt x="15220473" y="4001355"/>
                </a:cubicBezTo>
                <a:cubicBezTo>
                  <a:pt x="15220473" y="4116228"/>
                  <a:pt x="15239618" y="4231099"/>
                  <a:pt x="15258763" y="4326825"/>
                </a:cubicBezTo>
                <a:cubicBezTo>
                  <a:pt x="15258763" y="4690584"/>
                  <a:pt x="15258763" y="5073490"/>
                  <a:pt x="15258763" y="5437246"/>
                </a:cubicBezTo>
                <a:cubicBezTo>
                  <a:pt x="15258763" y="5456391"/>
                  <a:pt x="15258763" y="5475537"/>
                  <a:pt x="15258763" y="5475537"/>
                </a:cubicBezTo>
                <a:cubicBezTo>
                  <a:pt x="15220473" y="5992459"/>
                  <a:pt x="15163037" y="6490235"/>
                  <a:pt x="15124747" y="7007157"/>
                </a:cubicBezTo>
                <a:cubicBezTo>
                  <a:pt x="15086457" y="7390062"/>
                  <a:pt x="15067311" y="7772967"/>
                  <a:pt x="15086457" y="8175017"/>
                </a:cubicBezTo>
                <a:cubicBezTo>
                  <a:pt x="15105602" y="8577067"/>
                  <a:pt x="15124747" y="8998263"/>
                  <a:pt x="15163037" y="9400313"/>
                </a:cubicBezTo>
                <a:cubicBezTo>
                  <a:pt x="15182183" y="9744928"/>
                  <a:pt x="15220473" y="10070397"/>
                  <a:pt x="15258763" y="10415012"/>
                </a:cubicBezTo>
                <a:cubicBezTo>
                  <a:pt x="15201328" y="10415012"/>
                  <a:pt x="15143892" y="10415012"/>
                  <a:pt x="15067311" y="10415012"/>
                </a:cubicBezTo>
                <a:cubicBezTo>
                  <a:pt x="15029021" y="9974671"/>
                  <a:pt x="14990731" y="9553475"/>
                  <a:pt x="14952439" y="9113135"/>
                </a:cubicBezTo>
                <a:cubicBezTo>
                  <a:pt x="14933295" y="8806810"/>
                  <a:pt x="14895005" y="8481341"/>
                  <a:pt x="14875858" y="8175017"/>
                </a:cubicBezTo>
                <a:cubicBezTo>
                  <a:pt x="14856713" y="7734677"/>
                  <a:pt x="14895005" y="7275190"/>
                  <a:pt x="14933295" y="6834850"/>
                </a:cubicBezTo>
                <a:cubicBezTo>
                  <a:pt x="14971584" y="6394509"/>
                  <a:pt x="15009876" y="5954168"/>
                  <a:pt x="15048166" y="5513827"/>
                </a:cubicBezTo>
                <a:cubicBezTo>
                  <a:pt x="15105602" y="4671440"/>
                  <a:pt x="15067311" y="3809902"/>
                  <a:pt x="14971584" y="2967511"/>
                </a:cubicBezTo>
                <a:cubicBezTo>
                  <a:pt x="14914150" y="2469734"/>
                  <a:pt x="14875858" y="1971959"/>
                  <a:pt x="14895005" y="1474182"/>
                </a:cubicBezTo>
                <a:cubicBezTo>
                  <a:pt x="14914150" y="1091277"/>
                  <a:pt x="14933295" y="708372"/>
                  <a:pt x="14952439" y="306322"/>
                </a:cubicBezTo>
                <a:cubicBezTo>
                  <a:pt x="14971584" y="229741"/>
                  <a:pt x="14952439" y="134014"/>
                  <a:pt x="14971584" y="38288"/>
                </a:cubicBezTo>
                <a:close/>
                <a:moveTo>
                  <a:pt x="13842016" y="38288"/>
                </a:moveTo>
                <a:cubicBezTo>
                  <a:pt x="13880305" y="38288"/>
                  <a:pt x="13918595" y="38288"/>
                  <a:pt x="13976032" y="38288"/>
                </a:cubicBezTo>
                <a:cubicBezTo>
                  <a:pt x="13976032" y="57433"/>
                  <a:pt x="13976032" y="76579"/>
                  <a:pt x="13976032" y="76579"/>
                </a:cubicBezTo>
                <a:cubicBezTo>
                  <a:pt x="13976032" y="287176"/>
                  <a:pt x="13976032" y="497774"/>
                  <a:pt x="13976032" y="708372"/>
                </a:cubicBezTo>
                <a:cubicBezTo>
                  <a:pt x="13976032" y="1282729"/>
                  <a:pt x="13976032" y="1876232"/>
                  <a:pt x="13937742" y="2450589"/>
                </a:cubicBezTo>
                <a:cubicBezTo>
                  <a:pt x="13899450" y="2929221"/>
                  <a:pt x="13918595" y="3388706"/>
                  <a:pt x="14014322" y="3848192"/>
                </a:cubicBezTo>
                <a:cubicBezTo>
                  <a:pt x="14129194" y="4345970"/>
                  <a:pt x="14148339" y="4862892"/>
                  <a:pt x="14129194" y="5379810"/>
                </a:cubicBezTo>
                <a:cubicBezTo>
                  <a:pt x="14090903" y="6069040"/>
                  <a:pt x="14014322" y="6739123"/>
                  <a:pt x="13918595" y="7409207"/>
                </a:cubicBezTo>
                <a:cubicBezTo>
                  <a:pt x="13822869" y="8079291"/>
                  <a:pt x="13746289" y="8730230"/>
                  <a:pt x="13650563" y="9400313"/>
                </a:cubicBezTo>
                <a:cubicBezTo>
                  <a:pt x="13612272" y="9725782"/>
                  <a:pt x="13593127" y="10070397"/>
                  <a:pt x="13612272" y="10395866"/>
                </a:cubicBezTo>
                <a:cubicBezTo>
                  <a:pt x="13497400" y="10395866"/>
                  <a:pt x="13382529" y="10395866"/>
                  <a:pt x="13286803" y="10395866"/>
                </a:cubicBezTo>
                <a:cubicBezTo>
                  <a:pt x="13305948" y="10185268"/>
                  <a:pt x="13286803" y="9974671"/>
                  <a:pt x="13325093" y="9783218"/>
                </a:cubicBezTo>
                <a:cubicBezTo>
                  <a:pt x="13382529" y="9419458"/>
                  <a:pt x="13459111" y="9036553"/>
                  <a:pt x="13535690" y="8672793"/>
                </a:cubicBezTo>
                <a:cubicBezTo>
                  <a:pt x="13631417" y="8155872"/>
                  <a:pt x="13746289" y="7658095"/>
                  <a:pt x="13822869" y="7141173"/>
                </a:cubicBezTo>
                <a:cubicBezTo>
                  <a:pt x="13918595" y="6605106"/>
                  <a:pt x="13956887" y="6049894"/>
                  <a:pt x="13976032" y="5513827"/>
                </a:cubicBezTo>
                <a:cubicBezTo>
                  <a:pt x="13995177" y="5226651"/>
                  <a:pt x="13995177" y="4939474"/>
                  <a:pt x="13976032" y="4652295"/>
                </a:cubicBezTo>
                <a:cubicBezTo>
                  <a:pt x="13956887" y="4326825"/>
                  <a:pt x="13899450" y="4020499"/>
                  <a:pt x="13822869" y="3714177"/>
                </a:cubicBezTo>
                <a:cubicBezTo>
                  <a:pt x="13746289" y="3426997"/>
                  <a:pt x="13746289" y="3120673"/>
                  <a:pt x="13765434" y="2814349"/>
                </a:cubicBezTo>
                <a:cubicBezTo>
                  <a:pt x="13784579" y="2527170"/>
                  <a:pt x="13822869" y="2239991"/>
                  <a:pt x="13842016" y="1952812"/>
                </a:cubicBezTo>
                <a:cubicBezTo>
                  <a:pt x="13880305" y="1455037"/>
                  <a:pt x="13880305" y="938115"/>
                  <a:pt x="13880305" y="440338"/>
                </a:cubicBezTo>
                <a:cubicBezTo>
                  <a:pt x="13842016" y="325467"/>
                  <a:pt x="13842016" y="172305"/>
                  <a:pt x="13842016" y="38288"/>
                </a:cubicBezTo>
                <a:close/>
                <a:moveTo>
                  <a:pt x="497781" y="38288"/>
                </a:moveTo>
                <a:cubicBezTo>
                  <a:pt x="555216" y="38288"/>
                  <a:pt x="631798" y="38288"/>
                  <a:pt x="689233" y="38288"/>
                </a:cubicBezTo>
                <a:cubicBezTo>
                  <a:pt x="784959" y="287176"/>
                  <a:pt x="899830" y="536064"/>
                  <a:pt x="995556" y="765808"/>
                </a:cubicBezTo>
                <a:cubicBezTo>
                  <a:pt x="1033847" y="861534"/>
                  <a:pt x="1072138" y="938114"/>
                  <a:pt x="1091284" y="1033840"/>
                </a:cubicBezTo>
                <a:cubicBezTo>
                  <a:pt x="1225300" y="1435890"/>
                  <a:pt x="1263590" y="1857086"/>
                  <a:pt x="1148718" y="2278282"/>
                </a:cubicBezTo>
                <a:cubicBezTo>
                  <a:pt x="1052992" y="2642041"/>
                  <a:pt x="957266" y="3005801"/>
                  <a:pt x="861540" y="3388706"/>
                </a:cubicBezTo>
                <a:cubicBezTo>
                  <a:pt x="708379" y="3963065"/>
                  <a:pt x="536071" y="4518277"/>
                  <a:pt x="402054" y="5092635"/>
                </a:cubicBezTo>
                <a:cubicBezTo>
                  <a:pt x="287182" y="5571263"/>
                  <a:pt x="229747" y="6049894"/>
                  <a:pt x="268038" y="6547671"/>
                </a:cubicBezTo>
                <a:cubicBezTo>
                  <a:pt x="306328" y="6911431"/>
                  <a:pt x="344619" y="7294336"/>
                  <a:pt x="363764" y="7658095"/>
                </a:cubicBezTo>
                <a:cubicBezTo>
                  <a:pt x="402054" y="8060146"/>
                  <a:pt x="440345" y="8462196"/>
                  <a:pt x="459490" y="8864246"/>
                </a:cubicBezTo>
                <a:cubicBezTo>
                  <a:pt x="478636" y="9189715"/>
                  <a:pt x="478636" y="9534330"/>
                  <a:pt x="497781" y="9859799"/>
                </a:cubicBezTo>
                <a:cubicBezTo>
                  <a:pt x="516926" y="10051252"/>
                  <a:pt x="536071" y="10223559"/>
                  <a:pt x="555216" y="10415012"/>
                </a:cubicBezTo>
                <a:cubicBezTo>
                  <a:pt x="516926" y="10415012"/>
                  <a:pt x="459490" y="10415012"/>
                  <a:pt x="421200" y="10415012"/>
                </a:cubicBezTo>
                <a:cubicBezTo>
                  <a:pt x="421200" y="10395866"/>
                  <a:pt x="421200" y="10376721"/>
                  <a:pt x="421200" y="10357576"/>
                </a:cubicBezTo>
                <a:cubicBezTo>
                  <a:pt x="382908" y="10108687"/>
                  <a:pt x="382908" y="9859799"/>
                  <a:pt x="382908" y="9630056"/>
                </a:cubicBezTo>
                <a:cubicBezTo>
                  <a:pt x="363764" y="9132280"/>
                  <a:pt x="344619" y="8634503"/>
                  <a:pt x="306328" y="8136727"/>
                </a:cubicBezTo>
                <a:cubicBezTo>
                  <a:pt x="248893" y="7619805"/>
                  <a:pt x="210602" y="7122028"/>
                  <a:pt x="153166" y="6605106"/>
                </a:cubicBezTo>
                <a:cubicBezTo>
                  <a:pt x="114876" y="6107330"/>
                  <a:pt x="134020" y="5628699"/>
                  <a:pt x="229747" y="5130926"/>
                </a:cubicBezTo>
                <a:cubicBezTo>
                  <a:pt x="325474" y="4652294"/>
                  <a:pt x="459490" y="4173663"/>
                  <a:pt x="593506" y="3695030"/>
                </a:cubicBezTo>
                <a:cubicBezTo>
                  <a:pt x="727524" y="3235544"/>
                  <a:pt x="842394" y="2776058"/>
                  <a:pt x="938122" y="2297427"/>
                </a:cubicBezTo>
                <a:cubicBezTo>
                  <a:pt x="1033847" y="1761360"/>
                  <a:pt x="995556" y="1244438"/>
                  <a:pt x="784959" y="765808"/>
                </a:cubicBezTo>
                <a:cubicBezTo>
                  <a:pt x="708379" y="631790"/>
                  <a:pt x="650942" y="478629"/>
                  <a:pt x="612652" y="325467"/>
                </a:cubicBezTo>
                <a:cubicBezTo>
                  <a:pt x="574362" y="229741"/>
                  <a:pt x="536071" y="134014"/>
                  <a:pt x="497781" y="38288"/>
                </a:cubicBezTo>
                <a:close/>
                <a:moveTo>
                  <a:pt x="14646116" y="38287"/>
                </a:moveTo>
                <a:cubicBezTo>
                  <a:pt x="14703552" y="38287"/>
                  <a:pt x="14760987" y="38287"/>
                  <a:pt x="14818423" y="38287"/>
                </a:cubicBezTo>
                <a:cubicBezTo>
                  <a:pt x="14818423" y="210594"/>
                  <a:pt x="14818423" y="363756"/>
                  <a:pt x="14799279" y="536064"/>
                </a:cubicBezTo>
                <a:cubicBezTo>
                  <a:pt x="14780132" y="995550"/>
                  <a:pt x="14760987" y="1455036"/>
                  <a:pt x="14760987" y="1914522"/>
                </a:cubicBezTo>
                <a:cubicBezTo>
                  <a:pt x="14760987" y="2182555"/>
                  <a:pt x="14760987" y="2431444"/>
                  <a:pt x="14799279" y="2699477"/>
                </a:cubicBezTo>
                <a:cubicBezTo>
                  <a:pt x="14856713" y="3235544"/>
                  <a:pt x="14914150" y="3752466"/>
                  <a:pt x="14933295" y="4288533"/>
                </a:cubicBezTo>
                <a:cubicBezTo>
                  <a:pt x="14952440" y="4805456"/>
                  <a:pt x="14952440" y="5303230"/>
                  <a:pt x="14895005" y="5820151"/>
                </a:cubicBezTo>
                <a:cubicBezTo>
                  <a:pt x="14856713" y="6279637"/>
                  <a:pt x="14799279" y="6758268"/>
                  <a:pt x="14741842" y="7217755"/>
                </a:cubicBezTo>
                <a:cubicBezTo>
                  <a:pt x="14703552" y="7543224"/>
                  <a:pt x="14684406" y="7887839"/>
                  <a:pt x="14703552" y="8232453"/>
                </a:cubicBezTo>
                <a:cubicBezTo>
                  <a:pt x="14722697" y="8462196"/>
                  <a:pt x="14741842" y="8691939"/>
                  <a:pt x="14760987" y="8921682"/>
                </a:cubicBezTo>
                <a:cubicBezTo>
                  <a:pt x="14780132" y="9266297"/>
                  <a:pt x="14818423" y="9610911"/>
                  <a:pt x="14837568" y="9936380"/>
                </a:cubicBezTo>
                <a:cubicBezTo>
                  <a:pt x="14856713" y="10108687"/>
                  <a:pt x="14875858" y="10261850"/>
                  <a:pt x="14875858" y="10434157"/>
                </a:cubicBezTo>
                <a:cubicBezTo>
                  <a:pt x="14818423" y="10434157"/>
                  <a:pt x="14741842" y="10434157"/>
                  <a:pt x="14684406" y="10434157"/>
                </a:cubicBezTo>
                <a:cubicBezTo>
                  <a:pt x="14684406" y="10434157"/>
                  <a:pt x="14684406" y="10415012"/>
                  <a:pt x="14684406" y="10415012"/>
                </a:cubicBezTo>
                <a:cubicBezTo>
                  <a:pt x="14646116" y="9840654"/>
                  <a:pt x="14607826" y="9285441"/>
                  <a:pt x="14550390" y="8711084"/>
                </a:cubicBezTo>
                <a:cubicBezTo>
                  <a:pt x="14492953" y="8060146"/>
                  <a:pt x="14512100" y="7409207"/>
                  <a:pt x="14607826" y="6758268"/>
                </a:cubicBezTo>
                <a:cubicBezTo>
                  <a:pt x="14684406" y="6298783"/>
                  <a:pt x="14722697" y="5839296"/>
                  <a:pt x="14760987" y="5379810"/>
                </a:cubicBezTo>
                <a:cubicBezTo>
                  <a:pt x="14799279" y="4709729"/>
                  <a:pt x="14760987" y="4020499"/>
                  <a:pt x="14684406" y="3350416"/>
                </a:cubicBezTo>
                <a:cubicBezTo>
                  <a:pt x="14607826" y="2776058"/>
                  <a:pt x="14569535" y="2201701"/>
                  <a:pt x="14588680" y="1608198"/>
                </a:cubicBezTo>
                <a:cubicBezTo>
                  <a:pt x="14607826" y="1091276"/>
                  <a:pt x="14626971" y="555209"/>
                  <a:pt x="14646116" y="38287"/>
                </a:cubicBezTo>
                <a:close/>
                <a:moveTo>
                  <a:pt x="880685" y="38287"/>
                </a:moveTo>
                <a:cubicBezTo>
                  <a:pt x="938120" y="38287"/>
                  <a:pt x="995556" y="38287"/>
                  <a:pt x="1072137" y="38287"/>
                </a:cubicBezTo>
                <a:cubicBezTo>
                  <a:pt x="1148718" y="229740"/>
                  <a:pt x="1244444" y="440337"/>
                  <a:pt x="1340171" y="631790"/>
                </a:cubicBezTo>
                <a:cubicBezTo>
                  <a:pt x="1435897" y="842388"/>
                  <a:pt x="1531623" y="1052985"/>
                  <a:pt x="1589059" y="1263583"/>
                </a:cubicBezTo>
                <a:cubicBezTo>
                  <a:pt x="1684785" y="1589053"/>
                  <a:pt x="1684785" y="1933667"/>
                  <a:pt x="1569914" y="2259136"/>
                </a:cubicBezTo>
                <a:cubicBezTo>
                  <a:pt x="1550768" y="2354863"/>
                  <a:pt x="1512478" y="2431444"/>
                  <a:pt x="1474187" y="2508025"/>
                </a:cubicBezTo>
                <a:cubicBezTo>
                  <a:pt x="1148718" y="3465287"/>
                  <a:pt x="861539" y="4441696"/>
                  <a:pt x="670087" y="5437246"/>
                </a:cubicBezTo>
                <a:cubicBezTo>
                  <a:pt x="593506" y="5801006"/>
                  <a:pt x="536070" y="6164766"/>
                  <a:pt x="574361" y="6547671"/>
                </a:cubicBezTo>
                <a:cubicBezTo>
                  <a:pt x="612651" y="6930576"/>
                  <a:pt x="631796" y="7332626"/>
                  <a:pt x="670087" y="7715531"/>
                </a:cubicBezTo>
                <a:cubicBezTo>
                  <a:pt x="708377" y="8098436"/>
                  <a:pt x="727523" y="8481341"/>
                  <a:pt x="727523" y="8883392"/>
                </a:cubicBezTo>
                <a:cubicBezTo>
                  <a:pt x="727523" y="9247151"/>
                  <a:pt x="746668" y="9591766"/>
                  <a:pt x="765813" y="9955525"/>
                </a:cubicBezTo>
                <a:cubicBezTo>
                  <a:pt x="765813" y="10089542"/>
                  <a:pt x="784958" y="10261850"/>
                  <a:pt x="804104" y="10415012"/>
                </a:cubicBezTo>
                <a:cubicBezTo>
                  <a:pt x="765813" y="10415012"/>
                  <a:pt x="727523" y="10415012"/>
                  <a:pt x="670087" y="10415012"/>
                </a:cubicBezTo>
                <a:cubicBezTo>
                  <a:pt x="650942" y="9974671"/>
                  <a:pt x="631796" y="9553475"/>
                  <a:pt x="612651" y="9113135"/>
                </a:cubicBezTo>
                <a:cubicBezTo>
                  <a:pt x="593506" y="8883392"/>
                  <a:pt x="612651" y="8634503"/>
                  <a:pt x="593506" y="8404760"/>
                </a:cubicBezTo>
                <a:cubicBezTo>
                  <a:pt x="555215" y="7868694"/>
                  <a:pt x="497780" y="7351772"/>
                  <a:pt x="440344" y="6815705"/>
                </a:cubicBezTo>
                <a:cubicBezTo>
                  <a:pt x="382908" y="6279637"/>
                  <a:pt x="421199" y="5762715"/>
                  <a:pt x="536070" y="5245794"/>
                </a:cubicBezTo>
                <a:cubicBezTo>
                  <a:pt x="689232" y="4575713"/>
                  <a:pt x="880685" y="3905628"/>
                  <a:pt x="1072137" y="3254689"/>
                </a:cubicBezTo>
                <a:cubicBezTo>
                  <a:pt x="1167863" y="2929220"/>
                  <a:pt x="1282735" y="2603751"/>
                  <a:pt x="1378461" y="2259136"/>
                </a:cubicBezTo>
                <a:cubicBezTo>
                  <a:pt x="1474187" y="1914522"/>
                  <a:pt x="1474187" y="1589053"/>
                  <a:pt x="1378461" y="1244438"/>
                </a:cubicBezTo>
                <a:cubicBezTo>
                  <a:pt x="1321025" y="1033840"/>
                  <a:pt x="1225299" y="823242"/>
                  <a:pt x="1148718" y="631790"/>
                </a:cubicBezTo>
                <a:cubicBezTo>
                  <a:pt x="1052992" y="440337"/>
                  <a:pt x="957266" y="229740"/>
                  <a:pt x="880685" y="38287"/>
                </a:cubicBezTo>
                <a:close/>
                <a:moveTo>
                  <a:pt x="14071758" y="38287"/>
                </a:moveTo>
                <a:cubicBezTo>
                  <a:pt x="14110048" y="38287"/>
                  <a:pt x="14167484" y="38287"/>
                  <a:pt x="14205774" y="38287"/>
                </a:cubicBezTo>
                <a:cubicBezTo>
                  <a:pt x="14205774" y="57432"/>
                  <a:pt x="14205774" y="57432"/>
                  <a:pt x="14205774" y="76578"/>
                </a:cubicBezTo>
                <a:cubicBezTo>
                  <a:pt x="14205774" y="574354"/>
                  <a:pt x="14205774" y="1072131"/>
                  <a:pt x="14205774" y="1569907"/>
                </a:cubicBezTo>
                <a:cubicBezTo>
                  <a:pt x="14205774" y="1895376"/>
                  <a:pt x="14186629" y="2239991"/>
                  <a:pt x="14205774" y="2565460"/>
                </a:cubicBezTo>
                <a:cubicBezTo>
                  <a:pt x="14205774" y="2776057"/>
                  <a:pt x="14224921" y="2986655"/>
                  <a:pt x="14244065" y="3197253"/>
                </a:cubicBezTo>
                <a:cubicBezTo>
                  <a:pt x="14282355" y="3541868"/>
                  <a:pt x="14339792" y="3905628"/>
                  <a:pt x="14378082" y="4250243"/>
                </a:cubicBezTo>
                <a:cubicBezTo>
                  <a:pt x="14416373" y="4690584"/>
                  <a:pt x="14435518" y="5130924"/>
                  <a:pt x="14378082" y="5571263"/>
                </a:cubicBezTo>
                <a:cubicBezTo>
                  <a:pt x="14339792" y="5992459"/>
                  <a:pt x="14282355" y="6413654"/>
                  <a:pt x="14224921" y="6834850"/>
                </a:cubicBezTo>
                <a:cubicBezTo>
                  <a:pt x="14186629" y="7236900"/>
                  <a:pt x="14148339" y="7638950"/>
                  <a:pt x="14110048" y="8041000"/>
                </a:cubicBezTo>
                <a:cubicBezTo>
                  <a:pt x="14090903" y="8385615"/>
                  <a:pt x="14071758" y="8749375"/>
                  <a:pt x="14071758" y="9093989"/>
                </a:cubicBezTo>
                <a:cubicBezTo>
                  <a:pt x="14071758" y="9400313"/>
                  <a:pt x="14071758" y="9687492"/>
                  <a:pt x="14071758" y="9993816"/>
                </a:cubicBezTo>
                <a:cubicBezTo>
                  <a:pt x="14071758" y="10146978"/>
                  <a:pt x="14090903" y="10300140"/>
                  <a:pt x="14090903" y="10453302"/>
                </a:cubicBezTo>
                <a:cubicBezTo>
                  <a:pt x="14014322" y="10453302"/>
                  <a:pt x="13918595" y="10453302"/>
                  <a:pt x="13842016" y="10453302"/>
                </a:cubicBezTo>
                <a:cubicBezTo>
                  <a:pt x="13842016" y="10434157"/>
                  <a:pt x="13842016" y="10434157"/>
                  <a:pt x="13842016" y="10415012"/>
                </a:cubicBezTo>
                <a:cubicBezTo>
                  <a:pt x="13842016" y="10146978"/>
                  <a:pt x="13822869" y="9878945"/>
                  <a:pt x="13842016" y="9610911"/>
                </a:cubicBezTo>
                <a:cubicBezTo>
                  <a:pt x="13899450" y="8557922"/>
                  <a:pt x="14014322" y="7504933"/>
                  <a:pt x="14148339" y="6451945"/>
                </a:cubicBezTo>
                <a:cubicBezTo>
                  <a:pt x="14186629" y="6107330"/>
                  <a:pt x="14224921" y="5743570"/>
                  <a:pt x="14263210" y="5379810"/>
                </a:cubicBezTo>
                <a:cubicBezTo>
                  <a:pt x="14301500" y="4862892"/>
                  <a:pt x="14263210" y="4345969"/>
                  <a:pt x="14167484" y="3848192"/>
                </a:cubicBezTo>
                <a:cubicBezTo>
                  <a:pt x="14090903" y="3446141"/>
                  <a:pt x="14052613" y="3044092"/>
                  <a:pt x="14071758" y="2622896"/>
                </a:cubicBezTo>
                <a:cubicBezTo>
                  <a:pt x="14090903" y="1991103"/>
                  <a:pt x="14110048" y="1340164"/>
                  <a:pt x="14090903" y="689226"/>
                </a:cubicBezTo>
                <a:cubicBezTo>
                  <a:pt x="14071758" y="459483"/>
                  <a:pt x="14071758" y="248885"/>
                  <a:pt x="14071758" y="38287"/>
                </a:cubicBezTo>
                <a:close/>
                <a:moveTo>
                  <a:pt x="14339792" y="38287"/>
                </a:moveTo>
                <a:cubicBezTo>
                  <a:pt x="14397227" y="38287"/>
                  <a:pt x="14454663" y="38287"/>
                  <a:pt x="14492953" y="38287"/>
                </a:cubicBezTo>
                <a:cubicBezTo>
                  <a:pt x="14492953" y="38287"/>
                  <a:pt x="14492953" y="57431"/>
                  <a:pt x="14492953" y="57431"/>
                </a:cubicBezTo>
                <a:cubicBezTo>
                  <a:pt x="14492953" y="708371"/>
                  <a:pt x="14473808" y="1359309"/>
                  <a:pt x="14473808" y="2010247"/>
                </a:cubicBezTo>
                <a:cubicBezTo>
                  <a:pt x="14473808" y="2412297"/>
                  <a:pt x="14492953" y="2814348"/>
                  <a:pt x="14550390" y="3216398"/>
                </a:cubicBezTo>
                <a:cubicBezTo>
                  <a:pt x="14626971" y="3733320"/>
                  <a:pt x="14665261" y="4250243"/>
                  <a:pt x="14684406" y="4767165"/>
                </a:cubicBezTo>
                <a:cubicBezTo>
                  <a:pt x="14684406" y="5379810"/>
                  <a:pt x="14626971" y="5973313"/>
                  <a:pt x="14531245" y="6566816"/>
                </a:cubicBezTo>
                <a:cubicBezTo>
                  <a:pt x="14435519" y="7141173"/>
                  <a:pt x="14397227" y="7715531"/>
                  <a:pt x="14416374" y="8289889"/>
                </a:cubicBezTo>
                <a:cubicBezTo>
                  <a:pt x="14416374" y="8481341"/>
                  <a:pt x="14435519" y="8672793"/>
                  <a:pt x="14435519" y="8864246"/>
                </a:cubicBezTo>
                <a:cubicBezTo>
                  <a:pt x="14454663" y="9247151"/>
                  <a:pt x="14473808" y="9610911"/>
                  <a:pt x="14492953" y="9993816"/>
                </a:cubicBezTo>
                <a:cubicBezTo>
                  <a:pt x="14492953" y="10146978"/>
                  <a:pt x="14512100" y="10280995"/>
                  <a:pt x="14531245" y="10415012"/>
                </a:cubicBezTo>
                <a:cubicBezTo>
                  <a:pt x="14454663" y="10415012"/>
                  <a:pt x="14397227" y="10415012"/>
                  <a:pt x="14320647" y="10415012"/>
                </a:cubicBezTo>
                <a:cubicBezTo>
                  <a:pt x="14301501" y="10261850"/>
                  <a:pt x="14301501" y="10127833"/>
                  <a:pt x="14282356" y="9974671"/>
                </a:cubicBezTo>
                <a:cubicBezTo>
                  <a:pt x="14263211" y="9553475"/>
                  <a:pt x="14263211" y="9151425"/>
                  <a:pt x="14263211" y="8730230"/>
                </a:cubicBezTo>
                <a:cubicBezTo>
                  <a:pt x="14244066" y="7926129"/>
                  <a:pt x="14301501" y="7141173"/>
                  <a:pt x="14416374" y="6356218"/>
                </a:cubicBezTo>
                <a:cubicBezTo>
                  <a:pt x="14473808" y="5973313"/>
                  <a:pt x="14512100" y="5590408"/>
                  <a:pt x="14531245" y="5207505"/>
                </a:cubicBezTo>
                <a:cubicBezTo>
                  <a:pt x="14550390" y="4633148"/>
                  <a:pt x="14512100" y="4058790"/>
                  <a:pt x="14416374" y="3484431"/>
                </a:cubicBezTo>
                <a:cubicBezTo>
                  <a:pt x="14358937" y="3063236"/>
                  <a:pt x="14320647" y="2622895"/>
                  <a:pt x="14320647" y="2182554"/>
                </a:cubicBezTo>
                <a:cubicBezTo>
                  <a:pt x="14320647" y="1493326"/>
                  <a:pt x="14339792" y="804097"/>
                  <a:pt x="14339792" y="95723"/>
                </a:cubicBezTo>
                <a:cubicBezTo>
                  <a:pt x="14339792" y="76578"/>
                  <a:pt x="14339792" y="57431"/>
                  <a:pt x="14339792" y="38287"/>
                </a:cubicBezTo>
                <a:close/>
                <a:moveTo>
                  <a:pt x="2527174" y="38287"/>
                </a:moveTo>
                <a:cubicBezTo>
                  <a:pt x="2565465" y="38287"/>
                  <a:pt x="2603755" y="38287"/>
                  <a:pt x="2642046" y="38287"/>
                </a:cubicBezTo>
                <a:cubicBezTo>
                  <a:pt x="2737772" y="191449"/>
                  <a:pt x="2814353" y="325466"/>
                  <a:pt x="2910079" y="478628"/>
                </a:cubicBezTo>
                <a:cubicBezTo>
                  <a:pt x="2986660" y="612645"/>
                  <a:pt x="3063241" y="727516"/>
                  <a:pt x="3120677" y="880678"/>
                </a:cubicBezTo>
                <a:cubicBezTo>
                  <a:pt x="3235548" y="1110421"/>
                  <a:pt x="3254694" y="1359309"/>
                  <a:pt x="3197258" y="1627343"/>
                </a:cubicBezTo>
                <a:cubicBezTo>
                  <a:pt x="3158967" y="1799650"/>
                  <a:pt x="3101532" y="1952811"/>
                  <a:pt x="3044096" y="2105974"/>
                </a:cubicBezTo>
                <a:cubicBezTo>
                  <a:pt x="2948370" y="2374007"/>
                  <a:pt x="2833498" y="2622895"/>
                  <a:pt x="2718627" y="2871783"/>
                </a:cubicBezTo>
                <a:cubicBezTo>
                  <a:pt x="2374012" y="3771611"/>
                  <a:pt x="2259141" y="4709729"/>
                  <a:pt x="2431448" y="5686135"/>
                </a:cubicBezTo>
                <a:cubicBezTo>
                  <a:pt x="2488884" y="6049894"/>
                  <a:pt x="2546319" y="6394509"/>
                  <a:pt x="2603755" y="6758268"/>
                </a:cubicBezTo>
                <a:cubicBezTo>
                  <a:pt x="2661191" y="7160319"/>
                  <a:pt x="2642046" y="7543224"/>
                  <a:pt x="2527174" y="7926129"/>
                </a:cubicBezTo>
                <a:cubicBezTo>
                  <a:pt x="2488884" y="8060146"/>
                  <a:pt x="2469738" y="8194162"/>
                  <a:pt x="2450593" y="8328179"/>
                </a:cubicBezTo>
                <a:cubicBezTo>
                  <a:pt x="2412303" y="8672793"/>
                  <a:pt x="2412303" y="9036553"/>
                  <a:pt x="2469738" y="9381168"/>
                </a:cubicBezTo>
                <a:cubicBezTo>
                  <a:pt x="2527174" y="9725782"/>
                  <a:pt x="2603755" y="10070397"/>
                  <a:pt x="2680336" y="10415012"/>
                </a:cubicBezTo>
                <a:cubicBezTo>
                  <a:pt x="2603755" y="10415012"/>
                  <a:pt x="2527174" y="10415012"/>
                  <a:pt x="2450593" y="10415012"/>
                </a:cubicBezTo>
                <a:cubicBezTo>
                  <a:pt x="2450593" y="10395866"/>
                  <a:pt x="2450593" y="10376721"/>
                  <a:pt x="2431448" y="10357576"/>
                </a:cubicBezTo>
                <a:cubicBezTo>
                  <a:pt x="2393157" y="10204413"/>
                  <a:pt x="2354867" y="10032107"/>
                  <a:pt x="2316576" y="9878945"/>
                </a:cubicBezTo>
                <a:cubicBezTo>
                  <a:pt x="2201705" y="9419458"/>
                  <a:pt x="2163414" y="8959972"/>
                  <a:pt x="2201705" y="8500486"/>
                </a:cubicBezTo>
                <a:cubicBezTo>
                  <a:pt x="2220850" y="8270744"/>
                  <a:pt x="2259141" y="8060146"/>
                  <a:pt x="2316576" y="7849548"/>
                </a:cubicBezTo>
                <a:cubicBezTo>
                  <a:pt x="2431448" y="7524078"/>
                  <a:pt x="2469738" y="7198610"/>
                  <a:pt x="2431448" y="6853995"/>
                </a:cubicBezTo>
                <a:cubicBezTo>
                  <a:pt x="2393157" y="6471090"/>
                  <a:pt x="2354867" y="6069040"/>
                  <a:pt x="2297431" y="5686135"/>
                </a:cubicBezTo>
                <a:cubicBezTo>
                  <a:pt x="2201705" y="4977762"/>
                  <a:pt x="2239995" y="4269388"/>
                  <a:pt x="2412303" y="3580158"/>
                </a:cubicBezTo>
                <a:cubicBezTo>
                  <a:pt x="2527174" y="3139818"/>
                  <a:pt x="2680336" y="2737767"/>
                  <a:pt x="2852643" y="2335716"/>
                </a:cubicBezTo>
                <a:cubicBezTo>
                  <a:pt x="2929224" y="2163409"/>
                  <a:pt x="3005805" y="1971957"/>
                  <a:pt x="3063241" y="1780505"/>
                </a:cubicBezTo>
                <a:cubicBezTo>
                  <a:pt x="3178113" y="1435890"/>
                  <a:pt x="3158967" y="1110421"/>
                  <a:pt x="3005805" y="804097"/>
                </a:cubicBezTo>
                <a:cubicBezTo>
                  <a:pt x="2929224" y="650935"/>
                  <a:pt x="2833498" y="516918"/>
                  <a:pt x="2756917" y="363756"/>
                </a:cubicBezTo>
                <a:cubicBezTo>
                  <a:pt x="2661191" y="268030"/>
                  <a:pt x="2584610" y="153159"/>
                  <a:pt x="2527174" y="38287"/>
                </a:cubicBezTo>
                <a:close/>
                <a:moveTo>
                  <a:pt x="1225299" y="38286"/>
                </a:moveTo>
                <a:cubicBezTo>
                  <a:pt x="1282734" y="38286"/>
                  <a:pt x="1340170" y="38286"/>
                  <a:pt x="1397606" y="38286"/>
                </a:cubicBezTo>
                <a:cubicBezTo>
                  <a:pt x="1493332" y="210593"/>
                  <a:pt x="1589059" y="402046"/>
                  <a:pt x="1684785" y="574354"/>
                </a:cubicBezTo>
                <a:cubicBezTo>
                  <a:pt x="1799656" y="784951"/>
                  <a:pt x="1895382" y="1014694"/>
                  <a:pt x="1971964" y="1244437"/>
                </a:cubicBezTo>
                <a:cubicBezTo>
                  <a:pt x="2048545" y="1531616"/>
                  <a:pt x="2067690" y="1818795"/>
                  <a:pt x="1971964" y="2105973"/>
                </a:cubicBezTo>
                <a:cubicBezTo>
                  <a:pt x="1933673" y="2220845"/>
                  <a:pt x="1895382" y="2354862"/>
                  <a:pt x="1837947" y="2469733"/>
                </a:cubicBezTo>
                <a:cubicBezTo>
                  <a:pt x="1723075" y="2776057"/>
                  <a:pt x="1589059" y="3082381"/>
                  <a:pt x="1493332" y="3388705"/>
                </a:cubicBezTo>
                <a:cubicBezTo>
                  <a:pt x="1225299" y="4097080"/>
                  <a:pt x="1072137" y="4862891"/>
                  <a:pt x="957265" y="5609554"/>
                </a:cubicBezTo>
                <a:cubicBezTo>
                  <a:pt x="899829" y="5954168"/>
                  <a:pt x="861539" y="6298783"/>
                  <a:pt x="861539" y="6662542"/>
                </a:cubicBezTo>
                <a:cubicBezTo>
                  <a:pt x="880684" y="6911431"/>
                  <a:pt x="880684" y="7160319"/>
                  <a:pt x="899829" y="7409207"/>
                </a:cubicBezTo>
                <a:cubicBezTo>
                  <a:pt x="938120" y="7753822"/>
                  <a:pt x="957265" y="8098436"/>
                  <a:pt x="957265" y="8443051"/>
                </a:cubicBezTo>
                <a:cubicBezTo>
                  <a:pt x="938120" y="8825956"/>
                  <a:pt x="938120" y="9208861"/>
                  <a:pt x="957265" y="9572620"/>
                </a:cubicBezTo>
                <a:cubicBezTo>
                  <a:pt x="976410" y="9859799"/>
                  <a:pt x="1014701" y="10127833"/>
                  <a:pt x="1033846" y="10415012"/>
                </a:cubicBezTo>
                <a:cubicBezTo>
                  <a:pt x="995556" y="10415012"/>
                  <a:pt x="957265" y="10415012"/>
                  <a:pt x="899829" y="10415012"/>
                </a:cubicBezTo>
                <a:cubicBezTo>
                  <a:pt x="899829" y="10395866"/>
                  <a:pt x="899829" y="10376721"/>
                  <a:pt x="899829" y="10357576"/>
                </a:cubicBezTo>
                <a:cubicBezTo>
                  <a:pt x="842394" y="9840654"/>
                  <a:pt x="823249" y="9304587"/>
                  <a:pt x="823249" y="8787665"/>
                </a:cubicBezTo>
                <a:cubicBezTo>
                  <a:pt x="823249" y="8557922"/>
                  <a:pt x="823249" y="8347325"/>
                  <a:pt x="823249" y="8117582"/>
                </a:cubicBezTo>
                <a:cubicBezTo>
                  <a:pt x="804103" y="7696386"/>
                  <a:pt x="746668" y="7256045"/>
                  <a:pt x="727522" y="6834850"/>
                </a:cubicBezTo>
                <a:cubicBezTo>
                  <a:pt x="708377" y="6509380"/>
                  <a:pt x="689232" y="6183911"/>
                  <a:pt x="746668" y="5858442"/>
                </a:cubicBezTo>
                <a:cubicBezTo>
                  <a:pt x="938120" y="4728874"/>
                  <a:pt x="1206154" y="3637593"/>
                  <a:pt x="1608204" y="2603750"/>
                </a:cubicBezTo>
                <a:cubicBezTo>
                  <a:pt x="1665639" y="2469733"/>
                  <a:pt x="1723075" y="2316571"/>
                  <a:pt x="1780511" y="2144264"/>
                </a:cubicBezTo>
                <a:cubicBezTo>
                  <a:pt x="1857092" y="1876230"/>
                  <a:pt x="1857092" y="1608197"/>
                  <a:pt x="1799656" y="1321018"/>
                </a:cubicBezTo>
                <a:cubicBezTo>
                  <a:pt x="1723075" y="1091275"/>
                  <a:pt x="1627349" y="842387"/>
                  <a:pt x="1512478" y="612644"/>
                </a:cubicBezTo>
                <a:cubicBezTo>
                  <a:pt x="1416751" y="421191"/>
                  <a:pt x="1321025" y="229739"/>
                  <a:pt x="1225299" y="38286"/>
                </a:cubicBezTo>
                <a:close/>
                <a:moveTo>
                  <a:pt x="2297432" y="38286"/>
                </a:moveTo>
                <a:cubicBezTo>
                  <a:pt x="2335721" y="38286"/>
                  <a:pt x="2374012" y="38286"/>
                  <a:pt x="2412302" y="38286"/>
                </a:cubicBezTo>
                <a:cubicBezTo>
                  <a:pt x="2450594" y="114867"/>
                  <a:pt x="2488883" y="172303"/>
                  <a:pt x="2527174" y="248884"/>
                </a:cubicBezTo>
                <a:cubicBezTo>
                  <a:pt x="2642046" y="440336"/>
                  <a:pt x="2756917" y="631789"/>
                  <a:pt x="2871788" y="842387"/>
                </a:cubicBezTo>
                <a:cubicBezTo>
                  <a:pt x="2967515" y="995549"/>
                  <a:pt x="3024951" y="1187001"/>
                  <a:pt x="3024951" y="1397599"/>
                </a:cubicBezTo>
                <a:cubicBezTo>
                  <a:pt x="3024951" y="1589052"/>
                  <a:pt x="2986660" y="1761359"/>
                  <a:pt x="2910079" y="1933666"/>
                </a:cubicBezTo>
                <a:cubicBezTo>
                  <a:pt x="2814354" y="2182554"/>
                  <a:pt x="2699482" y="2431443"/>
                  <a:pt x="2603755" y="2661186"/>
                </a:cubicBezTo>
                <a:cubicBezTo>
                  <a:pt x="2201706" y="3599303"/>
                  <a:pt x="2029398" y="4594857"/>
                  <a:pt x="2144269" y="5666989"/>
                </a:cubicBezTo>
                <a:cubicBezTo>
                  <a:pt x="2182560" y="6030749"/>
                  <a:pt x="2201706" y="6394509"/>
                  <a:pt x="2239995" y="6758268"/>
                </a:cubicBezTo>
                <a:cubicBezTo>
                  <a:pt x="2259140" y="7102883"/>
                  <a:pt x="2239995" y="7447498"/>
                  <a:pt x="2144269" y="7772967"/>
                </a:cubicBezTo>
                <a:cubicBezTo>
                  <a:pt x="2105978" y="7868694"/>
                  <a:pt x="2086834" y="7964420"/>
                  <a:pt x="2067689" y="8060146"/>
                </a:cubicBezTo>
                <a:cubicBezTo>
                  <a:pt x="1971962" y="8481341"/>
                  <a:pt x="1971962" y="8921682"/>
                  <a:pt x="2010253" y="9362023"/>
                </a:cubicBezTo>
                <a:cubicBezTo>
                  <a:pt x="2048544" y="9725782"/>
                  <a:pt x="2144269" y="10070397"/>
                  <a:pt x="2239995" y="10415012"/>
                </a:cubicBezTo>
                <a:cubicBezTo>
                  <a:pt x="2163415" y="10415012"/>
                  <a:pt x="2105978" y="10415012"/>
                  <a:pt x="2029398" y="10415012"/>
                </a:cubicBezTo>
                <a:cubicBezTo>
                  <a:pt x="1971962" y="10166124"/>
                  <a:pt x="1895381" y="9898090"/>
                  <a:pt x="1857090" y="9649202"/>
                </a:cubicBezTo>
                <a:cubicBezTo>
                  <a:pt x="1761364" y="9017408"/>
                  <a:pt x="1780510" y="8404760"/>
                  <a:pt x="1952816" y="7792112"/>
                </a:cubicBezTo>
                <a:cubicBezTo>
                  <a:pt x="2029398" y="7504933"/>
                  <a:pt x="2067689" y="7198610"/>
                  <a:pt x="2048544" y="6892285"/>
                </a:cubicBezTo>
                <a:cubicBezTo>
                  <a:pt x="2029398" y="6451945"/>
                  <a:pt x="2010253" y="6030749"/>
                  <a:pt x="1991108" y="5590408"/>
                </a:cubicBezTo>
                <a:cubicBezTo>
                  <a:pt x="1952816" y="5035198"/>
                  <a:pt x="1991108" y="4479985"/>
                  <a:pt x="2105978" y="3924772"/>
                </a:cubicBezTo>
                <a:cubicBezTo>
                  <a:pt x="2220850" y="3407851"/>
                  <a:pt x="2393158" y="2929219"/>
                  <a:pt x="2603755" y="2450588"/>
                </a:cubicBezTo>
                <a:cubicBezTo>
                  <a:pt x="2699482" y="2239990"/>
                  <a:pt x="2795207" y="2010247"/>
                  <a:pt x="2871788" y="1780504"/>
                </a:cubicBezTo>
                <a:cubicBezTo>
                  <a:pt x="2910079" y="1627342"/>
                  <a:pt x="2948369" y="1474180"/>
                  <a:pt x="2929225" y="1301873"/>
                </a:cubicBezTo>
                <a:cubicBezTo>
                  <a:pt x="2910079" y="1091275"/>
                  <a:pt x="2852643" y="918968"/>
                  <a:pt x="2756917" y="746660"/>
                </a:cubicBezTo>
                <a:cubicBezTo>
                  <a:pt x="2622901" y="516917"/>
                  <a:pt x="2488883" y="287174"/>
                  <a:pt x="2354868" y="57431"/>
                </a:cubicBezTo>
                <a:cubicBezTo>
                  <a:pt x="2316576" y="76577"/>
                  <a:pt x="2316576" y="57431"/>
                  <a:pt x="2297432" y="38286"/>
                </a:cubicBezTo>
                <a:close/>
                <a:moveTo>
                  <a:pt x="1531622" y="38286"/>
                </a:moveTo>
                <a:cubicBezTo>
                  <a:pt x="1589058" y="38286"/>
                  <a:pt x="1627348" y="38286"/>
                  <a:pt x="1684784" y="38286"/>
                </a:cubicBezTo>
                <a:cubicBezTo>
                  <a:pt x="1742220" y="153158"/>
                  <a:pt x="1799656" y="268029"/>
                  <a:pt x="1876236" y="363755"/>
                </a:cubicBezTo>
                <a:cubicBezTo>
                  <a:pt x="2010253" y="612644"/>
                  <a:pt x="2144270" y="861532"/>
                  <a:pt x="2259141" y="1129565"/>
                </a:cubicBezTo>
                <a:cubicBezTo>
                  <a:pt x="2354868" y="1416744"/>
                  <a:pt x="2374013" y="1703923"/>
                  <a:pt x="2278286" y="1971957"/>
                </a:cubicBezTo>
                <a:cubicBezTo>
                  <a:pt x="2220851" y="2163409"/>
                  <a:pt x="2144270" y="2374007"/>
                  <a:pt x="2048543" y="2565459"/>
                </a:cubicBezTo>
                <a:cubicBezTo>
                  <a:pt x="1799656" y="3139817"/>
                  <a:pt x="1589058" y="3733320"/>
                  <a:pt x="1455042" y="4365113"/>
                </a:cubicBezTo>
                <a:cubicBezTo>
                  <a:pt x="1340169" y="4862890"/>
                  <a:pt x="1282733" y="5360665"/>
                  <a:pt x="1244443" y="5858442"/>
                </a:cubicBezTo>
                <a:cubicBezTo>
                  <a:pt x="1187007" y="6337073"/>
                  <a:pt x="1167862" y="6834850"/>
                  <a:pt x="1206153" y="7332626"/>
                </a:cubicBezTo>
                <a:cubicBezTo>
                  <a:pt x="1225298" y="7715531"/>
                  <a:pt x="1206153" y="8098436"/>
                  <a:pt x="1187007" y="8481341"/>
                </a:cubicBezTo>
                <a:cubicBezTo>
                  <a:pt x="1148717" y="8959972"/>
                  <a:pt x="1148717" y="9457749"/>
                  <a:pt x="1225298" y="9936380"/>
                </a:cubicBezTo>
                <a:cubicBezTo>
                  <a:pt x="1244443" y="10089542"/>
                  <a:pt x="1263588" y="10242704"/>
                  <a:pt x="1282733" y="10395866"/>
                </a:cubicBezTo>
                <a:cubicBezTo>
                  <a:pt x="1244443" y="10395866"/>
                  <a:pt x="1206153" y="10395866"/>
                  <a:pt x="1148717" y="10395866"/>
                </a:cubicBezTo>
                <a:cubicBezTo>
                  <a:pt x="1052990" y="9802363"/>
                  <a:pt x="1014700" y="9189715"/>
                  <a:pt x="1052990" y="8596213"/>
                </a:cubicBezTo>
                <a:cubicBezTo>
                  <a:pt x="1072136" y="8155872"/>
                  <a:pt x="1072136" y="7715531"/>
                  <a:pt x="1033845" y="7256045"/>
                </a:cubicBezTo>
                <a:cubicBezTo>
                  <a:pt x="1014700" y="6988012"/>
                  <a:pt x="1014700" y="6719978"/>
                  <a:pt x="1014700" y="6451945"/>
                </a:cubicBezTo>
                <a:cubicBezTo>
                  <a:pt x="1014700" y="6107330"/>
                  <a:pt x="1072136" y="5743570"/>
                  <a:pt x="1129571" y="5398956"/>
                </a:cubicBezTo>
                <a:cubicBezTo>
                  <a:pt x="1263588" y="4403404"/>
                  <a:pt x="1512476" y="3465286"/>
                  <a:pt x="1914527" y="2565459"/>
                </a:cubicBezTo>
                <a:cubicBezTo>
                  <a:pt x="1991108" y="2393152"/>
                  <a:pt x="2067689" y="2201700"/>
                  <a:pt x="2125125" y="2010247"/>
                </a:cubicBezTo>
                <a:cubicBezTo>
                  <a:pt x="2201706" y="1761359"/>
                  <a:pt x="2201706" y="1493325"/>
                  <a:pt x="2105979" y="1225292"/>
                </a:cubicBezTo>
                <a:cubicBezTo>
                  <a:pt x="2048543" y="1072130"/>
                  <a:pt x="2010253" y="938113"/>
                  <a:pt x="1933672" y="784951"/>
                </a:cubicBezTo>
                <a:cubicBezTo>
                  <a:pt x="1818800" y="555208"/>
                  <a:pt x="1684784" y="325465"/>
                  <a:pt x="1550767" y="76577"/>
                </a:cubicBezTo>
                <a:cubicBezTo>
                  <a:pt x="1550767" y="76577"/>
                  <a:pt x="1531622" y="57431"/>
                  <a:pt x="1531622" y="38286"/>
                </a:cubicBezTo>
                <a:close/>
                <a:moveTo>
                  <a:pt x="1818800" y="38286"/>
                </a:moveTo>
                <a:cubicBezTo>
                  <a:pt x="1857090" y="38286"/>
                  <a:pt x="1914526" y="38286"/>
                  <a:pt x="1952817" y="38286"/>
                </a:cubicBezTo>
                <a:cubicBezTo>
                  <a:pt x="1952817" y="57431"/>
                  <a:pt x="1971962" y="76577"/>
                  <a:pt x="1971962" y="76577"/>
                </a:cubicBezTo>
                <a:cubicBezTo>
                  <a:pt x="2029398" y="191448"/>
                  <a:pt x="2105979" y="287174"/>
                  <a:pt x="2163414" y="402046"/>
                </a:cubicBezTo>
                <a:cubicBezTo>
                  <a:pt x="2259141" y="593498"/>
                  <a:pt x="2374012" y="784951"/>
                  <a:pt x="2469738" y="976403"/>
                </a:cubicBezTo>
                <a:cubicBezTo>
                  <a:pt x="2603755" y="1282727"/>
                  <a:pt x="2622900" y="1608197"/>
                  <a:pt x="2527174" y="1933666"/>
                </a:cubicBezTo>
                <a:cubicBezTo>
                  <a:pt x="2450593" y="2163409"/>
                  <a:pt x="2354867" y="2393152"/>
                  <a:pt x="2259141" y="2603750"/>
                </a:cubicBezTo>
                <a:cubicBezTo>
                  <a:pt x="1895381" y="3407851"/>
                  <a:pt x="1646493" y="4288532"/>
                  <a:pt x="1589057" y="5207504"/>
                </a:cubicBezTo>
                <a:cubicBezTo>
                  <a:pt x="1550766" y="5781861"/>
                  <a:pt x="1531621" y="6375363"/>
                  <a:pt x="1512476" y="6949721"/>
                </a:cubicBezTo>
                <a:cubicBezTo>
                  <a:pt x="1512476" y="7275190"/>
                  <a:pt x="1512476" y="7600660"/>
                  <a:pt x="1455040" y="7926129"/>
                </a:cubicBezTo>
                <a:cubicBezTo>
                  <a:pt x="1397604" y="8270744"/>
                  <a:pt x="1378459" y="8634503"/>
                  <a:pt x="1359314" y="8979118"/>
                </a:cubicBezTo>
                <a:cubicBezTo>
                  <a:pt x="1359314" y="9457749"/>
                  <a:pt x="1416750" y="9936380"/>
                  <a:pt x="1531621" y="10395866"/>
                </a:cubicBezTo>
                <a:cubicBezTo>
                  <a:pt x="1474185" y="10395866"/>
                  <a:pt x="1435895" y="10395866"/>
                  <a:pt x="1378459" y="10395866"/>
                </a:cubicBezTo>
                <a:cubicBezTo>
                  <a:pt x="1378459" y="10376721"/>
                  <a:pt x="1378459" y="10357576"/>
                  <a:pt x="1378459" y="10357576"/>
                </a:cubicBezTo>
                <a:cubicBezTo>
                  <a:pt x="1244442" y="9668347"/>
                  <a:pt x="1206152" y="8979118"/>
                  <a:pt x="1282733" y="8289889"/>
                </a:cubicBezTo>
                <a:cubicBezTo>
                  <a:pt x="1321023" y="8002710"/>
                  <a:pt x="1359314" y="7696386"/>
                  <a:pt x="1340169" y="7390062"/>
                </a:cubicBezTo>
                <a:cubicBezTo>
                  <a:pt x="1340169" y="7141173"/>
                  <a:pt x="1321023" y="6911431"/>
                  <a:pt x="1340169" y="6662542"/>
                </a:cubicBezTo>
                <a:cubicBezTo>
                  <a:pt x="1359314" y="6164766"/>
                  <a:pt x="1397604" y="5686135"/>
                  <a:pt x="1435895" y="5188359"/>
                </a:cubicBezTo>
                <a:cubicBezTo>
                  <a:pt x="1512476" y="4326823"/>
                  <a:pt x="1742219" y="3503577"/>
                  <a:pt x="2067688" y="2737767"/>
                </a:cubicBezTo>
                <a:cubicBezTo>
                  <a:pt x="2163414" y="2508024"/>
                  <a:pt x="2259141" y="2278281"/>
                  <a:pt x="2354867" y="2048538"/>
                </a:cubicBezTo>
                <a:cubicBezTo>
                  <a:pt x="2450593" y="1818795"/>
                  <a:pt x="2488884" y="1569906"/>
                  <a:pt x="2431448" y="1321018"/>
                </a:cubicBezTo>
                <a:cubicBezTo>
                  <a:pt x="2393157" y="1091275"/>
                  <a:pt x="2297431" y="899822"/>
                  <a:pt x="2182560" y="708370"/>
                </a:cubicBezTo>
                <a:cubicBezTo>
                  <a:pt x="2067688" y="478627"/>
                  <a:pt x="1933671" y="268029"/>
                  <a:pt x="1818800" y="38286"/>
                </a:cubicBezTo>
                <a:close/>
                <a:moveTo>
                  <a:pt x="114873" y="38285"/>
                </a:moveTo>
                <a:cubicBezTo>
                  <a:pt x="191454" y="38285"/>
                  <a:pt x="248889" y="38285"/>
                  <a:pt x="325470" y="38285"/>
                </a:cubicBezTo>
                <a:cubicBezTo>
                  <a:pt x="363761" y="134012"/>
                  <a:pt x="382906" y="248884"/>
                  <a:pt x="421197" y="344610"/>
                </a:cubicBezTo>
                <a:cubicBezTo>
                  <a:pt x="478632" y="536063"/>
                  <a:pt x="536068" y="727515"/>
                  <a:pt x="612649" y="899822"/>
                </a:cubicBezTo>
                <a:cubicBezTo>
                  <a:pt x="746666" y="1301872"/>
                  <a:pt x="765811" y="1703923"/>
                  <a:pt x="727521" y="2144263"/>
                </a:cubicBezTo>
                <a:cubicBezTo>
                  <a:pt x="689230" y="2661185"/>
                  <a:pt x="555213" y="3178106"/>
                  <a:pt x="440342" y="3675883"/>
                </a:cubicBezTo>
                <a:cubicBezTo>
                  <a:pt x="325470" y="4135370"/>
                  <a:pt x="210599" y="4594856"/>
                  <a:pt x="95727" y="5073487"/>
                </a:cubicBezTo>
                <a:cubicBezTo>
                  <a:pt x="57437" y="5264939"/>
                  <a:pt x="38292" y="5456391"/>
                  <a:pt x="1" y="5647844"/>
                </a:cubicBezTo>
                <a:lnTo>
                  <a:pt x="1" y="5147675"/>
                </a:lnTo>
                <a:cubicBezTo>
                  <a:pt x="1" y="4972974"/>
                  <a:pt x="1" y="4795881"/>
                  <a:pt x="1" y="4614001"/>
                </a:cubicBezTo>
                <a:cubicBezTo>
                  <a:pt x="1" y="4594856"/>
                  <a:pt x="19146" y="4575711"/>
                  <a:pt x="19146" y="4556566"/>
                </a:cubicBezTo>
                <a:cubicBezTo>
                  <a:pt x="95727" y="4231095"/>
                  <a:pt x="172308" y="3905627"/>
                  <a:pt x="248889" y="3580158"/>
                </a:cubicBezTo>
                <a:cubicBezTo>
                  <a:pt x="363761" y="3120672"/>
                  <a:pt x="440342" y="2661185"/>
                  <a:pt x="459487" y="2201699"/>
                </a:cubicBezTo>
                <a:cubicBezTo>
                  <a:pt x="478632" y="1723067"/>
                  <a:pt x="459487" y="1282726"/>
                  <a:pt x="325470" y="842387"/>
                </a:cubicBezTo>
                <a:cubicBezTo>
                  <a:pt x="248889" y="555208"/>
                  <a:pt x="191454" y="306320"/>
                  <a:pt x="114873" y="38285"/>
                </a:cubicBezTo>
                <a:close/>
                <a:moveTo>
                  <a:pt x="2737774" y="19142"/>
                </a:moveTo>
                <a:cubicBezTo>
                  <a:pt x="2776064" y="19142"/>
                  <a:pt x="2814355" y="19142"/>
                  <a:pt x="2852645" y="19142"/>
                </a:cubicBezTo>
                <a:cubicBezTo>
                  <a:pt x="2890936" y="95723"/>
                  <a:pt x="2929226" y="153159"/>
                  <a:pt x="2967517" y="229741"/>
                </a:cubicBezTo>
                <a:cubicBezTo>
                  <a:pt x="3063243" y="421192"/>
                  <a:pt x="3178115" y="574354"/>
                  <a:pt x="3273841" y="765807"/>
                </a:cubicBezTo>
                <a:cubicBezTo>
                  <a:pt x="3407857" y="1014695"/>
                  <a:pt x="3427003" y="1301874"/>
                  <a:pt x="3369567" y="1589053"/>
                </a:cubicBezTo>
                <a:cubicBezTo>
                  <a:pt x="3312131" y="1818796"/>
                  <a:pt x="3235550" y="2048539"/>
                  <a:pt x="3139824" y="2259137"/>
                </a:cubicBezTo>
                <a:cubicBezTo>
                  <a:pt x="2986662" y="2603751"/>
                  <a:pt x="2852645" y="2967511"/>
                  <a:pt x="2756919" y="3331271"/>
                </a:cubicBezTo>
                <a:cubicBezTo>
                  <a:pt x="2565466" y="4077936"/>
                  <a:pt x="2508031" y="4843747"/>
                  <a:pt x="2680338" y="5609554"/>
                </a:cubicBezTo>
                <a:cubicBezTo>
                  <a:pt x="2756919" y="5973314"/>
                  <a:pt x="2852645" y="6337074"/>
                  <a:pt x="2929226" y="6700833"/>
                </a:cubicBezTo>
                <a:cubicBezTo>
                  <a:pt x="3005807" y="7045447"/>
                  <a:pt x="3044098" y="7390063"/>
                  <a:pt x="3005807" y="7734677"/>
                </a:cubicBezTo>
                <a:cubicBezTo>
                  <a:pt x="2986662" y="7906984"/>
                  <a:pt x="2986662" y="8060146"/>
                  <a:pt x="2967517" y="8232453"/>
                </a:cubicBezTo>
                <a:cubicBezTo>
                  <a:pt x="2929226" y="8672794"/>
                  <a:pt x="2929226" y="9093989"/>
                  <a:pt x="2986662" y="9534330"/>
                </a:cubicBezTo>
                <a:cubicBezTo>
                  <a:pt x="3024953" y="9821509"/>
                  <a:pt x="3082388" y="10127833"/>
                  <a:pt x="3139824" y="10415012"/>
                </a:cubicBezTo>
                <a:cubicBezTo>
                  <a:pt x="3063243" y="10415012"/>
                  <a:pt x="2967517" y="10415012"/>
                  <a:pt x="2890936" y="10415012"/>
                </a:cubicBezTo>
                <a:cubicBezTo>
                  <a:pt x="2890936" y="10395866"/>
                  <a:pt x="2871790" y="10376721"/>
                  <a:pt x="2871790" y="10357576"/>
                </a:cubicBezTo>
                <a:cubicBezTo>
                  <a:pt x="2833500" y="10146978"/>
                  <a:pt x="2795210" y="9955526"/>
                  <a:pt x="2756919" y="9744928"/>
                </a:cubicBezTo>
                <a:cubicBezTo>
                  <a:pt x="2622902" y="9093989"/>
                  <a:pt x="2603757" y="8443051"/>
                  <a:pt x="2756919" y="7772968"/>
                </a:cubicBezTo>
                <a:cubicBezTo>
                  <a:pt x="2833500" y="7485789"/>
                  <a:pt x="2833500" y="7198610"/>
                  <a:pt x="2776064" y="6892286"/>
                </a:cubicBezTo>
                <a:cubicBezTo>
                  <a:pt x="2718628" y="6509380"/>
                  <a:pt x="2642048" y="6145621"/>
                  <a:pt x="2565466" y="5762716"/>
                </a:cubicBezTo>
                <a:cubicBezTo>
                  <a:pt x="2412305" y="5054345"/>
                  <a:pt x="2412305" y="4345970"/>
                  <a:pt x="2565466" y="3637595"/>
                </a:cubicBezTo>
                <a:cubicBezTo>
                  <a:pt x="2661193" y="3178109"/>
                  <a:pt x="2814355" y="2737768"/>
                  <a:pt x="3005807" y="2316572"/>
                </a:cubicBezTo>
                <a:cubicBezTo>
                  <a:pt x="3082388" y="2125120"/>
                  <a:pt x="3158969" y="1914522"/>
                  <a:pt x="3235550" y="1703924"/>
                </a:cubicBezTo>
                <a:cubicBezTo>
                  <a:pt x="3292986" y="1531617"/>
                  <a:pt x="3312131" y="1359310"/>
                  <a:pt x="3292986" y="1187002"/>
                </a:cubicBezTo>
                <a:cubicBezTo>
                  <a:pt x="3273841" y="976405"/>
                  <a:pt x="3197260" y="804097"/>
                  <a:pt x="3120679" y="650935"/>
                </a:cubicBezTo>
                <a:cubicBezTo>
                  <a:pt x="3005807" y="459483"/>
                  <a:pt x="2890936" y="268030"/>
                  <a:pt x="2776064" y="76579"/>
                </a:cubicBezTo>
                <a:cubicBezTo>
                  <a:pt x="2756919" y="57433"/>
                  <a:pt x="2756919" y="38287"/>
                  <a:pt x="2737774" y="19142"/>
                </a:cubicBezTo>
                <a:close/>
                <a:moveTo>
                  <a:pt x="2086833" y="19141"/>
                </a:moveTo>
                <a:cubicBezTo>
                  <a:pt x="2125124" y="19141"/>
                  <a:pt x="2163414" y="19141"/>
                  <a:pt x="2220850" y="19141"/>
                </a:cubicBezTo>
                <a:cubicBezTo>
                  <a:pt x="2278286" y="114867"/>
                  <a:pt x="2335722" y="210594"/>
                  <a:pt x="2393157" y="306320"/>
                </a:cubicBezTo>
                <a:cubicBezTo>
                  <a:pt x="2508029" y="497772"/>
                  <a:pt x="2622900" y="689225"/>
                  <a:pt x="2718627" y="899823"/>
                </a:cubicBezTo>
                <a:cubicBezTo>
                  <a:pt x="2871789" y="1206147"/>
                  <a:pt x="2890934" y="1512471"/>
                  <a:pt x="2776062" y="1837940"/>
                </a:cubicBezTo>
                <a:cubicBezTo>
                  <a:pt x="2699481" y="2067683"/>
                  <a:pt x="2622900" y="2278281"/>
                  <a:pt x="2527174" y="2488879"/>
                </a:cubicBezTo>
                <a:cubicBezTo>
                  <a:pt x="2067688" y="3484432"/>
                  <a:pt x="1837945" y="4556566"/>
                  <a:pt x="1895381" y="5705280"/>
                </a:cubicBezTo>
                <a:cubicBezTo>
                  <a:pt x="1914526" y="6049895"/>
                  <a:pt x="1895381" y="6413654"/>
                  <a:pt x="1914526" y="6758269"/>
                </a:cubicBezTo>
                <a:cubicBezTo>
                  <a:pt x="1933671" y="7141174"/>
                  <a:pt x="1895381" y="7524079"/>
                  <a:pt x="1799655" y="7906984"/>
                </a:cubicBezTo>
                <a:cubicBezTo>
                  <a:pt x="1684783" y="8347325"/>
                  <a:pt x="1684783" y="8787665"/>
                  <a:pt x="1703928" y="9247151"/>
                </a:cubicBezTo>
                <a:cubicBezTo>
                  <a:pt x="1723074" y="9610911"/>
                  <a:pt x="1799655" y="9936381"/>
                  <a:pt x="1876236" y="10280995"/>
                </a:cubicBezTo>
                <a:cubicBezTo>
                  <a:pt x="1837945" y="10338431"/>
                  <a:pt x="1837945" y="10376721"/>
                  <a:pt x="1857090" y="10415012"/>
                </a:cubicBezTo>
                <a:cubicBezTo>
                  <a:pt x="1799655" y="10415012"/>
                  <a:pt x="1742219" y="10415012"/>
                  <a:pt x="1684783" y="10415012"/>
                </a:cubicBezTo>
                <a:cubicBezTo>
                  <a:pt x="1684783" y="10395866"/>
                  <a:pt x="1684783" y="10376721"/>
                  <a:pt x="1665638" y="10338431"/>
                </a:cubicBezTo>
                <a:cubicBezTo>
                  <a:pt x="1474185" y="9591766"/>
                  <a:pt x="1435895" y="8825956"/>
                  <a:pt x="1569912" y="8060146"/>
                </a:cubicBezTo>
                <a:cubicBezTo>
                  <a:pt x="1627347" y="7734677"/>
                  <a:pt x="1665638" y="7390063"/>
                  <a:pt x="1684783" y="7045447"/>
                </a:cubicBezTo>
                <a:cubicBezTo>
                  <a:pt x="1684783" y="6528526"/>
                  <a:pt x="1703928" y="5992459"/>
                  <a:pt x="1703928" y="5475537"/>
                </a:cubicBezTo>
                <a:cubicBezTo>
                  <a:pt x="1703928" y="4996907"/>
                  <a:pt x="1761364" y="4518275"/>
                  <a:pt x="1876236" y="4058789"/>
                </a:cubicBezTo>
                <a:cubicBezTo>
                  <a:pt x="1991107" y="3503577"/>
                  <a:pt x="2182560" y="2967510"/>
                  <a:pt x="2431448" y="2469733"/>
                </a:cubicBezTo>
                <a:cubicBezTo>
                  <a:pt x="2527174" y="2278281"/>
                  <a:pt x="2603755" y="2086828"/>
                  <a:pt x="2661191" y="1876231"/>
                </a:cubicBezTo>
                <a:cubicBezTo>
                  <a:pt x="2737772" y="1569906"/>
                  <a:pt x="2718627" y="1282728"/>
                  <a:pt x="2603755" y="995549"/>
                </a:cubicBezTo>
                <a:cubicBezTo>
                  <a:pt x="2546319" y="861532"/>
                  <a:pt x="2469738" y="727515"/>
                  <a:pt x="2412303" y="593499"/>
                </a:cubicBezTo>
                <a:cubicBezTo>
                  <a:pt x="2297431" y="402046"/>
                  <a:pt x="2182560" y="210594"/>
                  <a:pt x="2086833" y="19141"/>
                </a:cubicBezTo>
                <a:close/>
                <a:moveTo>
                  <a:pt x="3733329" y="0"/>
                </a:moveTo>
                <a:cubicBezTo>
                  <a:pt x="3790763" y="0"/>
                  <a:pt x="3848200" y="0"/>
                  <a:pt x="3924780" y="0"/>
                </a:cubicBezTo>
                <a:cubicBezTo>
                  <a:pt x="3924780" y="19144"/>
                  <a:pt x="3943927" y="38291"/>
                  <a:pt x="3943927" y="38291"/>
                </a:cubicBezTo>
                <a:cubicBezTo>
                  <a:pt x="4001363" y="153162"/>
                  <a:pt x="4058799" y="248887"/>
                  <a:pt x="4116235" y="363759"/>
                </a:cubicBezTo>
                <a:cubicBezTo>
                  <a:pt x="4269395" y="670083"/>
                  <a:pt x="4326831" y="1014697"/>
                  <a:pt x="4269395" y="1359312"/>
                </a:cubicBezTo>
                <a:cubicBezTo>
                  <a:pt x="4211960" y="1684781"/>
                  <a:pt x="4135379" y="1991105"/>
                  <a:pt x="4058799" y="2297429"/>
                </a:cubicBezTo>
                <a:cubicBezTo>
                  <a:pt x="3963072" y="2642043"/>
                  <a:pt x="3848200" y="2967513"/>
                  <a:pt x="3733329" y="3312127"/>
                </a:cubicBezTo>
                <a:cubicBezTo>
                  <a:pt x="3637601" y="3599307"/>
                  <a:pt x="3580167" y="3867340"/>
                  <a:pt x="3561021" y="4173665"/>
                </a:cubicBezTo>
                <a:cubicBezTo>
                  <a:pt x="3541875" y="4556570"/>
                  <a:pt x="3618456" y="4901186"/>
                  <a:pt x="3771619" y="5245794"/>
                </a:cubicBezTo>
                <a:cubicBezTo>
                  <a:pt x="3905636" y="5552118"/>
                  <a:pt x="4077943" y="5820152"/>
                  <a:pt x="4269395" y="6088185"/>
                </a:cubicBezTo>
                <a:cubicBezTo>
                  <a:pt x="4479993" y="6375364"/>
                  <a:pt x="4709737" y="6662543"/>
                  <a:pt x="4939479" y="6949721"/>
                </a:cubicBezTo>
                <a:cubicBezTo>
                  <a:pt x="5245803" y="7351772"/>
                  <a:pt x="5552128" y="7753822"/>
                  <a:pt x="5858449" y="8175018"/>
                </a:cubicBezTo>
                <a:cubicBezTo>
                  <a:pt x="5992466" y="8347325"/>
                  <a:pt x="6107338" y="8557923"/>
                  <a:pt x="6222209" y="8768520"/>
                </a:cubicBezTo>
                <a:cubicBezTo>
                  <a:pt x="6413663" y="9151425"/>
                  <a:pt x="6509389" y="9553476"/>
                  <a:pt x="6432808" y="10012961"/>
                </a:cubicBezTo>
                <a:cubicBezTo>
                  <a:pt x="6394517" y="10166124"/>
                  <a:pt x="6394517" y="10300140"/>
                  <a:pt x="6375372" y="10415012"/>
                </a:cubicBezTo>
                <a:cubicBezTo>
                  <a:pt x="6145629" y="10415012"/>
                  <a:pt x="5915885" y="10415012"/>
                  <a:pt x="5686144" y="10415012"/>
                </a:cubicBezTo>
                <a:cubicBezTo>
                  <a:pt x="5686144" y="10223560"/>
                  <a:pt x="5686144" y="10032107"/>
                  <a:pt x="5686144" y="9821509"/>
                </a:cubicBezTo>
                <a:cubicBezTo>
                  <a:pt x="5686144" y="9591766"/>
                  <a:pt x="5705289" y="9362023"/>
                  <a:pt x="5705289" y="9132280"/>
                </a:cubicBezTo>
                <a:cubicBezTo>
                  <a:pt x="5705289" y="8864246"/>
                  <a:pt x="5647855" y="8615358"/>
                  <a:pt x="5513838" y="8385615"/>
                </a:cubicBezTo>
                <a:cubicBezTo>
                  <a:pt x="5322385" y="8021856"/>
                  <a:pt x="5092641" y="7677242"/>
                  <a:pt x="4862898" y="7332626"/>
                </a:cubicBezTo>
                <a:cubicBezTo>
                  <a:pt x="4614010" y="6968867"/>
                  <a:pt x="4365122" y="6605107"/>
                  <a:pt x="4116235" y="6241348"/>
                </a:cubicBezTo>
                <a:cubicBezTo>
                  <a:pt x="3924780" y="5954169"/>
                  <a:pt x="3752475" y="5666990"/>
                  <a:pt x="3618456" y="5341521"/>
                </a:cubicBezTo>
                <a:cubicBezTo>
                  <a:pt x="3465295" y="4977767"/>
                  <a:pt x="3388714" y="4594861"/>
                  <a:pt x="3407859" y="4173665"/>
                </a:cubicBezTo>
                <a:cubicBezTo>
                  <a:pt x="3427004" y="3867340"/>
                  <a:pt x="3484439" y="3580160"/>
                  <a:pt x="3580167" y="3292981"/>
                </a:cubicBezTo>
                <a:cubicBezTo>
                  <a:pt x="3714183" y="2814351"/>
                  <a:pt x="3867345" y="2354865"/>
                  <a:pt x="4001363" y="1876234"/>
                </a:cubicBezTo>
                <a:cubicBezTo>
                  <a:pt x="4039653" y="1742217"/>
                  <a:pt x="4077943" y="1608200"/>
                  <a:pt x="4097088" y="1455038"/>
                </a:cubicBezTo>
                <a:cubicBezTo>
                  <a:pt x="4173670" y="1072133"/>
                  <a:pt x="4135379" y="708373"/>
                  <a:pt x="3943927" y="363759"/>
                </a:cubicBezTo>
                <a:cubicBezTo>
                  <a:pt x="3905636" y="287178"/>
                  <a:pt x="3867345" y="210597"/>
                  <a:pt x="3829055" y="153162"/>
                </a:cubicBezTo>
                <a:cubicBezTo>
                  <a:pt x="3790763" y="95725"/>
                  <a:pt x="3771619" y="38291"/>
                  <a:pt x="3733329" y="0"/>
                </a:cubicBezTo>
                <a:close/>
              </a:path>
            </a:pathLst>
          </a:custGeom>
          <a:solidFill>
            <a:schemeClr val="accent6"/>
          </a:solidFill>
          <a:ln w="19145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-">
            <a:extLst>
              <a:ext uri="{FF2B5EF4-FFF2-40B4-BE49-F238E27FC236}">
                <a16:creationId xmlns:a16="http://schemas.microsoft.com/office/drawing/2014/main" id="{E461F226-E412-4526-AF99-893E878B8B0D}"/>
              </a:ext>
            </a:extLst>
          </p:cNvPr>
          <p:cNvSpPr/>
          <p:nvPr/>
        </p:nvSpPr>
        <p:spPr>
          <a:xfrm>
            <a:off x="152402" y="152402"/>
            <a:ext cx="11887199" cy="6553199"/>
          </a:xfrm>
          <a:custGeom>
            <a:avLst/>
            <a:gdLst>
              <a:gd name="connsiteX0" fmla="*/ 0 w 11887199"/>
              <a:gd name="connsiteY0" fmla="*/ 0 h 6553199"/>
              <a:gd name="connsiteX1" fmla="*/ 11887199 w 11887199"/>
              <a:gd name="connsiteY1" fmla="*/ 0 h 6553199"/>
              <a:gd name="connsiteX2" fmla="*/ 11887199 w 11887199"/>
              <a:gd name="connsiteY2" fmla="*/ 6553199 h 6553199"/>
              <a:gd name="connsiteX3" fmla="*/ 0 w 11887199"/>
              <a:gd name="connsiteY3" fmla="*/ 6553199 h 6553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887199" h="6553199">
                <a:moveTo>
                  <a:pt x="0" y="0"/>
                </a:moveTo>
                <a:lnTo>
                  <a:pt x="11887199" y="0"/>
                </a:lnTo>
                <a:lnTo>
                  <a:pt x="11887199" y="6553199"/>
                </a:lnTo>
                <a:lnTo>
                  <a:pt x="0" y="65531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-">
            <a:extLst>
              <a:ext uri="{FF2B5EF4-FFF2-40B4-BE49-F238E27FC236}">
                <a16:creationId xmlns:a16="http://schemas.microsoft.com/office/drawing/2014/main" id="{EF8E64E4-7F95-414C-9AD9-4F6713B07038}"/>
              </a:ext>
            </a:extLst>
          </p:cNvPr>
          <p:cNvSpPr/>
          <p:nvPr/>
        </p:nvSpPr>
        <p:spPr>
          <a:xfrm>
            <a:off x="152398" y="152398"/>
            <a:ext cx="11887199" cy="6553199"/>
          </a:xfrm>
          <a:prstGeom prst="rect">
            <a:avLst/>
          </a:prstGeom>
          <a:blipFill dpi="0" rotWithShape="1">
            <a:blip r:embed="rId2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l="-21154" t="-20835" b="-2083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20A4B44-F3C4-4D2F-BA82-54302498CAA3}"/>
              </a:ext>
            </a:extLst>
          </p:cNvPr>
          <p:cNvSpPr txBox="1"/>
          <p:nvPr/>
        </p:nvSpPr>
        <p:spPr>
          <a:xfrm>
            <a:off x="486870" y="655208"/>
            <a:ext cx="21114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30000"/>
                    </a:prstClr>
                  </a:outerShdw>
                </a:effectLst>
                <a:latin typeface="Monument Extended Ultrabold" panose="00000900000000000000" pitchFamily="50" charset="0"/>
                <a:cs typeface="Kanit Black" pitchFamily="2" charset="-34"/>
              </a:rPr>
              <a:t>YOUR </a:t>
            </a:r>
            <a:r>
              <a:rPr lang="en-US" sz="2000" dirty="0">
                <a:solidFill>
                  <a:srgbClr val="92D050"/>
                </a:solidFill>
                <a:effectLst>
                  <a:outerShdw blurRad="50800" dist="38100" dir="5400000" algn="t" rotWithShape="0">
                    <a:prstClr val="black">
                      <a:alpha val="30000"/>
                    </a:prstClr>
                  </a:outerShdw>
                </a:effectLst>
                <a:latin typeface="Monument Extended Ultrabold" panose="00000900000000000000" pitchFamily="50" charset="0"/>
                <a:cs typeface="Kanit Black" pitchFamily="2" charset="-34"/>
              </a:rPr>
              <a:t>LOGO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7A8A834-1EA2-4C98-A8E9-117C273BED8B}"/>
              </a:ext>
            </a:extLst>
          </p:cNvPr>
          <p:cNvSpPr txBox="1"/>
          <p:nvPr/>
        </p:nvSpPr>
        <p:spPr>
          <a:xfrm>
            <a:off x="486870" y="951004"/>
            <a:ext cx="278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Lorem ipsum dolor sit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amet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,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adipiscing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elit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. </a:t>
            </a:r>
            <a:endParaRPr lang="en-US" sz="1100" dirty="0">
              <a:solidFill>
                <a:schemeClr val="tx2">
                  <a:lumMod val="50000"/>
                </a:schemeClr>
              </a:solidFill>
              <a:latin typeface="Century Gothic" panose="020B0502020202020204" pitchFamily="34" charset="0"/>
              <a:cs typeface="Kanit Light" pitchFamily="2" charset="-34"/>
            </a:endParaRPr>
          </a:p>
        </p:txBody>
      </p:sp>
      <p:sp>
        <p:nvSpPr>
          <p:cNvPr id="7" name="-">
            <a:extLst>
              <a:ext uri="{FF2B5EF4-FFF2-40B4-BE49-F238E27FC236}">
                <a16:creationId xmlns:a16="http://schemas.microsoft.com/office/drawing/2014/main" id="{0AED78B2-22D5-4EDA-B241-2E7DBDC8CCA0}"/>
              </a:ext>
            </a:extLst>
          </p:cNvPr>
          <p:cNvSpPr/>
          <p:nvPr/>
        </p:nvSpPr>
        <p:spPr>
          <a:xfrm>
            <a:off x="283023" y="2315588"/>
            <a:ext cx="6336896" cy="1360712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-">
            <a:extLst>
              <a:ext uri="{FF2B5EF4-FFF2-40B4-BE49-F238E27FC236}">
                <a16:creationId xmlns:a16="http://schemas.microsoft.com/office/drawing/2014/main" id="{D92CB299-C3C2-42A9-8F0E-08DE64C94011}"/>
              </a:ext>
            </a:extLst>
          </p:cNvPr>
          <p:cNvSpPr/>
          <p:nvPr/>
        </p:nvSpPr>
        <p:spPr>
          <a:xfrm>
            <a:off x="152395" y="2315588"/>
            <a:ext cx="6336896" cy="136071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-">
            <a:extLst>
              <a:ext uri="{FF2B5EF4-FFF2-40B4-BE49-F238E27FC236}">
                <a16:creationId xmlns:a16="http://schemas.microsoft.com/office/drawing/2014/main" id="{45F89F4D-B916-480B-B6B2-B2EFE1CED485}"/>
              </a:ext>
            </a:extLst>
          </p:cNvPr>
          <p:cNvCxnSpPr>
            <a:cxnSpLocks/>
          </p:cNvCxnSpPr>
          <p:nvPr/>
        </p:nvCxnSpPr>
        <p:spPr>
          <a:xfrm>
            <a:off x="5090188" y="6371184"/>
            <a:ext cx="6652741" cy="0"/>
          </a:xfrm>
          <a:prstGeom prst="line">
            <a:avLst/>
          </a:prstGeom>
          <a:ln w="3175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3CC9F3CA-CF1F-4D66-A4AB-D7AE448DB0C5}"/>
              </a:ext>
            </a:extLst>
          </p:cNvPr>
          <p:cNvSpPr txBox="1"/>
          <p:nvPr/>
        </p:nvSpPr>
        <p:spPr>
          <a:xfrm>
            <a:off x="491069" y="6217296"/>
            <a:ext cx="46778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spc="600" dirty="0">
                <a:solidFill>
                  <a:schemeClr val="tx2">
                    <a:lumMod val="75000"/>
                  </a:schemeClr>
                </a:solidFill>
                <a:latin typeface="Monument Extended" panose="00000500000000000000" pitchFamily="50" charset="0"/>
                <a:cs typeface="Kanit Light" pitchFamily="2" charset="-34"/>
              </a:rPr>
              <a:t>WWW.YOURDOMAIN.COM</a:t>
            </a:r>
          </a:p>
        </p:txBody>
      </p:sp>
      <p:sp>
        <p:nvSpPr>
          <p:cNvPr id="11" name="PICTURE">
            <a:extLst>
              <a:ext uri="{FF2B5EF4-FFF2-40B4-BE49-F238E27FC236}">
                <a16:creationId xmlns:a16="http://schemas.microsoft.com/office/drawing/2014/main" id="{82098882-ABC5-4BB8-898D-3A61ED1CF0F5}"/>
              </a:ext>
            </a:extLst>
          </p:cNvPr>
          <p:cNvSpPr/>
          <p:nvPr/>
        </p:nvSpPr>
        <p:spPr>
          <a:xfrm>
            <a:off x="7271631" y="0"/>
            <a:ext cx="4533291" cy="6858000"/>
          </a:xfrm>
          <a:prstGeom prst="rect">
            <a:avLst/>
          </a:prstGeom>
          <a:blipFill dpi="0" rotWithShape="1">
            <a:blip r:embed="rId4"/>
            <a:srcRect/>
            <a:stretch>
              <a:fillRect l="-6344" t="-5866" r="-6344" b="-5866"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-">
            <a:extLst>
              <a:ext uri="{FF2B5EF4-FFF2-40B4-BE49-F238E27FC236}">
                <a16:creationId xmlns:a16="http://schemas.microsoft.com/office/drawing/2014/main" id="{E2C201D3-354F-475B-AC0B-62D7916AEB17}"/>
              </a:ext>
            </a:extLst>
          </p:cNvPr>
          <p:cNvSpPr/>
          <p:nvPr/>
        </p:nvSpPr>
        <p:spPr>
          <a:xfrm>
            <a:off x="576340" y="5319701"/>
            <a:ext cx="1623613" cy="396148"/>
          </a:xfrm>
          <a:prstGeom prst="roundRect">
            <a:avLst>
              <a:gd name="adj" fmla="val 50000"/>
            </a:avLst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D57304D-E16C-4190-8200-A69C11FF731D}"/>
              </a:ext>
            </a:extLst>
          </p:cNvPr>
          <p:cNvSpPr txBox="1"/>
          <p:nvPr/>
        </p:nvSpPr>
        <p:spPr>
          <a:xfrm>
            <a:off x="688275" y="5363887"/>
            <a:ext cx="13997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JOIN NOW</a:t>
            </a:r>
          </a:p>
        </p:txBody>
      </p:sp>
      <p:grpSp>
        <p:nvGrpSpPr>
          <p:cNvPr id="18" name="-">
            <a:extLst>
              <a:ext uri="{FF2B5EF4-FFF2-40B4-BE49-F238E27FC236}">
                <a16:creationId xmlns:a16="http://schemas.microsoft.com/office/drawing/2014/main" id="{C97D454A-F0C7-4D30-AF34-B948FFC9C7E3}"/>
              </a:ext>
            </a:extLst>
          </p:cNvPr>
          <p:cNvGrpSpPr/>
          <p:nvPr/>
        </p:nvGrpSpPr>
        <p:grpSpPr>
          <a:xfrm>
            <a:off x="612179" y="5842073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9" name="-">
              <a:extLst>
                <a:ext uri="{FF2B5EF4-FFF2-40B4-BE49-F238E27FC236}">
                  <a16:creationId xmlns:a16="http://schemas.microsoft.com/office/drawing/2014/main" id="{079D31AF-FE34-4372-A55B-0FF9A1A9A0CB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rgbClr val="92D05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-">
              <a:extLst>
                <a:ext uri="{FF2B5EF4-FFF2-40B4-BE49-F238E27FC236}">
                  <a16:creationId xmlns:a16="http://schemas.microsoft.com/office/drawing/2014/main" id="{B436DC97-B0FE-4963-B2D1-C5A9084B496C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1" name="-">
            <a:extLst>
              <a:ext uri="{FF2B5EF4-FFF2-40B4-BE49-F238E27FC236}">
                <a16:creationId xmlns:a16="http://schemas.microsoft.com/office/drawing/2014/main" id="{9717166B-0C8A-43DC-AC14-942357661CEF}"/>
              </a:ext>
            </a:extLst>
          </p:cNvPr>
          <p:cNvGrpSpPr/>
          <p:nvPr/>
        </p:nvGrpSpPr>
        <p:grpSpPr>
          <a:xfrm>
            <a:off x="1060168" y="5842073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2" name="-">
              <a:extLst>
                <a:ext uri="{FF2B5EF4-FFF2-40B4-BE49-F238E27FC236}">
                  <a16:creationId xmlns:a16="http://schemas.microsoft.com/office/drawing/2014/main" id="{612A0B33-7AD6-43BA-8A1B-61E990F40A09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rgbClr val="92D05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3" name="Graphic 1069">
              <a:extLst>
                <a:ext uri="{FF2B5EF4-FFF2-40B4-BE49-F238E27FC236}">
                  <a16:creationId xmlns:a16="http://schemas.microsoft.com/office/drawing/2014/main" id="{F25EF28F-D967-4713-89E6-6DA82D2A5A62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24" name="-">
                <a:extLst>
                  <a:ext uri="{FF2B5EF4-FFF2-40B4-BE49-F238E27FC236}">
                    <a16:creationId xmlns:a16="http://schemas.microsoft.com/office/drawing/2014/main" id="{9F3471E9-81B7-4384-88FB-530581816E6A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-">
                <a:extLst>
                  <a:ext uri="{FF2B5EF4-FFF2-40B4-BE49-F238E27FC236}">
                    <a16:creationId xmlns:a16="http://schemas.microsoft.com/office/drawing/2014/main" id="{7C383C5C-B844-4CFA-BBD2-AFE387797423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26" name="-">
            <a:extLst>
              <a:ext uri="{FF2B5EF4-FFF2-40B4-BE49-F238E27FC236}">
                <a16:creationId xmlns:a16="http://schemas.microsoft.com/office/drawing/2014/main" id="{F17C2D8A-7D9B-476B-9F80-A39019598349}"/>
              </a:ext>
            </a:extLst>
          </p:cNvPr>
          <p:cNvGrpSpPr/>
          <p:nvPr/>
        </p:nvGrpSpPr>
        <p:grpSpPr>
          <a:xfrm>
            <a:off x="1508158" y="5843168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7" name="-">
              <a:extLst>
                <a:ext uri="{FF2B5EF4-FFF2-40B4-BE49-F238E27FC236}">
                  <a16:creationId xmlns:a16="http://schemas.microsoft.com/office/drawing/2014/main" id="{9A8A94A8-F38A-410C-BF1C-7B46592BBF96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-">
              <a:extLst>
                <a:ext uri="{FF2B5EF4-FFF2-40B4-BE49-F238E27FC236}">
                  <a16:creationId xmlns:a16="http://schemas.microsoft.com/office/drawing/2014/main" id="{BD4751FF-2368-4961-BFC5-803B1B45AEE7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rgbClr val="92D05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77DE75FC-A14C-4B77-AF23-16AD929A082B}"/>
              </a:ext>
            </a:extLst>
          </p:cNvPr>
          <p:cNvSpPr txBox="1"/>
          <p:nvPr/>
        </p:nvSpPr>
        <p:spPr>
          <a:xfrm>
            <a:off x="486870" y="3848361"/>
            <a:ext cx="534773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Lorem ipsum dolor sit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amet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,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consectetur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</a:p>
          <a:p>
            <a:pPr algn="just"/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adipiscing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elit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. Ut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posuere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,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est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et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ornare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dapibus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,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risus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odio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iaculis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leo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, sit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amet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euismod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arcu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ipsum at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leo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. In pharetra lacinia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metus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pulvinar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suscipit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.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Aenean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eu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metus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leo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.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Phasellus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lacinia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malesuada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massa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a tempus. Sed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rhoncus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est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dignissim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elit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mattis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,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eget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egestas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risus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accumsan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.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19B4FA8-CB93-4523-AB33-0C8DE66EE993}"/>
              </a:ext>
            </a:extLst>
          </p:cNvPr>
          <p:cNvSpPr txBox="1"/>
          <p:nvPr/>
        </p:nvSpPr>
        <p:spPr>
          <a:xfrm>
            <a:off x="3590860" y="2750520"/>
            <a:ext cx="229742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9600" b="1" spc="300" dirty="0">
                <a:ln w="25400">
                  <a:solidFill>
                    <a:schemeClr val="tx2">
                      <a:lumMod val="50000"/>
                    </a:schemeClr>
                  </a:solidFill>
                </a:ln>
                <a:noFill/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Monument Extended Ultrabold" panose="00000900000000000000" pitchFamily="50" charset="0"/>
              </a:rPr>
              <a:t>02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ABD8417-B41D-405F-BCB5-CC80A5D1D738}"/>
              </a:ext>
            </a:extLst>
          </p:cNvPr>
          <p:cNvSpPr txBox="1"/>
          <p:nvPr/>
        </p:nvSpPr>
        <p:spPr>
          <a:xfrm>
            <a:off x="446395" y="1530230"/>
            <a:ext cx="571182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b="1" spc="300" dirty="0">
                <a:solidFill>
                  <a:schemeClr val="tx2">
                    <a:lumMod val="50000"/>
                  </a:schemeClr>
                </a:solidFill>
                <a:effectLst>
                  <a:outerShdw blurRad="63500" dist="38100" dir="2700000" algn="tl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SIMPLE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00F44E4-BDEC-4652-B2B2-97B97255C30A}"/>
              </a:ext>
            </a:extLst>
          </p:cNvPr>
          <p:cNvSpPr txBox="1"/>
          <p:nvPr/>
        </p:nvSpPr>
        <p:spPr>
          <a:xfrm>
            <a:off x="446395" y="2563403"/>
            <a:ext cx="38427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spc="600" dirty="0">
                <a:solidFill>
                  <a:schemeClr val="tx2">
                    <a:lumMod val="50000"/>
                  </a:schemeClr>
                </a:solidFill>
                <a:effectLst>
                  <a:outerShdw blurRad="63500" dist="38100" dir="2700000" algn="tl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TO USE.</a:t>
            </a:r>
          </a:p>
        </p:txBody>
      </p:sp>
      <p:sp>
        <p:nvSpPr>
          <p:cNvPr id="37" name="TRANSITION">
            <a:extLst>
              <a:ext uri="{FF2B5EF4-FFF2-40B4-BE49-F238E27FC236}">
                <a16:creationId xmlns:a16="http://schemas.microsoft.com/office/drawing/2014/main" id="{BE4967D8-8A24-4EFD-BFA0-244DC2EAFC4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27000" sx="101000" sy="101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RANSITION">
            <a:extLst>
              <a:ext uri="{FF2B5EF4-FFF2-40B4-BE49-F238E27FC236}">
                <a16:creationId xmlns:a16="http://schemas.microsoft.com/office/drawing/2014/main" id="{E02D8768-FE20-48F8-94E9-081072C4D86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sx="101000" sy="101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734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900000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75E-6 -2.22222E-6 L 0.05547 -2.22222E-6 " pathEditMode="relative" rAng="0" ptsTypes="AA">
                                      <p:cBhvr>
                                        <p:cTn id="15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73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63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2.91667E-6 4.44444E-6 L 0.00925 4.44444E-6 " pathEditMode="relative" rAng="0" ptsTypes="AA">
                                      <p:cBhvr>
                                        <p:cTn id="21" dur="3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6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path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25E-6 4.81481E-6 L 0.053 4.81481E-6 " pathEditMode="relative" rAng="0" ptsTypes="AA">
                                      <p:cBhvr>
                                        <p:cTn id="30" dur="75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3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10" fill="hold"/>
                                        <p:tgtEl>
                                          <p:spTgt spid="9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35" presetClass="pat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375E-6 4.81481E-6 L 0.278 4.81481E-6 " pathEditMode="relative" rAng="0" ptsTypes="AA">
                                      <p:cBhvr>
                                        <p:cTn id="38" dur="10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93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63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66667E-6 0 L -0.01653 0 " pathEditMode="relative" rAng="0" ptsTypes="AA">
                                      <p:cBhvr>
                                        <p:cTn id="44" dur="4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3" y="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3" dur="10" fill="hold"/>
                                        <p:tgtEl>
                                          <p:spTgt spid="16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10" fill="hold"/>
                                        <p:tgtEl>
                                          <p:spTgt spid="1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5" dur="1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7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1" dur="1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73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2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79167E-6 2.96296E-6 L 0.01836 -0.0007 " pathEditMode="relative" rAng="0" ptsTypes="AA">
                                      <p:cBhvr>
                                        <p:cTn id="86" dur="75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1" y="-46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2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875E-6 7.40741E-7 L -0.05794 7.40741E-7 " pathEditMode="relative" rAng="0" ptsTypes="AA">
                                      <p:cBhvr>
                                        <p:cTn id="91" dur="75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04" y="0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63" presetClass="path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1.875E-6 7.40741E-7 L 0.03008 7.40741E-7 " pathEditMode="relative" rAng="0" ptsTypes="AA">
                                      <p:cBhvr>
                                        <p:cTn id="93" dur="3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7" y="0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2" presetClass="exit" presetSubtype="4" decel="10000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5" dur="7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7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" presetClass="exit" presetSubtype="4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9" dur="7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7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2" presetClass="entr" presetSubtype="1" accel="10000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1" accel="10000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6" grpId="1"/>
      <p:bldP spid="7" grpId="0" animBg="1"/>
      <p:bldP spid="7" grpId="1" animBg="1"/>
      <p:bldP spid="8" grpId="0" animBg="1"/>
      <p:bldP spid="10" grpId="0"/>
      <p:bldP spid="10" grpId="1"/>
      <p:bldP spid="11" grpId="0" animBg="1"/>
      <p:bldP spid="11" grpId="1" animBg="1"/>
      <p:bldP spid="16" grpId="0" animBg="1"/>
      <p:bldP spid="16" grpId="1" animBg="1"/>
      <p:bldP spid="16" grpId="2" animBg="1"/>
      <p:bldP spid="17" grpId="0"/>
      <p:bldP spid="29" grpId="0"/>
      <p:bldP spid="29" grpId="1"/>
      <p:bldP spid="30" grpId="0"/>
      <p:bldP spid="30" grpId="1"/>
      <p:bldP spid="30" grpId="2"/>
      <p:bldP spid="14" grpId="0"/>
      <p:bldP spid="15" grpId="0"/>
      <p:bldP spid="37" grpId="0" animBg="1"/>
      <p:bldP spid="37" grpId="1" animBg="1"/>
      <p:bldP spid="38" grpId="0" animBg="1"/>
      <p:bldP spid="3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-">
            <a:extLst>
              <a:ext uri="{FF2B5EF4-FFF2-40B4-BE49-F238E27FC236}">
                <a16:creationId xmlns:a16="http://schemas.microsoft.com/office/drawing/2014/main" id="{5DC29F8B-7384-4438-BE1E-CF813CCF36A4}"/>
              </a:ext>
            </a:extLst>
          </p:cNvPr>
          <p:cNvSpPr/>
          <p:nvPr/>
        </p:nvSpPr>
        <p:spPr>
          <a:xfrm rot="434216">
            <a:off x="-4485928" y="-3781526"/>
            <a:ext cx="21106420" cy="14459348"/>
          </a:xfrm>
          <a:custGeom>
            <a:avLst/>
            <a:gdLst>
              <a:gd name="connsiteX0" fmla="*/ 0 w 15258763"/>
              <a:gd name="connsiteY0" fmla="*/ 6509379 h 10453302"/>
              <a:gd name="connsiteX1" fmla="*/ 19145 w 15258763"/>
              <a:gd name="connsiteY1" fmla="*/ 6777413 h 10453302"/>
              <a:gd name="connsiteX2" fmla="*/ 134017 w 15258763"/>
              <a:gd name="connsiteY2" fmla="*/ 7945273 h 10453302"/>
              <a:gd name="connsiteX3" fmla="*/ 229743 w 15258763"/>
              <a:gd name="connsiteY3" fmla="*/ 9400313 h 10453302"/>
              <a:gd name="connsiteX4" fmla="*/ 248888 w 15258763"/>
              <a:gd name="connsiteY4" fmla="*/ 10376720 h 10453302"/>
              <a:gd name="connsiteX5" fmla="*/ 248888 w 15258763"/>
              <a:gd name="connsiteY5" fmla="*/ 10415011 h 10453302"/>
              <a:gd name="connsiteX6" fmla="*/ 76581 w 15258763"/>
              <a:gd name="connsiteY6" fmla="*/ 10415011 h 10453302"/>
              <a:gd name="connsiteX7" fmla="*/ 76581 w 15258763"/>
              <a:gd name="connsiteY7" fmla="*/ 9955524 h 10453302"/>
              <a:gd name="connsiteX8" fmla="*/ 19145 w 15258763"/>
              <a:gd name="connsiteY8" fmla="*/ 8366469 h 10453302"/>
              <a:gd name="connsiteX9" fmla="*/ 0 w 15258763"/>
              <a:gd name="connsiteY9" fmla="*/ 8136725 h 10453302"/>
              <a:gd name="connsiteX10" fmla="*/ 0 w 15258763"/>
              <a:gd name="connsiteY10" fmla="*/ 6509379 h 10453302"/>
              <a:gd name="connsiteX11" fmla="*/ 0 w 15258763"/>
              <a:gd name="connsiteY11" fmla="*/ 363755 h 10453302"/>
              <a:gd name="connsiteX12" fmla="*/ 38291 w 15258763"/>
              <a:gd name="connsiteY12" fmla="*/ 497772 h 10453302"/>
              <a:gd name="connsiteX13" fmla="*/ 191453 w 15258763"/>
              <a:gd name="connsiteY13" fmla="*/ 1301872 h 10453302"/>
              <a:gd name="connsiteX14" fmla="*/ 229743 w 15258763"/>
              <a:gd name="connsiteY14" fmla="*/ 2163409 h 10453302"/>
              <a:gd name="connsiteX15" fmla="*/ 0 w 15258763"/>
              <a:gd name="connsiteY15" fmla="*/ 3829046 h 10453302"/>
              <a:gd name="connsiteX16" fmla="*/ 0 w 15258763"/>
              <a:gd name="connsiteY16" fmla="*/ 2098794 h 10453302"/>
              <a:gd name="connsiteX17" fmla="*/ 0 w 15258763"/>
              <a:gd name="connsiteY17" fmla="*/ 363755 h 10453302"/>
              <a:gd name="connsiteX18" fmla="*/ 7830408 w 15258763"/>
              <a:gd name="connsiteY18" fmla="*/ 76582 h 10453302"/>
              <a:gd name="connsiteX19" fmla="*/ 8443055 w 15258763"/>
              <a:gd name="connsiteY19" fmla="*/ 76582 h 10453302"/>
              <a:gd name="connsiteX20" fmla="*/ 8423909 w 15258763"/>
              <a:gd name="connsiteY20" fmla="*/ 134018 h 10453302"/>
              <a:gd name="connsiteX21" fmla="*/ 7964424 w 15258763"/>
              <a:gd name="connsiteY21" fmla="*/ 765811 h 10453302"/>
              <a:gd name="connsiteX22" fmla="*/ 7370925 w 15258763"/>
              <a:gd name="connsiteY22" fmla="*/ 1684783 h 10453302"/>
              <a:gd name="connsiteX23" fmla="*/ 7160325 w 15258763"/>
              <a:gd name="connsiteY23" fmla="*/ 2105979 h 10453302"/>
              <a:gd name="connsiteX24" fmla="*/ 6605114 w 15258763"/>
              <a:gd name="connsiteY24" fmla="*/ 2737771 h 10453302"/>
              <a:gd name="connsiteX25" fmla="*/ 6126482 w 15258763"/>
              <a:gd name="connsiteY25" fmla="*/ 3101531 h 10453302"/>
              <a:gd name="connsiteX26" fmla="*/ 5705290 w 15258763"/>
              <a:gd name="connsiteY26" fmla="*/ 3522727 h 10453302"/>
              <a:gd name="connsiteX27" fmla="*/ 5590418 w 15258763"/>
              <a:gd name="connsiteY27" fmla="*/ 4345974 h 10453302"/>
              <a:gd name="connsiteX28" fmla="*/ 5666999 w 15258763"/>
              <a:gd name="connsiteY28" fmla="*/ 4537426 h 10453302"/>
              <a:gd name="connsiteX29" fmla="*/ 5915885 w 15258763"/>
              <a:gd name="connsiteY29" fmla="*/ 4977768 h 10453302"/>
              <a:gd name="connsiteX30" fmla="*/ 6834858 w 15258763"/>
              <a:gd name="connsiteY30" fmla="*/ 6049895 h 10453302"/>
              <a:gd name="connsiteX31" fmla="*/ 8079296 w 15258763"/>
              <a:gd name="connsiteY31" fmla="*/ 7026303 h 10453302"/>
              <a:gd name="connsiteX32" fmla="*/ 8404764 w 15258763"/>
              <a:gd name="connsiteY32" fmla="*/ 7275191 h 10453302"/>
              <a:gd name="connsiteX33" fmla="*/ 8845105 w 15258763"/>
              <a:gd name="connsiteY33" fmla="*/ 8041001 h 10453302"/>
              <a:gd name="connsiteX34" fmla="*/ 8883396 w 15258763"/>
              <a:gd name="connsiteY34" fmla="*/ 8691939 h 10453302"/>
              <a:gd name="connsiteX35" fmla="*/ 8883396 w 15258763"/>
              <a:gd name="connsiteY35" fmla="*/ 9764073 h 10453302"/>
              <a:gd name="connsiteX36" fmla="*/ 8921686 w 15258763"/>
              <a:gd name="connsiteY36" fmla="*/ 10415012 h 10453302"/>
              <a:gd name="connsiteX37" fmla="*/ 8806814 w 15258763"/>
              <a:gd name="connsiteY37" fmla="*/ 10415012 h 10453302"/>
              <a:gd name="connsiteX38" fmla="*/ 8806814 w 15258763"/>
              <a:gd name="connsiteY38" fmla="*/ 10300140 h 10453302"/>
              <a:gd name="connsiteX39" fmla="*/ 8768524 w 15258763"/>
              <a:gd name="connsiteY39" fmla="*/ 8940828 h 10453302"/>
              <a:gd name="connsiteX40" fmla="*/ 8768524 w 15258763"/>
              <a:gd name="connsiteY40" fmla="*/ 8462197 h 10453302"/>
              <a:gd name="connsiteX41" fmla="*/ 8366474 w 15258763"/>
              <a:gd name="connsiteY41" fmla="*/ 7485789 h 10453302"/>
              <a:gd name="connsiteX42" fmla="*/ 7945278 w 15258763"/>
              <a:gd name="connsiteY42" fmla="*/ 7160320 h 10453302"/>
              <a:gd name="connsiteX43" fmla="*/ 7045455 w 15258763"/>
              <a:gd name="connsiteY43" fmla="*/ 6528526 h 10453302"/>
              <a:gd name="connsiteX44" fmla="*/ 5647854 w 15258763"/>
              <a:gd name="connsiteY44" fmla="*/ 5016058 h 10453302"/>
              <a:gd name="connsiteX45" fmla="*/ 5341530 w 15258763"/>
              <a:gd name="connsiteY45" fmla="*/ 4460845 h 10453302"/>
              <a:gd name="connsiteX46" fmla="*/ 5437256 w 15258763"/>
              <a:gd name="connsiteY46" fmla="*/ 3503581 h 10453302"/>
              <a:gd name="connsiteX47" fmla="*/ 5666999 w 15258763"/>
              <a:gd name="connsiteY47" fmla="*/ 3197257 h 10453302"/>
              <a:gd name="connsiteX48" fmla="*/ 6164774 w 15258763"/>
              <a:gd name="connsiteY48" fmla="*/ 2718626 h 10453302"/>
              <a:gd name="connsiteX49" fmla="*/ 6585970 w 15258763"/>
              <a:gd name="connsiteY49" fmla="*/ 2220850 h 10453302"/>
              <a:gd name="connsiteX50" fmla="*/ 6796567 w 15258763"/>
              <a:gd name="connsiteY50" fmla="*/ 1742219 h 10453302"/>
              <a:gd name="connsiteX51" fmla="*/ 7543231 w 15258763"/>
              <a:gd name="connsiteY51" fmla="*/ 440342 h 10453302"/>
              <a:gd name="connsiteX52" fmla="*/ 7830408 w 15258763"/>
              <a:gd name="connsiteY52" fmla="*/ 76582 h 10453302"/>
              <a:gd name="connsiteX53" fmla="*/ 12329541 w 15258763"/>
              <a:gd name="connsiteY53" fmla="*/ 57436 h 10453302"/>
              <a:gd name="connsiteX54" fmla="*/ 12578429 w 15258763"/>
              <a:gd name="connsiteY54" fmla="*/ 57436 h 10453302"/>
              <a:gd name="connsiteX55" fmla="*/ 12578429 w 15258763"/>
              <a:gd name="connsiteY55" fmla="*/ 114873 h 10453302"/>
              <a:gd name="connsiteX56" fmla="*/ 12482702 w 15258763"/>
              <a:gd name="connsiteY56" fmla="*/ 1187006 h 10453302"/>
              <a:gd name="connsiteX57" fmla="*/ 12291250 w 15258763"/>
              <a:gd name="connsiteY57" fmla="*/ 2584609 h 10453302"/>
              <a:gd name="connsiteX58" fmla="*/ 11908346 w 15258763"/>
              <a:gd name="connsiteY58" fmla="*/ 3790760 h 10453302"/>
              <a:gd name="connsiteX59" fmla="*/ 11831764 w 15258763"/>
              <a:gd name="connsiteY59" fmla="*/ 4020503 h 10453302"/>
              <a:gd name="connsiteX60" fmla="*/ 11927490 w 15258763"/>
              <a:gd name="connsiteY60" fmla="*/ 4499136 h 10453302"/>
              <a:gd name="connsiteX61" fmla="*/ 12138089 w 15258763"/>
              <a:gd name="connsiteY61" fmla="*/ 4728879 h 10453302"/>
              <a:gd name="connsiteX62" fmla="*/ 12501849 w 15258763"/>
              <a:gd name="connsiteY62" fmla="*/ 5571264 h 10453302"/>
              <a:gd name="connsiteX63" fmla="*/ 12540139 w 15258763"/>
              <a:gd name="connsiteY63" fmla="*/ 6145621 h 10453302"/>
              <a:gd name="connsiteX64" fmla="*/ 12348686 w 15258763"/>
              <a:gd name="connsiteY64" fmla="*/ 7179465 h 10453302"/>
              <a:gd name="connsiteX65" fmla="*/ 12176379 w 15258763"/>
              <a:gd name="connsiteY65" fmla="*/ 7543225 h 10453302"/>
              <a:gd name="connsiteX66" fmla="*/ 11448859 w 15258763"/>
              <a:gd name="connsiteY66" fmla="*/ 8864247 h 10453302"/>
              <a:gd name="connsiteX67" fmla="*/ 11085100 w 15258763"/>
              <a:gd name="connsiteY67" fmla="*/ 9955526 h 10453302"/>
              <a:gd name="connsiteX68" fmla="*/ 11065954 w 15258763"/>
              <a:gd name="connsiteY68" fmla="*/ 10415012 h 10453302"/>
              <a:gd name="connsiteX69" fmla="*/ 10836211 w 15258763"/>
              <a:gd name="connsiteY69" fmla="*/ 10415012 h 10453302"/>
              <a:gd name="connsiteX70" fmla="*/ 10855357 w 15258763"/>
              <a:gd name="connsiteY70" fmla="*/ 9840655 h 10453302"/>
              <a:gd name="connsiteX71" fmla="*/ 11257407 w 15258763"/>
              <a:gd name="connsiteY71" fmla="*/ 8634504 h 10453302"/>
              <a:gd name="connsiteX72" fmla="*/ 11965781 w 15258763"/>
              <a:gd name="connsiteY72" fmla="*/ 7275191 h 10453302"/>
              <a:gd name="connsiteX73" fmla="*/ 12176379 w 15258763"/>
              <a:gd name="connsiteY73" fmla="*/ 5896733 h 10453302"/>
              <a:gd name="connsiteX74" fmla="*/ 11908346 w 15258763"/>
              <a:gd name="connsiteY74" fmla="*/ 5092638 h 10453302"/>
              <a:gd name="connsiteX75" fmla="*/ 11640312 w 15258763"/>
              <a:gd name="connsiteY75" fmla="*/ 4786314 h 10453302"/>
              <a:gd name="connsiteX76" fmla="*/ 11410569 w 15258763"/>
              <a:gd name="connsiteY76" fmla="*/ 4537426 h 10453302"/>
              <a:gd name="connsiteX77" fmla="*/ 11372279 w 15258763"/>
              <a:gd name="connsiteY77" fmla="*/ 4135375 h 10453302"/>
              <a:gd name="connsiteX78" fmla="*/ 11487150 w 15258763"/>
              <a:gd name="connsiteY78" fmla="*/ 3943922 h 10453302"/>
              <a:gd name="connsiteX79" fmla="*/ 11774329 w 15258763"/>
              <a:gd name="connsiteY79" fmla="*/ 3407854 h 10453302"/>
              <a:gd name="connsiteX80" fmla="*/ 12118943 w 15258763"/>
              <a:gd name="connsiteY80" fmla="*/ 2182559 h 10453302"/>
              <a:gd name="connsiteX81" fmla="*/ 12252960 w 15258763"/>
              <a:gd name="connsiteY81" fmla="*/ 938118 h 10453302"/>
              <a:gd name="connsiteX82" fmla="*/ 12329541 w 15258763"/>
              <a:gd name="connsiteY82" fmla="*/ 57436 h 10453302"/>
              <a:gd name="connsiteX83" fmla="*/ 4077943 w 15258763"/>
              <a:gd name="connsiteY83" fmla="*/ 57435 h 10453302"/>
              <a:gd name="connsiteX84" fmla="*/ 4288541 w 15258763"/>
              <a:gd name="connsiteY84" fmla="*/ 57435 h 10453302"/>
              <a:gd name="connsiteX85" fmla="*/ 4441703 w 15258763"/>
              <a:gd name="connsiteY85" fmla="*/ 402050 h 10453302"/>
              <a:gd name="connsiteX86" fmla="*/ 4575720 w 15258763"/>
              <a:gd name="connsiteY86" fmla="*/ 1301876 h 10453302"/>
              <a:gd name="connsiteX87" fmla="*/ 4135379 w 15258763"/>
              <a:gd name="connsiteY87" fmla="*/ 3120674 h 10453302"/>
              <a:gd name="connsiteX88" fmla="*/ 3943927 w 15258763"/>
              <a:gd name="connsiteY88" fmla="*/ 3637596 h 10453302"/>
              <a:gd name="connsiteX89" fmla="*/ 3848199 w 15258763"/>
              <a:gd name="connsiteY89" fmla="*/ 4633151 h 10453302"/>
              <a:gd name="connsiteX90" fmla="*/ 4135379 w 15258763"/>
              <a:gd name="connsiteY90" fmla="*/ 5418102 h 10453302"/>
              <a:gd name="connsiteX91" fmla="*/ 4748027 w 15258763"/>
              <a:gd name="connsiteY91" fmla="*/ 6260493 h 10453302"/>
              <a:gd name="connsiteX92" fmla="*/ 5284094 w 15258763"/>
              <a:gd name="connsiteY92" fmla="*/ 6853995 h 10453302"/>
              <a:gd name="connsiteX93" fmla="*/ 6356226 w 15258763"/>
              <a:gd name="connsiteY93" fmla="*/ 8021856 h 10453302"/>
              <a:gd name="connsiteX94" fmla="*/ 6949729 w 15258763"/>
              <a:gd name="connsiteY94" fmla="*/ 8634504 h 10453302"/>
              <a:gd name="connsiteX95" fmla="*/ 7370925 w 15258763"/>
              <a:gd name="connsiteY95" fmla="*/ 9323733 h 10453302"/>
              <a:gd name="connsiteX96" fmla="*/ 7485796 w 15258763"/>
              <a:gd name="connsiteY96" fmla="*/ 10415012 h 10453302"/>
              <a:gd name="connsiteX97" fmla="*/ 6968875 w 15258763"/>
              <a:gd name="connsiteY97" fmla="*/ 10415012 h 10453302"/>
              <a:gd name="connsiteX98" fmla="*/ 6988020 w 15258763"/>
              <a:gd name="connsiteY98" fmla="*/ 10204414 h 10453302"/>
              <a:gd name="connsiteX99" fmla="*/ 6739132 w 15258763"/>
              <a:gd name="connsiteY99" fmla="*/ 9055699 h 10453302"/>
              <a:gd name="connsiteX100" fmla="*/ 6490243 w 15258763"/>
              <a:gd name="connsiteY100" fmla="*/ 8672794 h 10453302"/>
              <a:gd name="connsiteX101" fmla="*/ 5877595 w 15258763"/>
              <a:gd name="connsiteY101" fmla="*/ 7906984 h 10453302"/>
              <a:gd name="connsiteX102" fmla="*/ 5016059 w 15258763"/>
              <a:gd name="connsiteY102" fmla="*/ 6853995 h 10453302"/>
              <a:gd name="connsiteX103" fmla="*/ 4403411 w 15258763"/>
              <a:gd name="connsiteY103" fmla="*/ 6107331 h 10453302"/>
              <a:gd name="connsiteX104" fmla="*/ 3886491 w 15258763"/>
              <a:gd name="connsiteY104" fmla="*/ 5264940 h 10453302"/>
              <a:gd name="connsiteX105" fmla="*/ 3714183 w 15258763"/>
              <a:gd name="connsiteY105" fmla="*/ 3905631 h 10453302"/>
              <a:gd name="connsiteX106" fmla="*/ 3943927 w 15258763"/>
              <a:gd name="connsiteY106" fmla="*/ 3139820 h 10453302"/>
              <a:gd name="connsiteX107" fmla="*/ 4384266 w 15258763"/>
              <a:gd name="connsiteY107" fmla="*/ 1493329 h 10453302"/>
              <a:gd name="connsiteX108" fmla="*/ 4365122 w 15258763"/>
              <a:gd name="connsiteY108" fmla="*/ 708374 h 10453302"/>
              <a:gd name="connsiteX109" fmla="*/ 4173669 w 15258763"/>
              <a:gd name="connsiteY109" fmla="*/ 229742 h 10453302"/>
              <a:gd name="connsiteX110" fmla="*/ 4077943 w 15258763"/>
              <a:gd name="connsiteY110" fmla="*/ 57435 h 10453302"/>
              <a:gd name="connsiteX111" fmla="*/ 11870054 w 15258763"/>
              <a:gd name="connsiteY111" fmla="*/ 38291 h 10453302"/>
              <a:gd name="connsiteX112" fmla="*/ 12118942 w 15258763"/>
              <a:gd name="connsiteY112" fmla="*/ 38291 h 10453302"/>
              <a:gd name="connsiteX113" fmla="*/ 12118942 w 15258763"/>
              <a:gd name="connsiteY113" fmla="*/ 95727 h 10453302"/>
              <a:gd name="connsiteX114" fmla="*/ 12004071 w 15258763"/>
              <a:gd name="connsiteY114" fmla="*/ 1340168 h 10453302"/>
              <a:gd name="connsiteX115" fmla="*/ 11736037 w 15258763"/>
              <a:gd name="connsiteY115" fmla="*/ 2871787 h 10453302"/>
              <a:gd name="connsiteX116" fmla="*/ 11104244 w 15258763"/>
              <a:gd name="connsiteY116" fmla="*/ 3963067 h 10453302"/>
              <a:gd name="connsiteX117" fmla="*/ 10931937 w 15258763"/>
              <a:gd name="connsiteY117" fmla="*/ 4154520 h 10453302"/>
              <a:gd name="connsiteX118" fmla="*/ 10931937 w 15258763"/>
              <a:gd name="connsiteY118" fmla="*/ 4594862 h 10453302"/>
              <a:gd name="connsiteX119" fmla="*/ 11104244 w 15258763"/>
              <a:gd name="connsiteY119" fmla="*/ 4786315 h 10453302"/>
              <a:gd name="connsiteX120" fmla="*/ 11410568 w 15258763"/>
              <a:gd name="connsiteY120" fmla="*/ 5092638 h 10453302"/>
              <a:gd name="connsiteX121" fmla="*/ 11736037 w 15258763"/>
              <a:gd name="connsiteY121" fmla="*/ 5724425 h 10453302"/>
              <a:gd name="connsiteX122" fmla="*/ 11774328 w 15258763"/>
              <a:gd name="connsiteY122" fmla="*/ 6528526 h 10453302"/>
              <a:gd name="connsiteX123" fmla="*/ 11429714 w 15258763"/>
              <a:gd name="connsiteY123" fmla="*/ 7715531 h 10453302"/>
              <a:gd name="connsiteX124" fmla="*/ 11008518 w 15258763"/>
              <a:gd name="connsiteY124" fmla="*/ 8519631 h 10453302"/>
              <a:gd name="connsiteX125" fmla="*/ 10606468 w 15258763"/>
              <a:gd name="connsiteY125" fmla="*/ 10012961 h 10453302"/>
              <a:gd name="connsiteX126" fmla="*/ 10606468 w 15258763"/>
              <a:gd name="connsiteY126" fmla="*/ 10395866 h 10453302"/>
              <a:gd name="connsiteX127" fmla="*/ 10415016 w 15258763"/>
              <a:gd name="connsiteY127" fmla="*/ 10395866 h 10453302"/>
              <a:gd name="connsiteX128" fmla="*/ 10415016 w 15258763"/>
              <a:gd name="connsiteY128" fmla="*/ 10166124 h 10453302"/>
              <a:gd name="connsiteX129" fmla="*/ 10453306 w 15258763"/>
              <a:gd name="connsiteY129" fmla="*/ 9496040 h 10453302"/>
              <a:gd name="connsiteX130" fmla="*/ 10817066 w 15258763"/>
              <a:gd name="connsiteY130" fmla="*/ 8385615 h 10453302"/>
              <a:gd name="connsiteX131" fmla="*/ 11180826 w 15258763"/>
              <a:gd name="connsiteY131" fmla="*/ 7543224 h 10453302"/>
              <a:gd name="connsiteX132" fmla="*/ 11353132 w 15258763"/>
              <a:gd name="connsiteY132" fmla="*/ 6183911 h 10453302"/>
              <a:gd name="connsiteX133" fmla="*/ 10912792 w 15258763"/>
              <a:gd name="connsiteY133" fmla="*/ 5130929 h 10453302"/>
              <a:gd name="connsiteX134" fmla="*/ 10568177 w 15258763"/>
              <a:gd name="connsiteY134" fmla="*/ 4786315 h 10453302"/>
              <a:gd name="connsiteX135" fmla="*/ 10357579 w 15258763"/>
              <a:gd name="connsiteY135" fmla="*/ 4518281 h 10453302"/>
              <a:gd name="connsiteX136" fmla="*/ 10395870 w 15258763"/>
              <a:gd name="connsiteY136" fmla="*/ 4116229 h 10453302"/>
              <a:gd name="connsiteX137" fmla="*/ 10568177 w 15258763"/>
              <a:gd name="connsiteY137" fmla="*/ 3963067 h 10453302"/>
              <a:gd name="connsiteX138" fmla="*/ 10970227 w 15258763"/>
              <a:gd name="connsiteY138" fmla="*/ 3656743 h 10453302"/>
              <a:gd name="connsiteX139" fmla="*/ 11410568 w 15258763"/>
              <a:gd name="connsiteY139" fmla="*/ 2967514 h 10453302"/>
              <a:gd name="connsiteX140" fmla="*/ 11602021 w 15258763"/>
              <a:gd name="connsiteY140" fmla="*/ 2239994 h 10453302"/>
              <a:gd name="connsiteX141" fmla="*/ 11755183 w 15258763"/>
              <a:gd name="connsiteY141" fmla="*/ 976408 h 10453302"/>
              <a:gd name="connsiteX142" fmla="*/ 11870054 w 15258763"/>
              <a:gd name="connsiteY142" fmla="*/ 38291 h 10453302"/>
              <a:gd name="connsiteX143" fmla="*/ 10912792 w 15258763"/>
              <a:gd name="connsiteY143" fmla="*/ 38291 h 10453302"/>
              <a:gd name="connsiteX144" fmla="*/ 11180826 w 15258763"/>
              <a:gd name="connsiteY144" fmla="*/ 38291 h 10453302"/>
              <a:gd name="connsiteX145" fmla="*/ 11161681 w 15258763"/>
              <a:gd name="connsiteY145" fmla="*/ 95727 h 10453302"/>
              <a:gd name="connsiteX146" fmla="*/ 10912792 w 15258763"/>
              <a:gd name="connsiteY146" fmla="*/ 1589057 h 10453302"/>
              <a:gd name="connsiteX147" fmla="*/ 10702195 w 15258763"/>
              <a:gd name="connsiteY147" fmla="*/ 2603755 h 10453302"/>
              <a:gd name="connsiteX148" fmla="*/ 10280999 w 15258763"/>
              <a:gd name="connsiteY148" fmla="*/ 3235547 h 10453302"/>
              <a:gd name="connsiteX149" fmla="*/ 9878949 w 15258763"/>
              <a:gd name="connsiteY149" fmla="*/ 3484436 h 10453302"/>
              <a:gd name="connsiteX150" fmla="*/ 9419463 w 15258763"/>
              <a:gd name="connsiteY150" fmla="*/ 3752469 h 10453302"/>
              <a:gd name="connsiteX151" fmla="*/ 9170575 w 15258763"/>
              <a:gd name="connsiteY151" fmla="*/ 3963068 h 10453302"/>
              <a:gd name="connsiteX152" fmla="*/ 9093994 w 15258763"/>
              <a:gd name="connsiteY152" fmla="*/ 4441699 h 10453302"/>
              <a:gd name="connsiteX153" fmla="*/ 9189720 w 15258763"/>
              <a:gd name="connsiteY153" fmla="*/ 4652297 h 10453302"/>
              <a:gd name="connsiteX154" fmla="*/ 9400317 w 15258763"/>
              <a:gd name="connsiteY154" fmla="*/ 4939477 h 10453302"/>
              <a:gd name="connsiteX155" fmla="*/ 10300144 w 15258763"/>
              <a:gd name="connsiteY155" fmla="*/ 6337074 h 10453302"/>
              <a:gd name="connsiteX156" fmla="*/ 10472452 w 15258763"/>
              <a:gd name="connsiteY156" fmla="*/ 7275191 h 10453302"/>
              <a:gd name="connsiteX157" fmla="*/ 10376725 w 15258763"/>
              <a:gd name="connsiteY157" fmla="*/ 7830404 h 10453302"/>
              <a:gd name="connsiteX158" fmla="*/ 10204418 w 15258763"/>
              <a:gd name="connsiteY158" fmla="*/ 8500487 h 10453302"/>
              <a:gd name="connsiteX159" fmla="*/ 10032111 w 15258763"/>
              <a:gd name="connsiteY159" fmla="*/ 9515186 h 10453302"/>
              <a:gd name="connsiteX160" fmla="*/ 10032111 w 15258763"/>
              <a:gd name="connsiteY160" fmla="*/ 10415013 h 10453302"/>
              <a:gd name="connsiteX161" fmla="*/ 9898094 w 15258763"/>
              <a:gd name="connsiteY161" fmla="*/ 10415013 h 10453302"/>
              <a:gd name="connsiteX162" fmla="*/ 9898094 w 15258763"/>
              <a:gd name="connsiteY162" fmla="*/ 10127834 h 10453302"/>
              <a:gd name="connsiteX163" fmla="*/ 10032111 w 15258763"/>
              <a:gd name="connsiteY163" fmla="*/ 8557923 h 10453302"/>
              <a:gd name="connsiteX164" fmla="*/ 10223564 w 15258763"/>
              <a:gd name="connsiteY164" fmla="*/ 7619806 h 10453302"/>
              <a:gd name="connsiteX165" fmla="*/ 10012965 w 15258763"/>
              <a:gd name="connsiteY165" fmla="*/ 6413655 h 10453302"/>
              <a:gd name="connsiteX166" fmla="*/ 9783222 w 15258763"/>
              <a:gd name="connsiteY166" fmla="*/ 6069041 h 10453302"/>
              <a:gd name="connsiteX167" fmla="*/ 9017412 w 15258763"/>
              <a:gd name="connsiteY167" fmla="*/ 4958623 h 10453302"/>
              <a:gd name="connsiteX168" fmla="*/ 8749379 w 15258763"/>
              <a:gd name="connsiteY168" fmla="*/ 4499136 h 10453302"/>
              <a:gd name="connsiteX169" fmla="*/ 8825960 w 15258763"/>
              <a:gd name="connsiteY169" fmla="*/ 3905632 h 10453302"/>
              <a:gd name="connsiteX170" fmla="*/ 9093994 w 15258763"/>
              <a:gd name="connsiteY170" fmla="*/ 3637597 h 10453302"/>
              <a:gd name="connsiteX171" fmla="*/ 9476899 w 15258763"/>
              <a:gd name="connsiteY171" fmla="*/ 3407855 h 10453302"/>
              <a:gd name="connsiteX172" fmla="*/ 10032111 w 15258763"/>
              <a:gd name="connsiteY172" fmla="*/ 3082386 h 10453302"/>
              <a:gd name="connsiteX173" fmla="*/ 10415016 w 15258763"/>
              <a:gd name="connsiteY173" fmla="*/ 2508029 h 10453302"/>
              <a:gd name="connsiteX174" fmla="*/ 10549032 w 15258763"/>
              <a:gd name="connsiteY174" fmla="*/ 1991107 h 10453302"/>
              <a:gd name="connsiteX175" fmla="*/ 10912792 w 15258763"/>
              <a:gd name="connsiteY175" fmla="*/ 76582 h 10453302"/>
              <a:gd name="connsiteX176" fmla="*/ 10912792 w 15258763"/>
              <a:gd name="connsiteY176" fmla="*/ 38291 h 10453302"/>
              <a:gd name="connsiteX177" fmla="*/ 11410568 w 15258763"/>
              <a:gd name="connsiteY177" fmla="*/ 38291 h 10453302"/>
              <a:gd name="connsiteX178" fmla="*/ 11659457 w 15258763"/>
              <a:gd name="connsiteY178" fmla="*/ 38291 h 10453302"/>
              <a:gd name="connsiteX179" fmla="*/ 11659457 w 15258763"/>
              <a:gd name="connsiteY179" fmla="*/ 57436 h 10453302"/>
              <a:gd name="connsiteX180" fmla="*/ 11468004 w 15258763"/>
              <a:gd name="connsiteY180" fmla="*/ 1646491 h 10453302"/>
              <a:gd name="connsiteX181" fmla="*/ 11219115 w 15258763"/>
              <a:gd name="connsiteY181" fmla="*/ 2871787 h 10453302"/>
              <a:gd name="connsiteX182" fmla="*/ 10817065 w 15258763"/>
              <a:gd name="connsiteY182" fmla="*/ 3503581 h 10453302"/>
              <a:gd name="connsiteX183" fmla="*/ 10587322 w 15258763"/>
              <a:gd name="connsiteY183" fmla="*/ 3675888 h 10453302"/>
              <a:gd name="connsiteX184" fmla="*/ 10242708 w 15258763"/>
              <a:gd name="connsiteY184" fmla="*/ 3886486 h 10453302"/>
              <a:gd name="connsiteX185" fmla="*/ 9955529 w 15258763"/>
              <a:gd name="connsiteY185" fmla="*/ 4116229 h 10453302"/>
              <a:gd name="connsiteX186" fmla="*/ 9917238 w 15258763"/>
              <a:gd name="connsiteY186" fmla="*/ 4537425 h 10453302"/>
              <a:gd name="connsiteX187" fmla="*/ 10070400 w 15258763"/>
              <a:gd name="connsiteY187" fmla="*/ 4748024 h 10453302"/>
              <a:gd name="connsiteX188" fmla="*/ 10434160 w 15258763"/>
              <a:gd name="connsiteY188" fmla="*/ 5150075 h 10453302"/>
              <a:gd name="connsiteX189" fmla="*/ 10951082 w 15258763"/>
              <a:gd name="connsiteY189" fmla="*/ 7466643 h 10453302"/>
              <a:gd name="connsiteX190" fmla="*/ 10663903 w 15258763"/>
              <a:gd name="connsiteY190" fmla="*/ 8309034 h 10453302"/>
              <a:gd name="connsiteX191" fmla="*/ 10434160 w 15258763"/>
              <a:gd name="connsiteY191" fmla="*/ 8883392 h 10453302"/>
              <a:gd name="connsiteX192" fmla="*/ 10280998 w 15258763"/>
              <a:gd name="connsiteY192" fmla="*/ 10070397 h 10453302"/>
              <a:gd name="connsiteX193" fmla="*/ 10280998 w 15258763"/>
              <a:gd name="connsiteY193" fmla="*/ 10415012 h 10453302"/>
              <a:gd name="connsiteX194" fmla="*/ 10127837 w 15258763"/>
              <a:gd name="connsiteY194" fmla="*/ 10415012 h 10453302"/>
              <a:gd name="connsiteX195" fmla="*/ 10127837 w 15258763"/>
              <a:gd name="connsiteY195" fmla="*/ 9955525 h 10453302"/>
              <a:gd name="connsiteX196" fmla="*/ 10242708 w 15258763"/>
              <a:gd name="connsiteY196" fmla="*/ 8921682 h 10453302"/>
              <a:gd name="connsiteX197" fmla="*/ 10491596 w 15258763"/>
              <a:gd name="connsiteY197" fmla="*/ 8117582 h 10453302"/>
              <a:gd name="connsiteX198" fmla="*/ 10683048 w 15258763"/>
              <a:gd name="connsiteY198" fmla="*/ 7294336 h 10453302"/>
              <a:gd name="connsiteX199" fmla="*/ 10587322 w 15258763"/>
              <a:gd name="connsiteY199" fmla="*/ 6337073 h 10453302"/>
              <a:gd name="connsiteX200" fmla="*/ 9898093 w 15258763"/>
              <a:gd name="connsiteY200" fmla="*/ 5092638 h 10453302"/>
              <a:gd name="connsiteX201" fmla="*/ 9553479 w 15258763"/>
              <a:gd name="connsiteY201" fmla="*/ 4671442 h 10453302"/>
              <a:gd name="connsiteX202" fmla="*/ 9419462 w 15258763"/>
              <a:gd name="connsiteY202" fmla="*/ 4422553 h 10453302"/>
              <a:gd name="connsiteX203" fmla="*/ 9457753 w 15258763"/>
              <a:gd name="connsiteY203" fmla="*/ 4116229 h 10453302"/>
              <a:gd name="connsiteX204" fmla="*/ 9591769 w 15258763"/>
              <a:gd name="connsiteY204" fmla="*/ 3963067 h 10453302"/>
              <a:gd name="connsiteX205" fmla="*/ 9955529 w 15258763"/>
              <a:gd name="connsiteY205" fmla="*/ 3714179 h 10453302"/>
              <a:gd name="connsiteX206" fmla="*/ 10376725 w 15258763"/>
              <a:gd name="connsiteY206" fmla="*/ 3465290 h 10453302"/>
              <a:gd name="connsiteX207" fmla="*/ 10951082 w 15258763"/>
              <a:gd name="connsiteY207" fmla="*/ 2661190 h 10453302"/>
              <a:gd name="connsiteX208" fmla="*/ 11161680 w 15258763"/>
              <a:gd name="connsiteY208" fmla="*/ 1627346 h 10453302"/>
              <a:gd name="connsiteX209" fmla="*/ 11410568 w 15258763"/>
              <a:gd name="connsiteY209" fmla="*/ 38291 h 10453302"/>
              <a:gd name="connsiteX210" fmla="*/ 6203064 w 15258763"/>
              <a:gd name="connsiteY210" fmla="*/ 38291 h 10453302"/>
              <a:gd name="connsiteX211" fmla="*/ 7102891 w 15258763"/>
              <a:gd name="connsiteY211" fmla="*/ 38291 h 10453302"/>
              <a:gd name="connsiteX212" fmla="*/ 6892294 w 15258763"/>
              <a:gd name="connsiteY212" fmla="*/ 287179 h 10453302"/>
              <a:gd name="connsiteX213" fmla="*/ 6566823 w 15258763"/>
              <a:gd name="connsiteY213" fmla="*/ 861537 h 10453302"/>
              <a:gd name="connsiteX214" fmla="*/ 6317935 w 15258763"/>
              <a:gd name="connsiteY214" fmla="*/ 1703927 h 10453302"/>
              <a:gd name="connsiteX215" fmla="*/ 5858449 w 15258763"/>
              <a:gd name="connsiteY215" fmla="*/ 2622899 h 10453302"/>
              <a:gd name="connsiteX216" fmla="*/ 5590418 w 15258763"/>
              <a:gd name="connsiteY216" fmla="*/ 2929223 h 10453302"/>
              <a:gd name="connsiteX217" fmla="*/ 5188368 w 15258763"/>
              <a:gd name="connsiteY217" fmla="*/ 3465290 h 10453302"/>
              <a:gd name="connsiteX218" fmla="*/ 5130932 w 15258763"/>
              <a:gd name="connsiteY218" fmla="*/ 4575717 h 10453302"/>
              <a:gd name="connsiteX219" fmla="*/ 5475548 w 15258763"/>
              <a:gd name="connsiteY219" fmla="*/ 5150075 h 10453302"/>
              <a:gd name="connsiteX220" fmla="*/ 6126483 w 15258763"/>
              <a:gd name="connsiteY220" fmla="*/ 5915878 h 10453302"/>
              <a:gd name="connsiteX221" fmla="*/ 7772971 w 15258763"/>
              <a:gd name="connsiteY221" fmla="*/ 7256045 h 10453302"/>
              <a:gd name="connsiteX222" fmla="*/ 8079296 w 15258763"/>
              <a:gd name="connsiteY222" fmla="*/ 7447498 h 10453302"/>
              <a:gd name="connsiteX223" fmla="*/ 8672798 w 15258763"/>
              <a:gd name="connsiteY223" fmla="*/ 8596213 h 10453302"/>
              <a:gd name="connsiteX224" fmla="*/ 8691944 w 15258763"/>
              <a:gd name="connsiteY224" fmla="*/ 9151425 h 10453302"/>
              <a:gd name="connsiteX225" fmla="*/ 8749379 w 15258763"/>
              <a:gd name="connsiteY225" fmla="*/ 10415012 h 10453302"/>
              <a:gd name="connsiteX226" fmla="*/ 8615363 w 15258763"/>
              <a:gd name="connsiteY226" fmla="*/ 10415012 h 10453302"/>
              <a:gd name="connsiteX227" fmla="*/ 8615363 w 15258763"/>
              <a:gd name="connsiteY227" fmla="*/ 10319285 h 10453302"/>
              <a:gd name="connsiteX228" fmla="*/ 8577072 w 15258763"/>
              <a:gd name="connsiteY228" fmla="*/ 9438603 h 10453302"/>
              <a:gd name="connsiteX229" fmla="*/ 8557928 w 15258763"/>
              <a:gd name="connsiteY229" fmla="*/ 8825956 h 10453302"/>
              <a:gd name="connsiteX230" fmla="*/ 8155877 w 15258763"/>
              <a:gd name="connsiteY230" fmla="*/ 7811257 h 10453302"/>
              <a:gd name="connsiteX231" fmla="*/ 7658102 w 15258763"/>
              <a:gd name="connsiteY231" fmla="*/ 7428352 h 10453302"/>
              <a:gd name="connsiteX232" fmla="*/ 6585970 w 15258763"/>
              <a:gd name="connsiteY232" fmla="*/ 6643397 h 10453302"/>
              <a:gd name="connsiteX233" fmla="*/ 5724435 w 15258763"/>
              <a:gd name="connsiteY233" fmla="*/ 5762715 h 10453302"/>
              <a:gd name="connsiteX234" fmla="*/ 5226660 w 15258763"/>
              <a:gd name="connsiteY234" fmla="*/ 5150075 h 10453302"/>
              <a:gd name="connsiteX235" fmla="*/ 4920335 w 15258763"/>
              <a:gd name="connsiteY235" fmla="*/ 4556572 h 10453302"/>
              <a:gd name="connsiteX236" fmla="*/ 4977771 w 15258763"/>
              <a:gd name="connsiteY236" fmla="*/ 3561016 h 10453302"/>
              <a:gd name="connsiteX237" fmla="*/ 5188368 w 15258763"/>
              <a:gd name="connsiteY237" fmla="*/ 3197257 h 10453302"/>
              <a:gd name="connsiteX238" fmla="*/ 5532984 w 15258763"/>
              <a:gd name="connsiteY238" fmla="*/ 2699480 h 10453302"/>
              <a:gd name="connsiteX239" fmla="*/ 5935030 w 15258763"/>
              <a:gd name="connsiteY239" fmla="*/ 1589057 h 10453302"/>
              <a:gd name="connsiteX240" fmla="*/ 6107338 w 15258763"/>
              <a:gd name="connsiteY240" fmla="*/ 497777 h 10453302"/>
              <a:gd name="connsiteX241" fmla="*/ 6203064 w 15258763"/>
              <a:gd name="connsiteY241" fmla="*/ 38291 h 10453302"/>
              <a:gd name="connsiteX242" fmla="*/ 8845105 w 15258763"/>
              <a:gd name="connsiteY242" fmla="*/ 38291 h 10453302"/>
              <a:gd name="connsiteX243" fmla="*/ 9228010 w 15258763"/>
              <a:gd name="connsiteY243" fmla="*/ 38291 h 10453302"/>
              <a:gd name="connsiteX244" fmla="*/ 8596217 w 15258763"/>
              <a:gd name="connsiteY244" fmla="*/ 1282731 h 10453302"/>
              <a:gd name="connsiteX245" fmla="*/ 8002715 w 15258763"/>
              <a:gd name="connsiteY245" fmla="*/ 2163413 h 10453302"/>
              <a:gd name="connsiteX246" fmla="*/ 7122035 w 15258763"/>
              <a:gd name="connsiteY246" fmla="*/ 3024949 h 10453302"/>
              <a:gd name="connsiteX247" fmla="*/ 6566823 w 15258763"/>
              <a:gd name="connsiteY247" fmla="*/ 3369564 h 10453302"/>
              <a:gd name="connsiteX248" fmla="*/ 6298790 w 15258763"/>
              <a:gd name="connsiteY248" fmla="*/ 3637596 h 10453302"/>
              <a:gd name="connsiteX249" fmla="*/ 6164774 w 15258763"/>
              <a:gd name="connsiteY249" fmla="*/ 4192811 h 10453302"/>
              <a:gd name="connsiteX250" fmla="*/ 6203064 w 15258763"/>
              <a:gd name="connsiteY250" fmla="*/ 4365118 h 10453302"/>
              <a:gd name="connsiteX251" fmla="*/ 6394516 w 15258763"/>
              <a:gd name="connsiteY251" fmla="*/ 4805460 h 10453302"/>
              <a:gd name="connsiteX252" fmla="*/ 6968875 w 15258763"/>
              <a:gd name="connsiteY252" fmla="*/ 5571263 h 10453302"/>
              <a:gd name="connsiteX253" fmla="*/ 8347328 w 15258763"/>
              <a:gd name="connsiteY253" fmla="*/ 6758268 h 10453302"/>
              <a:gd name="connsiteX254" fmla="*/ 8749379 w 15258763"/>
              <a:gd name="connsiteY254" fmla="*/ 7083738 h 10453302"/>
              <a:gd name="connsiteX255" fmla="*/ 9132284 w 15258763"/>
              <a:gd name="connsiteY255" fmla="*/ 7868694 h 10453302"/>
              <a:gd name="connsiteX256" fmla="*/ 9132284 w 15258763"/>
              <a:gd name="connsiteY256" fmla="*/ 8328179 h 10453302"/>
              <a:gd name="connsiteX257" fmla="*/ 9113138 w 15258763"/>
              <a:gd name="connsiteY257" fmla="*/ 9898090 h 10453302"/>
              <a:gd name="connsiteX258" fmla="*/ 9132284 w 15258763"/>
              <a:gd name="connsiteY258" fmla="*/ 10415012 h 10453302"/>
              <a:gd name="connsiteX259" fmla="*/ 9017412 w 15258763"/>
              <a:gd name="connsiteY259" fmla="*/ 10415012 h 10453302"/>
              <a:gd name="connsiteX260" fmla="*/ 8979122 w 15258763"/>
              <a:gd name="connsiteY260" fmla="*/ 9840654 h 10453302"/>
              <a:gd name="connsiteX261" fmla="*/ 8959976 w 15258763"/>
              <a:gd name="connsiteY261" fmla="*/ 8768520 h 10453302"/>
              <a:gd name="connsiteX262" fmla="*/ 8979122 w 15258763"/>
              <a:gd name="connsiteY262" fmla="*/ 8251599 h 10453302"/>
              <a:gd name="connsiteX263" fmla="*/ 8557926 w 15258763"/>
              <a:gd name="connsiteY263" fmla="*/ 7179464 h 10453302"/>
              <a:gd name="connsiteX264" fmla="*/ 8175021 w 15258763"/>
              <a:gd name="connsiteY264" fmla="*/ 6892285 h 10453302"/>
              <a:gd name="connsiteX265" fmla="*/ 7466651 w 15258763"/>
              <a:gd name="connsiteY265" fmla="*/ 6356218 h 10453302"/>
              <a:gd name="connsiteX266" fmla="*/ 6739130 w 15258763"/>
              <a:gd name="connsiteY266" fmla="*/ 5686135 h 10453302"/>
              <a:gd name="connsiteX267" fmla="*/ 5992465 w 15258763"/>
              <a:gd name="connsiteY267" fmla="*/ 4709733 h 10453302"/>
              <a:gd name="connsiteX268" fmla="*/ 5801013 w 15258763"/>
              <a:gd name="connsiteY268" fmla="*/ 4211955 h 10453302"/>
              <a:gd name="connsiteX269" fmla="*/ 5915884 w 15258763"/>
              <a:gd name="connsiteY269" fmla="*/ 3599307 h 10453302"/>
              <a:gd name="connsiteX270" fmla="*/ 6030756 w 15258763"/>
              <a:gd name="connsiteY270" fmla="*/ 3465290 h 10453302"/>
              <a:gd name="connsiteX271" fmla="*/ 6432806 w 15258763"/>
              <a:gd name="connsiteY271" fmla="*/ 3120676 h 10453302"/>
              <a:gd name="connsiteX272" fmla="*/ 6949729 w 15258763"/>
              <a:gd name="connsiteY272" fmla="*/ 2776061 h 10453302"/>
              <a:gd name="connsiteX273" fmla="*/ 7562375 w 15258763"/>
              <a:gd name="connsiteY273" fmla="*/ 2067687 h 10453302"/>
              <a:gd name="connsiteX274" fmla="*/ 8213312 w 15258763"/>
              <a:gd name="connsiteY274" fmla="*/ 1052988 h 10453302"/>
              <a:gd name="connsiteX275" fmla="*/ 8787669 w 15258763"/>
              <a:gd name="connsiteY275" fmla="*/ 114872 h 10453302"/>
              <a:gd name="connsiteX276" fmla="*/ 8845105 w 15258763"/>
              <a:gd name="connsiteY276" fmla="*/ 38291 h 10453302"/>
              <a:gd name="connsiteX277" fmla="*/ 9534334 w 15258763"/>
              <a:gd name="connsiteY277" fmla="*/ 38290 h 10453302"/>
              <a:gd name="connsiteX278" fmla="*/ 9802368 w 15258763"/>
              <a:gd name="connsiteY278" fmla="*/ 38290 h 10453302"/>
              <a:gd name="connsiteX279" fmla="*/ 9783223 w 15258763"/>
              <a:gd name="connsiteY279" fmla="*/ 95726 h 10453302"/>
              <a:gd name="connsiteX280" fmla="*/ 9342882 w 15258763"/>
              <a:gd name="connsiteY280" fmla="*/ 1340167 h 10453302"/>
              <a:gd name="connsiteX281" fmla="*/ 9093994 w 15258763"/>
              <a:gd name="connsiteY281" fmla="*/ 1876234 h 10453302"/>
              <a:gd name="connsiteX282" fmla="*/ 8366474 w 15258763"/>
              <a:gd name="connsiteY282" fmla="*/ 2737770 h 10453302"/>
              <a:gd name="connsiteX283" fmla="*/ 7447505 w 15258763"/>
              <a:gd name="connsiteY283" fmla="*/ 3465289 h 10453302"/>
              <a:gd name="connsiteX284" fmla="*/ 7045456 w 15258763"/>
              <a:gd name="connsiteY284" fmla="*/ 3809904 h 10453302"/>
              <a:gd name="connsiteX285" fmla="*/ 6930585 w 15258763"/>
              <a:gd name="connsiteY285" fmla="*/ 4365118 h 10453302"/>
              <a:gd name="connsiteX286" fmla="*/ 7045456 w 15258763"/>
              <a:gd name="connsiteY286" fmla="*/ 4709733 h 10453302"/>
              <a:gd name="connsiteX287" fmla="*/ 7543233 w 15258763"/>
              <a:gd name="connsiteY287" fmla="*/ 5437246 h 10453302"/>
              <a:gd name="connsiteX288" fmla="*/ 8825960 w 15258763"/>
              <a:gd name="connsiteY288" fmla="*/ 6624252 h 10453302"/>
              <a:gd name="connsiteX289" fmla="*/ 9247156 w 15258763"/>
              <a:gd name="connsiteY289" fmla="*/ 7064593 h 10453302"/>
              <a:gd name="connsiteX290" fmla="*/ 9457754 w 15258763"/>
              <a:gd name="connsiteY290" fmla="*/ 7715531 h 10453302"/>
              <a:gd name="connsiteX291" fmla="*/ 9419463 w 15258763"/>
              <a:gd name="connsiteY291" fmla="*/ 8232453 h 10453302"/>
              <a:gd name="connsiteX292" fmla="*/ 9362028 w 15258763"/>
              <a:gd name="connsiteY292" fmla="*/ 9591766 h 10453302"/>
              <a:gd name="connsiteX293" fmla="*/ 9362028 w 15258763"/>
              <a:gd name="connsiteY293" fmla="*/ 10415012 h 10453302"/>
              <a:gd name="connsiteX294" fmla="*/ 9247156 w 15258763"/>
              <a:gd name="connsiteY294" fmla="*/ 10415012 h 10453302"/>
              <a:gd name="connsiteX295" fmla="*/ 9208865 w 15258763"/>
              <a:gd name="connsiteY295" fmla="*/ 9591766 h 10453302"/>
              <a:gd name="connsiteX296" fmla="*/ 9208865 w 15258763"/>
              <a:gd name="connsiteY296" fmla="*/ 8691939 h 10453302"/>
              <a:gd name="connsiteX297" fmla="*/ 9266301 w 15258763"/>
              <a:gd name="connsiteY297" fmla="*/ 8041000 h 10453302"/>
              <a:gd name="connsiteX298" fmla="*/ 8959977 w 15258763"/>
              <a:gd name="connsiteY298" fmla="*/ 7064593 h 10453302"/>
              <a:gd name="connsiteX299" fmla="*/ 8519636 w 15258763"/>
              <a:gd name="connsiteY299" fmla="*/ 6662542 h 10453302"/>
              <a:gd name="connsiteX300" fmla="*/ 7906989 w 15258763"/>
              <a:gd name="connsiteY300" fmla="*/ 6164766 h 10453302"/>
              <a:gd name="connsiteX301" fmla="*/ 7217763 w 15258763"/>
              <a:gd name="connsiteY301" fmla="*/ 5513827 h 10453302"/>
              <a:gd name="connsiteX302" fmla="*/ 6624260 w 15258763"/>
              <a:gd name="connsiteY302" fmla="*/ 4652296 h 10453302"/>
              <a:gd name="connsiteX303" fmla="*/ 6490243 w 15258763"/>
              <a:gd name="connsiteY303" fmla="*/ 4211955 h 10453302"/>
              <a:gd name="connsiteX304" fmla="*/ 6585970 w 15258763"/>
              <a:gd name="connsiteY304" fmla="*/ 3790760 h 10453302"/>
              <a:gd name="connsiteX305" fmla="*/ 6815714 w 15258763"/>
              <a:gd name="connsiteY305" fmla="*/ 3541870 h 10453302"/>
              <a:gd name="connsiteX306" fmla="*/ 7179471 w 15258763"/>
              <a:gd name="connsiteY306" fmla="*/ 3292982 h 10453302"/>
              <a:gd name="connsiteX307" fmla="*/ 8385620 w 15258763"/>
              <a:gd name="connsiteY307" fmla="*/ 2239994 h 10453302"/>
              <a:gd name="connsiteX308" fmla="*/ 8940832 w 15258763"/>
              <a:gd name="connsiteY308" fmla="*/ 1416748 h 10453302"/>
              <a:gd name="connsiteX309" fmla="*/ 9534334 w 15258763"/>
              <a:gd name="connsiteY309" fmla="*/ 38290 h 10453302"/>
              <a:gd name="connsiteX310" fmla="*/ 12827317 w 15258763"/>
              <a:gd name="connsiteY310" fmla="*/ 38290 h 10453302"/>
              <a:gd name="connsiteX311" fmla="*/ 13076206 w 15258763"/>
              <a:gd name="connsiteY311" fmla="*/ 38290 h 10453302"/>
              <a:gd name="connsiteX312" fmla="*/ 12980480 w 15258763"/>
              <a:gd name="connsiteY312" fmla="*/ 976407 h 10453302"/>
              <a:gd name="connsiteX313" fmla="*/ 12865607 w 15258763"/>
              <a:gd name="connsiteY313" fmla="*/ 2048541 h 10453302"/>
              <a:gd name="connsiteX314" fmla="*/ 12597575 w 15258763"/>
              <a:gd name="connsiteY314" fmla="*/ 3178110 h 10453302"/>
              <a:gd name="connsiteX315" fmla="*/ 12482702 w 15258763"/>
              <a:gd name="connsiteY315" fmla="*/ 3675887 h 10453302"/>
              <a:gd name="connsiteX316" fmla="*/ 12578428 w 15258763"/>
              <a:gd name="connsiteY316" fmla="*/ 4135374 h 10453302"/>
              <a:gd name="connsiteX317" fmla="*/ 12712446 w 15258763"/>
              <a:gd name="connsiteY317" fmla="*/ 4326827 h 10453302"/>
              <a:gd name="connsiteX318" fmla="*/ 12980480 w 15258763"/>
              <a:gd name="connsiteY318" fmla="*/ 4958621 h 10453302"/>
              <a:gd name="connsiteX319" fmla="*/ 13037915 w 15258763"/>
              <a:gd name="connsiteY319" fmla="*/ 5322375 h 10453302"/>
              <a:gd name="connsiteX320" fmla="*/ 13057059 w 15258763"/>
              <a:gd name="connsiteY320" fmla="*/ 6260492 h 10453302"/>
              <a:gd name="connsiteX321" fmla="*/ 12731591 w 15258763"/>
              <a:gd name="connsiteY321" fmla="*/ 7524078 h 10453302"/>
              <a:gd name="connsiteX322" fmla="*/ 11908345 w 15258763"/>
              <a:gd name="connsiteY322" fmla="*/ 9113135 h 10453302"/>
              <a:gd name="connsiteX323" fmla="*/ 11602021 w 15258763"/>
              <a:gd name="connsiteY323" fmla="*/ 10012961 h 10453302"/>
              <a:gd name="connsiteX324" fmla="*/ 11582876 w 15258763"/>
              <a:gd name="connsiteY324" fmla="*/ 10415012 h 10453302"/>
              <a:gd name="connsiteX325" fmla="*/ 11295697 w 15258763"/>
              <a:gd name="connsiteY325" fmla="*/ 10415012 h 10453302"/>
              <a:gd name="connsiteX326" fmla="*/ 11353133 w 15258763"/>
              <a:gd name="connsiteY326" fmla="*/ 9744928 h 10453302"/>
              <a:gd name="connsiteX327" fmla="*/ 11697747 w 15258763"/>
              <a:gd name="connsiteY327" fmla="*/ 8902536 h 10453302"/>
              <a:gd name="connsiteX328" fmla="*/ 12482702 w 15258763"/>
              <a:gd name="connsiteY328" fmla="*/ 7447498 h 10453302"/>
              <a:gd name="connsiteX329" fmla="*/ 12808172 w 15258763"/>
              <a:gd name="connsiteY329" fmla="*/ 6375363 h 10453302"/>
              <a:gd name="connsiteX330" fmla="*/ 12789027 w 15258763"/>
              <a:gd name="connsiteY330" fmla="*/ 5532973 h 10453302"/>
              <a:gd name="connsiteX331" fmla="*/ 12348686 w 15258763"/>
              <a:gd name="connsiteY331" fmla="*/ 4422553 h 10453302"/>
              <a:gd name="connsiteX332" fmla="*/ 12252960 w 15258763"/>
              <a:gd name="connsiteY332" fmla="*/ 4288536 h 10453302"/>
              <a:gd name="connsiteX333" fmla="*/ 12157233 w 15258763"/>
              <a:gd name="connsiteY333" fmla="*/ 3963067 h 10453302"/>
              <a:gd name="connsiteX334" fmla="*/ 12195524 w 15258763"/>
              <a:gd name="connsiteY334" fmla="*/ 3695032 h 10453302"/>
              <a:gd name="connsiteX335" fmla="*/ 12367831 w 15258763"/>
              <a:gd name="connsiteY335" fmla="*/ 3120675 h 10453302"/>
              <a:gd name="connsiteX336" fmla="*/ 12616720 w 15258763"/>
              <a:gd name="connsiteY336" fmla="*/ 2086831 h 10453302"/>
              <a:gd name="connsiteX337" fmla="*/ 12750736 w 15258763"/>
              <a:gd name="connsiteY337" fmla="*/ 823245 h 10453302"/>
              <a:gd name="connsiteX338" fmla="*/ 12827317 w 15258763"/>
              <a:gd name="connsiteY338" fmla="*/ 38290 h 10453302"/>
              <a:gd name="connsiteX339" fmla="*/ 9974675 w 15258763"/>
              <a:gd name="connsiteY339" fmla="*/ 38290 h 10453302"/>
              <a:gd name="connsiteX340" fmla="*/ 10223564 w 15258763"/>
              <a:gd name="connsiteY340" fmla="*/ 38290 h 10453302"/>
              <a:gd name="connsiteX341" fmla="*/ 10223564 w 15258763"/>
              <a:gd name="connsiteY341" fmla="*/ 95726 h 10453302"/>
              <a:gd name="connsiteX342" fmla="*/ 10070401 w 15258763"/>
              <a:gd name="connsiteY342" fmla="*/ 708374 h 10453302"/>
              <a:gd name="connsiteX343" fmla="*/ 9725787 w 15258763"/>
              <a:gd name="connsiteY343" fmla="*/ 1914525 h 10453302"/>
              <a:gd name="connsiteX344" fmla="*/ 9266301 w 15258763"/>
              <a:gd name="connsiteY344" fmla="*/ 2622898 h 10453302"/>
              <a:gd name="connsiteX345" fmla="*/ 8883396 w 15258763"/>
              <a:gd name="connsiteY345" fmla="*/ 2929222 h 10453302"/>
              <a:gd name="connsiteX346" fmla="*/ 8098440 w 15258763"/>
              <a:gd name="connsiteY346" fmla="*/ 3561015 h 10453302"/>
              <a:gd name="connsiteX347" fmla="*/ 7772971 w 15258763"/>
              <a:gd name="connsiteY347" fmla="*/ 3924776 h 10453302"/>
              <a:gd name="connsiteX348" fmla="*/ 7715535 w 15258763"/>
              <a:gd name="connsiteY348" fmla="*/ 4575716 h 10453302"/>
              <a:gd name="connsiteX349" fmla="*/ 7753827 w 15258763"/>
              <a:gd name="connsiteY349" fmla="*/ 4652296 h 10453302"/>
              <a:gd name="connsiteX350" fmla="*/ 7983570 w 15258763"/>
              <a:gd name="connsiteY350" fmla="*/ 5016058 h 10453302"/>
              <a:gd name="connsiteX351" fmla="*/ 9228010 w 15258763"/>
              <a:gd name="connsiteY351" fmla="*/ 6451945 h 10453302"/>
              <a:gd name="connsiteX352" fmla="*/ 9553480 w 15258763"/>
              <a:gd name="connsiteY352" fmla="*/ 6815705 h 10453302"/>
              <a:gd name="connsiteX353" fmla="*/ 9764077 w 15258763"/>
              <a:gd name="connsiteY353" fmla="*/ 7638950 h 10453302"/>
              <a:gd name="connsiteX354" fmla="*/ 9725787 w 15258763"/>
              <a:gd name="connsiteY354" fmla="*/ 7906983 h 10453302"/>
              <a:gd name="connsiteX355" fmla="*/ 9591770 w 15258763"/>
              <a:gd name="connsiteY355" fmla="*/ 9725782 h 10453302"/>
              <a:gd name="connsiteX356" fmla="*/ 9610915 w 15258763"/>
              <a:gd name="connsiteY356" fmla="*/ 10395866 h 10453302"/>
              <a:gd name="connsiteX357" fmla="*/ 9496043 w 15258763"/>
              <a:gd name="connsiteY357" fmla="*/ 10395866 h 10453302"/>
              <a:gd name="connsiteX358" fmla="*/ 9457754 w 15258763"/>
              <a:gd name="connsiteY358" fmla="*/ 8959972 h 10453302"/>
              <a:gd name="connsiteX359" fmla="*/ 9515189 w 15258763"/>
              <a:gd name="connsiteY359" fmla="*/ 8328179 h 10453302"/>
              <a:gd name="connsiteX360" fmla="*/ 9572625 w 15258763"/>
              <a:gd name="connsiteY360" fmla="*/ 7868694 h 10453302"/>
              <a:gd name="connsiteX361" fmla="*/ 9285446 w 15258763"/>
              <a:gd name="connsiteY361" fmla="*/ 6834850 h 10453302"/>
              <a:gd name="connsiteX362" fmla="*/ 9151429 w 15258763"/>
              <a:gd name="connsiteY362" fmla="*/ 6700833 h 10453302"/>
              <a:gd name="connsiteX363" fmla="*/ 8864250 w 15258763"/>
              <a:gd name="connsiteY363" fmla="*/ 6451945 h 10453302"/>
              <a:gd name="connsiteX364" fmla="*/ 7887843 w 15258763"/>
              <a:gd name="connsiteY364" fmla="*/ 5456391 h 10453302"/>
              <a:gd name="connsiteX365" fmla="*/ 7447505 w 15258763"/>
              <a:gd name="connsiteY365" fmla="*/ 4882040 h 10453302"/>
              <a:gd name="connsiteX366" fmla="*/ 7256054 w 15258763"/>
              <a:gd name="connsiteY366" fmla="*/ 4441698 h 10453302"/>
              <a:gd name="connsiteX367" fmla="*/ 7351779 w 15258763"/>
              <a:gd name="connsiteY367" fmla="*/ 3924776 h 10453302"/>
              <a:gd name="connsiteX368" fmla="*/ 7562375 w 15258763"/>
              <a:gd name="connsiteY368" fmla="*/ 3695032 h 10453302"/>
              <a:gd name="connsiteX369" fmla="*/ 8309039 w 15258763"/>
              <a:gd name="connsiteY369" fmla="*/ 3082384 h 10453302"/>
              <a:gd name="connsiteX370" fmla="*/ 8979122 w 15258763"/>
              <a:gd name="connsiteY370" fmla="*/ 2508027 h 10453302"/>
              <a:gd name="connsiteX371" fmla="*/ 9496043 w 15258763"/>
              <a:gd name="connsiteY371" fmla="*/ 1589056 h 10453302"/>
              <a:gd name="connsiteX372" fmla="*/ 9974675 w 15258763"/>
              <a:gd name="connsiteY372" fmla="*/ 76581 h 10453302"/>
              <a:gd name="connsiteX373" fmla="*/ 9974675 w 15258763"/>
              <a:gd name="connsiteY373" fmla="*/ 38290 h 10453302"/>
              <a:gd name="connsiteX374" fmla="*/ 10453306 w 15258763"/>
              <a:gd name="connsiteY374" fmla="*/ 38290 h 10453302"/>
              <a:gd name="connsiteX375" fmla="*/ 10702195 w 15258763"/>
              <a:gd name="connsiteY375" fmla="*/ 38290 h 10453302"/>
              <a:gd name="connsiteX376" fmla="*/ 10702195 w 15258763"/>
              <a:gd name="connsiteY376" fmla="*/ 95726 h 10453302"/>
              <a:gd name="connsiteX377" fmla="*/ 10434161 w 15258763"/>
              <a:gd name="connsiteY377" fmla="*/ 1378457 h 10453302"/>
              <a:gd name="connsiteX378" fmla="*/ 10204418 w 15258763"/>
              <a:gd name="connsiteY378" fmla="*/ 2316574 h 10453302"/>
              <a:gd name="connsiteX379" fmla="*/ 9706642 w 15258763"/>
              <a:gd name="connsiteY379" fmla="*/ 3005803 h 10453302"/>
              <a:gd name="connsiteX380" fmla="*/ 9323737 w 15258763"/>
              <a:gd name="connsiteY380" fmla="*/ 3235546 h 10453302"/>
              <a:gd name="connsiteX381" fmla="*/ 8825960 w 15258763"/>
              <a:gd name="connsiteY381" fmla="*/ 3561015 h 10453302"/>
              <a:gd name="connsiteX382" fmla="*/ 8481347 w 15258763"/>
              <a:gd name="connsiteY382" fmla="*/ 3924776 h 10453302"/>
              <a:gd name="connsiteX383" fmla="*/ 8443055 w 15258763"/>
              <a:gd name="connsiteY383" fmla="*/ 4499135 h 10453302"/>
              <a:gd name="connsiteX384" fmla="*/ 8577072 w 15258763"/>
              <a:gd name="connsiteY384" fmla="*/ 4786314 h 10453302"/>
              <a:gd name="connsiteX385" fmla="*/ 8845106 w 15258763"/>
              <a:gd name="connsiteY385" fmla="*/ 5207508 h 10453302"/>
              <a:gd name="connsiteX386" fmla="*/ 9706642 w 15258763"/>
              <a:gd name="connsiteY386" fmla="*/ 6375363 h 10453302"/>
              <a:gd name="connsiteX387" fmla="*/ 9878949 w 15258763"/>
              <a:gd name="connsiteY387" fmla="*/ 6605106 h 10453302"/>
              <a:gd name="connsiteX388" fmla="*/ 10070401 w 15258763"/>
              <a:gd name="connsiteY388" fmla="*/ 7485789 h 10453302"/>
              <a:gd name="connsiteX389" fmla="*/ 9974675 w 15258763"/>
              <a:gd name="connsiteY389" fmla="*/ 8060146 h 10453302"/>
              <a:gd name="connsiteX390" fmla="*/ 9802368 w 15258763"/>
              <a:gd name="connsiteY390" fmla="*/ 9342877 h 10453302"/>
              <a:gd name="connsiteX391" fmla="*/ 9802368 w 15258763"/>
              <a:gd name="connsiteY391" fmla="*/ 10415012 h 10453302"/>
              <a:gd name="connsiteX392" fmla="*/ 9687496 w 15258763"/>
              <a:gd name="connsiteY392" fmla="*/ 10415012 h 10453302"/>
              <a:gd name="connsiteX393" fmla="*/ 9668351 w 15258763"/>
              <a:gd name="connsiteY393" fmla="*/ 9917235 h 10453302"/>
              <a:gd name="connsiteX394" fmla="*/ 9764078 w 15258763"/>
              <a:gd name="connsiteY394" fmla="*/ 8309034 h 10453302"/>
              <a:gd name="connsiteX395" fmla="*/ 9878949 w 15258763"/>
              <a:gd name="connsiteY395" fmla="*/ 7619805 h 10453302"/>
              <a:gd name="connsiteX396" fmla="*/ 9630061 w 15258763"/>
              <a:gd name="connsiteY396" fmla="*/ 6643397 h 10453302"/>
              <a:gd name="connsiteX397" fmla="*/ 9400317 w 15258763"/>
              <a:gd name="connsiteY397" fmla="*/ 6394509 h 10453302"/>
              <a:gd name="connsiteX398" fmla="*/ 8155877 w 15258763"/>
              <a:gd name="connsiteY398" fmla="*/ 4786314 h 10453302"/>
              <a:gd name="connsiteX399" fmla="*/ 8021861 w 15258763"/>
              <a:gd name="connsiteY399" fmla="*/ 4479990 h 10453302"/>
              <a:gd name="connsiteX400" fmla="*/ 8060151 w 15258763"/>
              <a:gd name="connsiteY400" fmla="*/ 3982211 h 10453302"/>
              <a:gd name="connsiteX401" fmla="*/ 8232458 w 15258763"/>
              <a:gd name="connsiteY401" fmla="*/ 3733323 h 10453302"/>
              <a:gd name="connsiteX402" fmla="*/ 8711089 w 15258763"/>
              <a:gd name="connsiteY402" fmla="*/ 3312126 h 10453302"/>
              <a:gd name="connsiteX403" fmla="*/ 9400317 w 15258763"/>
              <a:gd name="connsiteY403" fmla="*/ 2852641 h 10453302"/>
              <a:gd name="connsiteX404" fmla="*/ 9936385 w 15258763"/>
              <a:gd name="connsiteY404" fmla="*/ 2086831 h 10453302"/>
              <a:gd name="connsiteX405" fmla="*/ 10146983 w 15258763"/>
              <a:gd name="connsiteY405" fmla="*/ 1321021 h 10453302"/>
              <a:gd name="connsiteX406" fmla="*/ 10453306 w 15258763"/>
              <a:gd name="connsiteY406" fmla="*/ 38290 h 10453302"/>
              <a:gd name="connsiteX407" fmla="*/ 5150076 w 15258763"/>
              <a:gd name="connsiteY407" fmla="*/ 38290 h 10453302"/>
              <a:gd name="connsiteX408" fmla="*/ 5609562 w 15258763"/>
              <a:gd name="connsiteY408" fmla="*/ 38290 h 10453302"/>
              <a:gd name="connsiteX409" fmla="*/ 5590418 w 15258763"/>
              <a:gd name="connsiteY409" fmla="*/ 172307 h 10453302"/>
              <a:gd name="connsiteX410" fmla="*/ 5571272 w 15258763"/>
              <a:gd name="connsiteY410" fmla="*/ 670083 h 10453302"/>
              <a:gd name="connsiteX411" fmla="*/ 5494692 w 15258763"/>
              <a:gd name="connsiteY411" fmla="*/ 1684781 h 10453302"/>
              <a:gd name="connsiteX412" fmla="*/ 5169222 w 15258763"/>
              <a:gd name="connsiteY412" fmla="*/ 2699479 h 10453302"/>
              <a:gd name="connsiteX413" fmla="*/ 4882044 w 15258763"/>
              <a:gd name="connsiteY413" fmla="*/ 3158965 h 10453302"/>
              <a:gd name="connsiteX414" fmla="*/ 4633156 w 15258763"/>
              <a:gd name="connsiteY414" fmla="*/ 3656741 h 10453302"/>
              <a:gd name="connsiteX415" fmla="*/ 4594864 w 15258763"/>
              <a:gd name="connsiteY415" fmla="*/ 4614006 h 10453302"/>
              <a:gd name="connsiteX416" fmla="*/ 4862898 w 15258763"/>
              <a:gd name="connsiteY416" fmla="*/ 5188365 h 10453302"/>
              <a:gd name="connsiteX417" fmla="*/ 5303240 w 15258763"/>
              <a:gd name="connsiteY417" fmla="*/ 5743570 h 10453302"/>
              <a:gd name="connsiteX418" fmla="*/ 6375370 w 15258763"/>
              <a:gd name="connsiteY418" fmla="*/ 6853995 h 10453302"/>
              <a:gd name="connsiteX419" fmla="*/ 7409214 w 15258763"/>
              <a:gd name="connsiteY419" fmla="*/ 7619805 h 10453302"/>
              <a:gd name="connsiteX420" fmla="*/ 7658102 w 15258763"/>
              <a:gd name="connsiteY420" fmla="*/ 7772967 h 10453302"/>
              <a:gd name="connsiteX421" fmla="*/ 8347328 w 15258763"/>
              <a:gd name="connsiteY421" fmla="*/ 9055698 h 10453302"/>
              <a:gd name="connsiteX422" fmla="*/ 8404764 w 15258763"/>
              <a:gd name="connsiteY422" fmla="*/ 10089542 h 10453302"/>
              <a:gd name="connsiteX423" fmla="*/ 8443055 w 15258763"/>
              <a:gd name="connsiteY423" fmla="*/ 10415012 h 10453302"/>
              <a:gd name="connsiteX424" fmla="*/ 8289893 w 15258763"/>
              <a:gd name="connsiteY424" fmla="*/ 10415012 h 10453302"/>
              <a:gd name="connsiteX425" fmla="*/ 8289893 w 15258763"/>
              <a:gd name="connsiteY425" fmla="*/ 10300140 h 10453302"/>
              <a:gd name="connsiteX426" fmla="*/ 8232458 w 15258763"/>
              <a:gd name="connsiteY426" fmla="*/ 9266297 h 10453302"/>
              <a:gd name="connsiteX427" fmla="*/ 7715535 w 15258763"/>
              <a:gd name="connsiteY427" fmla="*/ 8098436 h 10453302"/>
              <a:gd name="connsiteX428" fmla="*/ 7275197 w 15258763"/>
              <a:gd name="connsiteY428" fmla="*/ 7753822 h 10453302"/>
              <a:gd name="connsiteX429" fmla="*/ 6490243 w 15258763"/>
              <a:gd name="connsiteY429" fmla="*/ 7160319 h 10453302"/>
              <a:gd name="connsiteX430" fmla="*/ 5571272 w 15258763"/>
              <a:gd name="connsiteY430" fmla="*/ 6241347 h 10453302"/>
              <a:gd name="connsiteX431" fmla="*/ 4958624 w 15258763"/>
              <a:gd name="connsiteY431" fmla="*/ 5571263 h 10453302"/>
              <a:gd name="connsiteX432" fmla="*/ 4518284 w 15258763"/>
              <a:gd name="connsiteY432" fmla="*/ 4843750 h 10453302"/>
              <a:gd name="connsiteX433" fmla="*/ 4518284 w 15258763"/>
              <a:gd name="connsiteY433" fmla="*/ 3580161 h 10453302"/>
              <a:gd name="connsiteX434" fmla="*/ 4709737 w 15258763"/>
              <a:gd name="connsiteY434" fmla="*/ 3178110 h 10453302"/>
              <a:gd name="connsiteX435" fmla="*/ 4958624 w 15258763"/>
              <a:gd name="connsiteY435" fmla="*/ 2718624 h 10453302"/>
              <a:gd name="connsiteX436" fmla="*/ 5245803 w 15258763"/>
              <a:gd name="connsiteY436" fmla="*/ 1742216 h 10453302"/>
              <a:gd name="connsiteX437" fmla="*/ 5284094 w 15258763"/>
              <a:gd name="connsiteY437" fmla="*/ 1072134 h 10453302"/>
              <a:gd name="connsiteX438" fmla="*/ 5245803 w 15258763"/>
              <a:gd name="connsiteY438" fmla="*/ 306323 h 10453302"/>
              <a:gd name="connsiteX439" fmla="*/ 5150076 w 15258763"/>
              <a:gd name="connsiteY439" fmla="*/ 38290 h 10453302"/>
              <a:gd name="connsiteX440" fmla="*/ 13593127 w 15258763"/>
              <a:gd name="connsiteY440" fmla="*/ 38289 h 10453302"/>
              <a:gd name="connsiteX441" fmla="*/ 13727143 w 15258763"/>
              <a:gd name="connsiteY441" fmla="*/ 38289 h 10453302"/>
              <a:gd name="connsiteX442" fmla="*/ 13727143 w 15258763"/>
              <a:gd name="connsiteY442" fmla="*/ 516920 h 10453302"/>
              <a:gd name="connsiteX443" fmla="*/ 13573982 w 15258763"/>
              <a:gd name="connsiteY443" fmla="*/ 2776060 h 10453302"/>
              <a:gd name="connsiteX444" fmla="*/ 13535691 w 15258763"/>
              <a:gd name="connsiteY444" fmla="*/ 3350418 h 10453302"/>
              <a:gd name="connsiteX445" fmla="*/ 13650563 w 15258763"/>
              <a:gd name="connsiteY445" fmla="*/ 3905631 h 10453302"/>
              <a:gd name="connsiteX446" fmla="*/ 13822869 w 15258763"/>
              <a:gd name="connsiteY446" fmla="*/ 4920330 h 10453302"/>
              <a:gd name="connsiteX447" fmla="*/ 13822869 w 15258763"/>
              <a:gd name="connsiteY447" fmla="*/ 5762716 h 10453302"/>
              <a:gd name="connsiteX448" fmla="*/ 13707998 w 15258763"/>
              <a:gd name="connsiteY448" fmla="*/ 7045448 h 10453302"/>
              <a:gd name="connsiteX449" fmla="*/ 13382529 w 15258763"/>
              <a:gd name="connsiteY449" fmla="*/ 8423906 h 10453302"/>
              <a:gd name="connsiteX450" fmla="*/ 13057059 w 15258763"/>
              <a:gd name="connsiteY450" fmla="*/ 9630057 h 10453302"/>
              <a:gd name="connsiteX451" fmla="*/ 12942188 w 15258763"/>
              <a:gd name="connsiteY451" fmla="*/ 10415013 h 10453302"/>
              <a:gd name="connsiteX452" fmla="*/ 12578428 w 15258763"/>
              <a:gd name="connsiteY452" fmla="*/ 10415013 h 10453302"/>
              <a:gd name="connsiteX453" fmla="*/ 12597574 w 15258763"/>
              <a:gd name="connsiteY453" fmla="*/ 10223560 h 10453302"/>
              <a:gd name="connsiteX454" fmla="*/ 12827317 w 15258763"/>
              <a:gd name="connsiteY454" fmla="*/ 9208862 h 10453302"/>
              <a:gd name="connsiteX455" fmla="*/ 13229367 w 15258763"/>
              <a:gd name="connsiteY455" fmla="*/ 8060147 h 10453302"/>
              <a:gd name="connsiteX456" fmla="*/ 13554837 w 15258763"/>
              <a:gd name="connsiteY456" fmla="*/ 6834851 h 10453302"/>
              <a:gd name="connsiteX457" fmla="*/ 13650563 w 15258763"/>
              <a:gd name="connsiteY457" fmla="*/ 5111782 h 10453302"/>
              <a:gd name="connsiteX458" fmla="*/ 13478256 w 15258763"/>
              <a:gd name="connsiteY458" fmla="*/ 4097084 h 10453302"/>
              <a:gd name="connsiteX459" fmla="*/ 13363384 w 15258763"/>
              <a:gd name="connsiteY459" fmla="*/ 3733323 h 10453302"/>
              <a:gd name="connsiteX460" fmla="*/ 13305948 w 15258763"/>
              <a:gd name="connsiteY460" fmla="*/ 3197255 h 10453302"/>
              <a:gd name="connsiteX461" fmla="*/ 13344238 w 15258763"/>
              <a:gd name="connsiteY461" fmla="*/ 2890932 h 10453302"/>
              <a:gd name="connsiteX462" fmla="*/ 13497401 w 15258763"/>
              <a:gd name="connsiteY462" fmla="*/ 1971960 h 10453302"/>
              <a:gd name="connsiteX463" fmla="*/ 13593127 w 15258763"/>
              <a:gd name="connsiteY463" fmla="*/ 497775 h 10453302"/>
              <a:gd name="connsiteX464" fmla="*/ 13593127 w 15258763"/>
              <a:gd name="connsiteY464" fmla="*/ 38289 h 10453302"/>
              <a:gd name="connsiteX465" fmla="*/ 4537430 w 15258763"/>
              <a:gd name="connsiteY465" fmla="*/ 38289 h 10453302"/>
              <a:gd name="connsiteX466" fmla="*/ 4824606 w 15258763"/>
              <a:gd name="connsiteY466" fmla="*/ 38289 h 10453302"/>
              <a:gd name="connsiteX467" fmla="*/ 4901188 w 15258763"/>
              <a:gd name="connsiteY467" fmla="*/ 306323 h 10453302"/>
              <a:gd name="connsiteX468" fmla="*/ 4996914 w 15258763"/>
              <a:gd name="connsiteY468" fmla="*/ 1148714 h 10453302"/>
              <a:gd name="connsiteX469" fmla="*/ 4958624 w 15258763"/>
              <a:gd name="connsiteY469" fmla="*/ 1665635 h 10453302"/>
              <a:gd name="connsiteX470" fmla="*/ 4843752 w 15258763"/>
              <a:gd name="connsiteY470" fmla="*/ 2354865 h 10453302"/>
              <a:gd name="connsiteX471" fmla="*/ 4556573 w 15258763"/>
              <a:gd name="connsiteY471" fmla="*/ 3044094 h 10453302"/>
              <a:gd name="connsiteX472" fmla="*/ 4307686 w 15258763"/>
              <a:gd name="connsiteY472" fmla="*/ 3561014 h 10453302"/>
              <a:gd name="connsiteX473" fmla="*/ 4173668 w 15258763"/>
              <a:gd name="connsiteY473" fmla="*/ 4231099 h 10453302"/>
              <a:gd name="connsiteX474" fmla="*/ 4403411 w 15258763"/>
              <a:gd name="connsiteY474" fmla="*/ 5150074 h 10453302"/>
              <a:gd name="connsiteX475" fmla="*/ 4901188 w 15258763"/>
              <a:gd name="connsiteY475" fmla="*/ 5858442 h 10453302"/>
              <a:gd name="connsiteX476" fmla="*/ 5992465 w 15258763"/>
              <a:gd name="connsiteY476" fmla="*/ 7007157 h 10453302"/>
              <a:gd name="connsiteX477" fmla="*/ 6911437 w 15258763"/>
              <a:gd name="connsiteY477" fmla="*/ 7811257 h 10453302"/>
              <a:gd name="connsiteX478" fmla="*/ 7351779 w 15258763"/>
              <a:gd name="connsiteY478" fmla="*/ 8136727 h 10453302"/>
              <a:gd name="connsiteX479" fmla="*/ 8041005 w 15258763"/>
              <a:gd name="connsiteY479" fmla="*/ 9457749 h 10453302"/>
              <a:gd name="connsiteX480" fmla="*/ 8098440 w 15258763"/>
              <a:gd name="connsiteY480" fmla="*/ 10280995 h 10453302"/>
              <a:gd name="connsiteX481" fmla="*/ 8098440 w 15258763"/>
              <a:gd name="connsiteY481" fmla="*/ 10415012 h 10453302"/>
              <a:gd name="connsiteX482" fmla="*/ 7811262 w 15258763"/>
              <a:gd name="connsiteY482" fmla="*/ 10415012 h 10453302"/>
              <a:gd name="connsiteX483" fmla="*/ 7772970 w 15258763"/>
              <a:gd name="connsiteY483" fmla="*/ 9630056 h 10453302"/>
              <a:gd name="connsiteX484" fmla="*/ 7485796 w 15258763"/>
              <a:gd name="connsiteY484" fmla="*/ 8825956 h 10453302"/>
              <a:gd name="connsiteX485" fmla="*/ 7026311 w 15258763"/>
              <a:gd name="connsiteY485" fmla="*/ 8289889 h 10453302"/>
              <a:gd name="connsiteX486" fmla="*/ 6126482 w 15258763"/>
              <a:gd name="connsiteY486" fmla="*/ 7485789 h 10453302"/>
              <a:gd name="connsiteX487" fmla="*/ 4728882 w 15258763"/>
              <a:gd name="connsiteY487" fmla="*/ 5973313 h 10453302"/>
              <a:gd name="connsiteX488" fmla="*/ 4192814 w 15258763"/>
              <a:gd name="connsiteY488" fmla="*/ 5188363 h 10453302"/>
              <a:gd name="connsiteX489" fmla="*/ 3963071 w 15258763"/>
              <a:gd name="connsiteY489" fmla="*/ 4231099 h 10453302"/>
              <a:gd name="connsiteX490" fmla="*/ 4097088 w 15258763"/>
              <a:gd name="connsiteY490" fmla="*/ 3522724 h 10453302"/>
              <a:gd name="connsiteX491" fmla="*/ 4345976 w 15258763"/>
              <a:gd name="connsiteY491" fmla="*/ 2948367 h 10453302"/>
              <a:gd name="connsiteX492" fmla="*/ 4594864 w 15258763"/>
              <a:gd name="connsiteY492" fmla="*/ 2239993 h 10453302"/>
              <a:gd name="connsiteX493" fmla="*/ 4748027 w 15258763"/>
              <a:gd name="connsiteY493" fmla="*/ 1110423 h 10453302"/>
              <a:gd name="connsiteX494" fmla="*/ 4652300 w 15258763"/>
              <a:gd name="connsiteY494" fmla="*/ 382904 h 10453302"/>
              <a:gd name="connsiteX495" fmla="*/ 4537430 w 15258763"/>
              <a:gd name="connsiteY495" fmla="*/ 38289 h 10453302"/>
              <a:gd name="connsiteX496" fmla="*/ 13286803 w 15258763"/>
              <a:gd name="connsiteY496" fmla="*/ 38289 h 10453302"/>
              <a:gd name="connsiteX497" fmla="*/ 13478255 w 15258763"/>
              <a:gd name="connsiteY497" fmla="*/ 38289 h 10453302"/>
              <a:gd name="connsiteX498" fmla="*/ 13420819 w 15258763"/>
              <a:gd name="connsiteY498" fmla="*/ 995552 h 10453302"/>
              <a:gd name="connsiteX499" fmla="*/ 13152785 w 15258763"/>
              <a:gd name="connsiteY499" fmla="*/ 2910076 h 10453302"/>
              <a:gd name="connsiteX500" fmla="*/ 13076205 w 15258763"/>
              <a:gd name="connsiteY500" fmla="*/ 3312126 h 10453302"/>
              <a:gd name="connsiteX501" fmla="*/ 13133640 w 15258763"/>
              <a:gd name="connsiteY501" fmla="*/ 3848194 h 10453302"/>
              <a:gd name="connsiteX502" fmla="*/ 13229367 w 15258763"/>
              <a:gd name="connsiteY502" fmla="*/ 4077937 h 10453302"/>
              <a:gd name="connsiteX503" fmla="*/ 13459110 w 15258763"/>
              <a:gd name="connsiteY503" fmla="*/ 5054346 h 10453302"/>
              <a:gd name="connsiteX504" fmla="*/ 13478255 w 15258763"/>
              <a:gd name="connsiteY504" fmla="*/ 6049894 h 10453302"/>
              <a:gd name="connsiteX505" fmla="*/ 13420819 w 15258763"/>
              <a:gd name="connsiteY505" fmla="*/ 6758268 h 10453302"/>
              <a:gd name="connsiteX506" fmla="*/ 13037914 w 15258763"/>
              <a:gd name="connsiteY506" fmla="*/ 8002710 h 10453302"/>
              <a:gd name="connsiteX507" fmla="*/ 12463557 w 15258763"/>
              <a:gd name="connsiteY507" fmla="*/ 9400313 h 10453302"/>
              <a:gd name="connsiteX508" fmla="*/ 12272104 w 15258763"/>
              <a:gd name="connsiteY508" fmla="*/ 10166124 h 10453302"/>
              <a:gd name="connsiteX509" fmla="*/ 12252959 w 15258763"/>
              <a:gd name="connsiteY509" fmla="*/ 10415012 h 10453302"/>
              <a:gd name="connsiteX510" fmla="*/ 11889199 w 15258763"/>
              <a:gd name="connsiteY510" fmla="*/ 10415012 h 10453302"/>
              <a:gd name="connsiteX511" fmla="*/ 11889199 w 15258763"/>
              <a:gd name="connsiteY511" fmla="*/ 10338430 h 10453302"/>
              <a:gd name="connsiteX512" fmla="*/ 12099797 w 15258763"/>
              <a:gd name="connsiteY512" fmla="*/ 9438603 h 10453302"/>
              <a:gd name="connsiteX513" fmla="*/ 12616719 w 15258763"/>
              <a:gd name="connsiteY513" fmla="*/ 8309034 h 10453302"/>
              <a:gd name="connsiteX514" fmla="*/ 12980479 w 15258763"/>
              <a:gd name="connsiteY514" fmla="*/ 7562369 h 10453302"/>
              <a:gd name="connsiteX515" fmla="*/ 13286803 w 15258763"/>
              <a:gd name="connsiteY515" fmla="*/ 6298783 h 10453302"/>
              <a:gd name="connsiteX516" fmla="*/ 13267658 w 15258763"/>
              <a:gd name="connsiteY516" fmla="*/ 5169219 h 10453302"/>
              <a:gd name="connsiteX517" fmla="*/ 12942188 w 15258763"/>
              <a:gd name="connsiteY517" fmla="*/ 4116228 h 10453302"/>
              <a:gd name="connsiteX518" fmla="*/ 12865606 w 15258763"/>
              <a:gd name="connsiteY518" fmla="*/ 3963066 h 10453302"/>
              <a:gd name="connsiteX519" fmla="*/ 12789027 w 15258763"/>
              <a:gd name="connsiteY519" fmla="*/ 3465288 h 10453302"/>
              <a:gd name="connsiteX520" fmla="*/ 12884753 w 15258763"/>
              <a:gd name="connsiteY520" fmla="*/ 3024947 h 10453302"/>
              <a:gd name="connsiteX521" fmla="*/ 13076205 w 15258763"/>
              <a:gd name="connsiteY521" fmla="*/ 2163411 h 10453302"/>
              <a:gd name="connsiteX522" fmla="*/ 13286803 w 15258763"/>
              <a:gd name="connsiteY522" fmla="*/ 38289 h 10453302"/>
              <a:gd name="connsiteX523" fmla="*/ 3446148 w 15258763"/>
              <a:gd name="connsiteY523" fmla="*/ 38289 h 10453302"/>
              <a:gd name="connsiteX524" fmla="*/ 3599310 w 15258763"/>
              <a:gd name="connsiteY524" fmla="*/ 38289 h 10453302"/>
              <a:gd name="connsiteX525" fmla="*/ 3618456 w 15258763"/>
              <a:gd name="connsiteY525" fmla="*/ 95725 h 10453302"/>
              <a:gd name="connsiteX526" fmla="*/ 3905634 w 15258763"/>
              <a:gd name="connsiteY526" fmla="*/ 612647 h 10453302"/>
              <a:gd name="connsiteX527" fmla="*/ 4020506 w 15258763"/>
              <a:gd name="connsiteY527" fmla="*/ 1321020 h 10453302"/>
              <a:gd name="connsiteX528" fmla="*/ 3943926 w 15258763"/>
              <a:gd name="connsiteY528" fmla="*/ 1742215 h 10453302"/>
              <a:gd name="connsiteX529" fmla="*/ 3695038 w 15258763"/>
              <a:gd name="connsiteY529" fmla="*/ 2565461 h 10453302"/>
              <a:gd name="connsiteX530" fmla="*/ 3388713 w 15258763"/>
              <a:gd name="connsiteY530" fmla="*/ 3656741 h 10453302"/>
              <a:gd name="connsiteX531" fmla="*/ 3465294 w 15258763"/>
              <a:gd name="connsiteY531" fmla="*/ 5284084 h 10453302"/>
              <a:gd name="connsiteX532" fmla="*/ 3829055 w 15258763"/>
              <a:gd name="connsiteY532" fmla="*/ 6049894 h 10453302"/>
              <a:gd name="connsiteX533" fmla="*/ 4537428 w 15258763"/>
              <a:gd name="connsiteY533" fmla="*/ 7217755 h 10453302"/>
              <a:gd name="connsiteX534" fmla="*/ 4958623 w 15258763"/>
              <a:gd name="connsiteY534" fmla="*/ 8021855 h 10453302"/>
              <a:gd name="connsiteX535" fmla="*/ 5150076 w 15258763"/>
              <a:gd name="connsiteY535" fmla="*/ 9074844 h 10453302"/>
              <a:gd name="connsiteX536" fmla="*/ 5130930 w 15258763"/>
              <a:gd name="connsiteY536" fmla="*/ 9572620 h 10453302"/>
              <a:gd name="connsiteX537" fmla="*/ 5169222 w 15258763"/>
              <a:gd name="connsiteY537" fmla="*/ 10415012 h 10453302"/>
              <a:gd name="connsiteX538" fmla="*/ 4690591 w 15258763"/>
              <a:gd name="connsiteY538" fmla="*/ 10415012 h 10453302"/>
              <a:gd name="connsiteX539" fmla="*/ 4690591 w 15258763"/>
              <a:gd name="connsiteY539" fmla="*/ 10357576 h 10453302"/>
              <a:gd name="connsiteX540" fmla="*/ 4652300 w 15258763"/>
              <a:gd name="connsiteY540" fmla="*/ 8940827 h 10453302"/>
              <a:gd name="connsiteX541" fmla="*/ 4365120 w 15258763"/>
              <a:gd name="connsiteY541" fmla="*/ 7428352 h 10453302"/>
              <a:gd name="connsiteX542" fmla="*/ 3886489 w 15258763"/>
              <a:gd name="connsiteY542" fmla="*/ 6471090 h 10453302"/>
              <a:gd name="connsiteX543" fmla="*/ 3427003 w 15258763"/>
              <a:gd name="connsiteY543" fmla="*/ 5571263 h 10453302"/>
              <a:gd name="connsiteX544" fmla="*/ 3235551 w 15258763"/>
              <a:gd name="connsiteY544" fmla="*/ 3675886 h 10453302"/>
              <a:gd name="connsiteX545" fmla="*/ 3580165 w 15258763"/>
              <a:gd name="connsiteY545" fmla="*/ 2450590 h 10453302"/>
              <a:gd name="connsiteX546" fmla="*/ 3829055 w 15258763"/>
              <a:gd name="connsiteY546" fmla="*/ 1627344 h 10453302"/>
              <a:gd name="connsiteX547" fmla="*/ 3675892 w 15258763"/>
              <a:gd name="connsiteY547" fmla="*/ 440338 h 10453302"/>
              <a:gd name="connsiteX548" fmla="*/ 3484439 w 15258763"/>
              <a:gd name="connsiteY548" fmla="*/ 134015 h 10453302"/>
              <a:gd name="connsiteX549" fmla="*/ 3446148 w 15258763"/>
              <a:gd name="connsiteY549" fmla="*/ 38289 h 10453302"/>
              <a:gd name="connsiteX550" fmla="*/ 3178115 w 15258763"/>
              <a:gd name="connsiteY550" fmla="*/ 38289 h 10453302"/>
              <a:gd name="connsiteX551" fmla="*/ 3312131 w 15258763"/>
              <a:gd name="connsiteY551" fmla="*/ 38289 h 10453302"/>
              <a:gd name="connsiteX552" fmla="*/ 3331277 w 15258763"/>
              <a:gd name="connsiteY552" fmla="*/ 95725 h 10453302"/>
              <a:gd name="connsiteX553" fmla="*/ 3656746 w 15258763"/>
              <a:gd name="connsiteY553" fmla="*/ 650936 h 10453302"/>
              <a:gd name="connsiteX554" fmla="*/ 3752472 w 15258763"/>
              <a:gd name="connsiteY554" fmla="*/ 1512472 h 10453302"/>
              <a:gd name="connsiteX555" fmla="*/ 3522729 w 15258763"/>
              <a:gd name="connsiteY555" fmla="*/ 2259137 h 10453302"/>
              <a:gd name="connsiteX556" fmla="*/ 3120679 w 15258763"/>
              <a:gd name="connsiteY556" fmla="*/ 3675886 h 10453302"/>
              <a:gd name="connsiteX557" fmla="*/ 3101534 w 15258763"/>
              <a:gd name="connsiteY557" fmla="*/ 5035201 h 10453302"/>
              <a:gd name="connsiteX558" fmla="*/ 3407858 w 15258763"/>
              <a:gd name="connsiteY558" fmla="*/ 5935023 h 10453302"/>
              <a:gd name="connsiteX559" fmla="*/ 3848199 w 15258763"/>
              <a:gd name="connsiteY559" fmla="*/ 6873140 h 10453302"/>
              <a:gd name="connsiteX560" fmla="*/ 4154524 w 15258763"/>
              <a:gd name="connsiteY560" fmla="*/ 7849548 h 10453302"/>
              <a:gd name="connsiteX561" fmla="*/ 4231104 w 15258763"/>
              <a:gd name="connsiteY561" fmla="*/ 8864246 h 10453302"/>
              <a:gd name="connsiteX562" fmla="*/ 4231104 w 15258763"/>
              <a:gd name="connsiteY562" fmla="*/ 9764073 h 10453302"/>
              <a:gd name="connsiteX563" fmla="*/ 4307685 w 15258763"/>
              <a:gd name="connsiteY563" fmla="*/ 10395866 h 10453302"/>
              <a:gd name="connsiteX564" fmla="*/ 3943926 w 15258763"/>
              <a:gd name="connsiteY564" fmla="*/ 10395866 h 10453302"/>
              <a:gd name="connsiteX565" fmla="*/ 3886489 w 15258763"/>
              <a:gd name="connsiteY565" fmla="*/ 10012961 h 10453302"/>
              <a:gd name="connsiteX566" fmla="*/ 3848199 w 15258763"/>
              <a:gd name="connsiteY566" fmla="*/ 8825956 h 10453302"/>
              <a:gd name="connsiteX567" fmla="*/ 3829053 w 15258763"/>
              <a:gd name="connsiteY567" fmla="*/ 7945274 h 10453302"/>
              <a:gd name="connsiteX568" fmla="*/ 3388713 w 15258763"/>
              <a:gd name="connsiteY568" fmla="*/ 6317928 h 10453302"/>
              <a:gd name="connsiteX569" fmla="*/ 3158969 w 15258763"/>
              <a:gd name="connsiteY569" fmla="*/ 5724425 h 10453302"/>
              <a:gd name="connsiteX570" fmla="*/ 2967517 w 15258763"/>
              <a:gd name="connsiteY570" fmla="*/ 5054345 h 10453302"/>
              <a:gd name="connsiteX571" fmla="*/ 3005807 w 15258763"/>
              <a:gd name="connsiteY571" fmla="*/ 3580160 h 10453302"/>
              <a:gd name="connsiteX572" fmla="*/ 3427003 w 15258763"/>
              <a:gd name="connsiteY572" fmla="*/ 2201702 h 10453302"/>
              <a:gd name="connsiteX573" fmla="*/ 3618455 w 15258763"/>
              <a:gd name="connsiteY573" fmla="*/ 1589054 h 10453302"/>
              <a:gd name="connsiteX574" fmla="*/ 3522729 w 15258763"/>
              <a:gd name="connsiteY574" fmla="*/ 631791 h 10453302"/>
              <a:gd name="connsiteX575" fmla="*/ 3427003 w 15258763"/>
              <a:gd name="connsiteY575" fmla="*/ 459484 h 10453302"/>
              <a:gd name="connsiteX576" fmla="*/ 3178115 w 15258763"/>
              <a:gd name="connsiteY576" fmla="*/ 38289 h 10453302"/>
              <a:gd name="connsiteX577" fmla="*/ 2948371 w 15258763"/>
              <a:gd name="connsiteY577" fmla="*/ 38288 h 10453302"/>
              <a:gd name="connsiteX578" fmla="*/ 3063244 w 15258763"/>
              <a:gd name="connsiteY578" fmla="*/ 38288 h 10453302"/>
              <a:gd name="connsiteX579" fmla="*/ 3082388 w 15258763"/>
              <a:gd name="connsiteY579" fmla="*/ 76579 h 10453302"/>
              <a:gd name="connsiteX580" fmla="*/ 3427003 w 15258763"/>
              <a:gd name="connsiteY580" fmla="*/ 650936 h 10453302"/>
              <a:gd name="connsiteX581" fmla="*/ 3522729 w 15258763"/>
              <a:gd name="connsiteY581" fmla="*/ 1608199 h 10453302"/>
              <a:gd name="connsiteX582" fmla="*/ 3292987 w 15258763"/>
              <a:gd name="connsiteY582" fmla="*/ 2278283 h 10453302"/>
              <a:gd name="connsiteX583" fmla="*/ 2890937 w 15258763"/>
              <a:gd name="connsiteY583" fmla="*/ 3561014 h 10453302"/>
              <a:gd name="connsiteX584" fmla="*/ 3005808 w 15258763"/>
              <a:gd name="connsiteY584" fmla="*/ 5743570 h 10453302"/>
              <a:gd name="connsiteX585" fmla="*/ 3178114 w 15258763"/>
              <a:gd name="connsiteY585" fmla="*/ 6260492 h 10453302"/>
              <a:gd name="connsiteX586" fmla="*/ 3541874 w 15258763"/>
              <a:gd name="connsiteY586" fmla="*/ 7945274 h 10453302"/>
              <a:gd name="connsiteX587" fmla="*/ 3541874 w 15258763"/>
              <a:gd name="connsiteY587" fmla="*/ 8825956 h 10453302"/>
              <a:gd name="connsiteX588" fmla="*/ 3522729 w 15258763"/>
              <a:gd name="connsiteY588" fmla="*/ 9476894 h 10453302"/>
              <a:gd name="connsiteX589" fmla="*/ 3637600 w 15258763"/>
              <a:gd name="connsiteY589" fmla="*/ 10357576 h 10453302"/>
              <a:gd name="connsiteX590" fmla="*/ 3637600 w 15258763"/>
              <a:gd name="connsiteY590" fmla="*/ 10415012 h 10453302"/>
              <a:gd name="connsiteX591" fmla="*/ 3350422 w 15258763"/>
              <a:gd name="connsiteY591" fmla="*/ 10415012 h 10453302"/>
              <a:gd name="connsiteX592" fmla="*/ 3312132 w 15258763"/>
              <a:gd name="connsiteY592" fmla="*/ 10280995 h 10453302"/>
              <a:gd name="connsiteX593" fmla="*/ 3197260 w 15258763"/>
              <a:gd name="connsiteY593" fmla="*/ 8634503 h 10453302"/>
              <a:gd name="connsiteX594" fmla="*/ 3216406 w 15258763"/>
              <a:gd name="connsiteY594" fmla="*/ 7658095 h 10453302"/>
              <a:gd name="connsiteX595" fmla="*/ 3120679 w 15258763"/>
              <a:gd name="connsiteY595" fmla="*/ 6911431 h 10453302"/>
              <a:gd name="connsiteX596" fmla="*/ 2814355 w 15258763"/>
              <a:gd name="connsiteY596" fmla="*/ 5762715 h 10453302"/>
              <a:gd name="connsiteX597" fmla="*/ 2737775 w 15258763"/>
              <a:gd name="connsiteY597" fmla="*/ 3618450 h 10453302"/>
              <a:gd name="connsiteX598" fmla="*/ 3158970 w 15258763"/>
              <a:gd name="connsiteY598" fmla="*/ 2278283 h 10453302"/>
              <a:gd name="connsiteX599" fmla="*/ 3388713 w 15258763"/>
              <a:gd name="connsiteY599" fmla="*/ 1627344 h 10453302"/>
              <a:gd name="connsiteX600" fmla="*/ 3292987 w 15258763"/>
              <a:gd name="connsiteY600" fmla="*/ 650936 h 10453302"/>
              <a:gd name="connsiteX601" fmla="*/ 3139825 w 15258763"/>
              <a:gd name="connsiteY601" fmla="*/ 363757 h 10453302"/>
              <a:gd name="connsiteX602" fmla="*/ 2948371 w 15258763"/>
              <a:gd name="connsiteY602" fmla="*/ 38288 h 10453302"/>
              <a:gd name="connsiteX603" fmla="*/ 14971584 w 15258763"/>
              <a:gd name="connsiteY603" fmla="*/ 38288 h 10453302"/>
              <a:gd name="connsiteX604" fmla="*/ 15163037 w 15258763"/>
              <a:gd name="connsiteY604" fmla="*/ 38288 h 10453302"/>
              <a:gd name="connsiteX605" fmla="*/ 15163037 w 15258763"/>
              <a:gd name="connsiteY605" fmla="*/ 95724 h 10453302"/>
              <a:gd name="connsiteX606" fmla="*/ 15105602 w 15258763"/>
              <a:gd name="connsiteY606" fmla="*/ 1187003 h 10453302"/>
              <a:gd name="connsiteX607" fmla="*/ 15105602 w 15258763"/>
              <a:gd name="connsiteY607" fmla="*/ 2393154 h 10453302"/>
              <a:gd name="connsiteX608" fmla="*/ 15220473 w 15258763"/>
              <a:gd name="connsiteY608" fmla="*/ 4001355 h 10453302"/>
              <a:gd name="connsiteX609" fmla="*/ 15258763 w 15258763"/>
              <a:gd name="connsiteY609" fmla="*/ 4326825 h 10453302"/>
              <a:gd name="connsiteX610" fmla="*/ 15258763 w 15258763"/>
              <a:gd name="connsiteY610" fmla="*/ 5437246 h 10453302"/>
              <a:gd name="connsiteX611" fmla="*/ 15258763 w 15258763"/>
              <a:gd name="connsiteY611" fmla="*/ 5475537 h 10453302"/>
              <a:gd name="connsiteX612" fmla="*/ 15124747 w 15258763"/>
              <a:gd name="connsiteY612" fmla="*/ 7007157 h 10453302"/>
              <a:gd name="connsiteX613" fmla="*/ 15086457 w 15258763"/>
              <a:gd name="connsiteY613" fmla="*/ 8175017 h 10453302"/>
              <a:gd name="connsiteX614" fmla="*/ 15163037 w 15258763"/>
              <a:gd name="connsiteY614" fmla="*/ 9400313 h 10453302"/>
              <a:gd name="connsiteX615" fmla="*/ 15258763 w 15258763"/>
              <a:gd name="connsiteY615" fmla="*/ 10415012 h 10453302"/>
              <a:gd name="connsiteX616" fmla="*/ 15067311 w 15258763"/>
              <a:gd name="connsiteY616" fmla="*/ 10415012 h 10453302"/>
              <a:gd name="connsiteX617" fmla="*/ 14952439 w 15258763"/>
              <a:gd name="connsiteY617" fmla="*/ 9113135 h 10453302"/>
              <a:gd name="connsiteX618" fmla="*/ 14875858 w 15258763"/>
              <a:gd name="connsiteY618" fmla="*/ 8175017 h 10453302"/>
              <a:gd name="connsiteX619" fmla="*/ 14933295 w 15258763"/>
              <a:gd name="connsiteY619" fmla="*/ 6834850 h 10453302"/>
              <a:gd name="connsiteX620" fmla="*/ 15048166 w 15258763"/>
              <a:gd name="connsiteY620" fmla="*/ 5513827 h 10453302"/>
              <a:gd name="connsiteX621" fmla="*/ 14971584 w 15258763"/>
              <a:gd name="connsiteY621" fmla="*/ 2967511 h 10453302"/>
              <a:gd name="connsiteX622" fmla="*/ 14895005 w 15258763"/>
              <a:gd name="connsiteY622" fmla="*/ 1474182 h 10453302"/>
              <a:gd name="connsiteX623" fmla="*/ 14952439 w 15258763"/>
              <a:gd name="connsiteY623" fmla="*/ 306322 h 10453302"/>
              <a:gd name="connsiteX624" fmla="*/ 14971584 w 15258763"/>
              <a:gd name="connsiteY624" fmla="*/ 38288 h 10453302"/>
              <a:gd name="connsiteX625" fmla="*/ 13842016 w 15258763"/>
              <a:gd name="connsiteY625" fmla="*/ 38288 h 10453302"/>
              <a:gd name="connsiteX626" fmla="*/ 13976032 w 15258763"/>
              <a:gd name="connsiteY626" fmla="*/ 38288 h 10453302"/>
              <a:gd name="connsiteX627" fmla="*/ 13976032 w 15258763"/>
              <a:gd name="connsiteY627" fmla="*/ 76579 h 10453302"/>
              <a:gd name="connsiteX628" fmla="*/ 13976032 w 15258763"/>
              <a:gd name="connsiteY628" fmla="*/ 708372 h 10453302"/>
              <a:gd name="connsiteX629" fmla="*/ 13937742 w 15258763"/>
              <a:gd name="connsiteY629" fmla="*/ 2450589 h 10453302"/>
              <a:gd name="connsiteX630" fmla="*/ 14014322 w 15258763"/>
              <a:gd name="connsiteY630" fmla="*/ 3848192 h 10453302"/>
              <a:gd name="connsiteX631" fmla="*/ 14129194 w 15258763"/>
              <a:gd name="connsiteY631" fmla="*/ 5379810 h 10453302"/>
              <a:gd name="connsiteX632" fmla="*/ 13918595 w 15258763"/>
              <a:gd name="connsiteY632" fmla="*/ 7409207 h 10453302"/>
              <a:gd name="connsiteX633" fmla="*/ 13650563 w 15258763"/>
              <a:gd name="connsiteY633" fmla="*/ 9400313 h 10453302"/>
              <a:gd name="connsiteX634" fmla="*/ 13612272 w 15258763"/>
              <a:gd name="connsiteY634" fmla="*/ 10395866 h 10453302"/>
              <a:gd name="connsiteX635" fmla="*/ 13286803 w 15258763"/>
              <a:gd name="connsiteY635" fmla="*/ 10395866 h 10453302"/>
              <a:gd name="connsiteX636" fmla="*/ 13325093 w 15258763"/>
              <a:gd name="connsiteY636" fmla="*/ 9783218 h 10453302"/>
              <a:gd name="connsiteX637" fmla="*/ 13535690 w 15258763"/>
              <a:gd name="connsiteY637" fmla="*/ 8672793 h 10453302"/>
              <a:gd name="connsiteX638" fmla="*/ 13822869 w 15258763"/>
              <a:gd name="connsiteY638" fmla="*/ 7141173 h 10453302"/>
              <a:gd name="connsiteX639" fmla="*/ 13976032 w 15258763"/>
              <a:gd name="connsiteY639" fmla="*/ 5513827 h 10453302"/>
              <a:gd name="connsiteX640" fmla="*/ 13976032 w 15258763"/>
              <a:gd name="connsiteY640" fmla="*/ 4652295 h 10453302"/>
              <a:gd name="connsiteX641" fmla="*/ 13822869 w 15258763"/>
              <a:gd name="connsiteY641" fmla="*/ 3714177 h 10453302"/>
              <a:gd name="connsiteX642" fmla="*/ 13765434 w 15258763"/>
              <a:gd name="connsiteY642" fmla="*/ 2814349 h 10453302"/>
              <a:gd name="connsiteX643" fmla="*/ 13842016 w 15258763"/>
              <a:gd name="connsiteY643" fmla="*/ 1952812 h 10453302"/>
              <a:gd name="connsiteX644" fmla="*/ 13880305 w 15258763"/>
              <a:gd name="connsiteY644" fmla="*/ 440338 h 10453302"/>
              <a:gd name="connsiteX645" fmla="*/ 13842016 w 15258763"/>
              <a:gd name="connsiteY645" fmla="*/ 38288 h 10453302"/>
              <a:gd name="connsiteX646" fmla="*/ 497781 w 15258763"/>
              <a:gd name="connsiteY646" fmla="*/ 38288 h 10453302"/>
              <a:gd name="connsiteX647" fmla="*/ 689233 w 15258763"/>
              <a:gd name="connsiteY647" fmla="*/ 38288 h 10453302"/>
              <a:gd name="connsiteX648" fmla="*/ 995556 w 15258763"/>
              <a:gd name="connsiteY648" fmla="*/ 765808 h 10453302"/>
              <a:gd name="connsiteX649" fmla="*/ 1091284 w 15258763"/>
              <a:gd name="connsiteY649" fmla="*/ 1033840 h 10453302"/>
              <a:gd name="connsiteX650" fmla="*/ 1148718 w 15258763"/>
              <a:gd name="connsiteY650" fmla="*/ 2278282 h 10453302"/>
              <a:gd name="connsiteX651" fmla="*/ 861540 w 15258763"/>
              <a:gd name="connsiteY651" fmla="*/ 3388706 h 10453302"/>
              <a:gd name="connsiteX652" fmla="*/ 402054 w 15258763"/>
              <a:gd name="connsiteY652" fmla="*/ 5092635 h 10453302"/>
              <a:gd name="connsiteX653" fmla="*/ 268038 w 15258763"/>
              <a:gd name="connsiteY653" fmla="*/ 6547671 h 10453302"/>
              <a:gd name="connsiteX654" fmla="*/ 363764 w 15258763"/>
              <a:gd name="connsiteY654" fmla="*/ 7658095 h 10453302"/>
              <a:gd name="connsiteX655" fmla="*/ 459490 w 15258763"/>
              <a:gd name="connsiteY655" fmla="*/ 8864246 h 10453302"/>
              <a:gd name="connsiteX656" fmla="*/ 497781 w 15258763"/>
              <a:gd name="connsiteY656" fmla="*/ 9859799 h 10453302"/>
              <a:gd name="connsiteX657" fmla="*/ 555216 w 15258763"/>
              <a:gd name="connsiteY657" fmla="*/ 10415012 h 10453302"/>
              <a:gd name="connsiteX658" fmla="*/ 421200 w 15258763"/>
              <a:gd name="connsiteY658" fmla="*/ 10415012 h 10453302"/>
              <a:gd name="connsiteX659" fmla="*/ 421200 w 15258763"/>
              <a:gd name="connsiteY659" fmla="*/ 10357576 h 10453302"/>
              <a:gd name="connsiteX660" fmla="*/ 382908 w 15258763"/>
              <a:gd name="connsiteY660" fmla="*/ 9630056 h 10453302"/>
              <a:gd name="connsiteX661" fmla="*/ 306328 w 15258763"/>
              <a:gd name="connsiteY661" fmla="*/ 8136727 h 10453302"/>
              <a:gd name="connsiteX662" fmla="*/ 153166 w 15258763"/>
              <a:gd name="connsiteY662" fmla="*/ 6605106 h 10453302"/>
              <a:gd name="connsiteX663" fmla="*/ 229747 w 15258763"/>
              <a:gd name="connsiteY663" fmla="*/ 5130926 h 10453302"/>
              <a:gd name="connsiteX664" fmla="*/ 593506 w 15258763"/>
              <a:gd name="connsiteY664" fmla="*/ 3695030 h 10453302"/>
              <a:gd name="connsiteX665" fmla="*/ 938122 w 15258763"/>
              <a:gd name="connsiteY665" fmla="*/ 2297427 h 10453302"/>
              <a:gd name="connsiteX666" fmla="*/ 784959 w 15258763"/>
              <a:gd name="connsiteY666" fmla="*/ 765808 h 10453302"/>
              <a:gd name="connsiteX667" fmla="*/ 612652 w 15258763"/>
              <a:gd name="connsiteY667" fmla="*/ 325467 h 10453302"/>
              <a:gd name="connsiteX668" fmla="*/ 497781 w 15258763"/>
              <a:gd name="connsiteY668" fmla="*/ 38288 h 10453302"/>
              <a:gd name="connsiteX669" fmla="*/ 14646116 w 15258763"/>
              <a:gd name="connsiteY669" fmla="*/ 38287 h 10453302"/>
              <a:gd name="connsiteX670" fmla="*/ 14818423 w 15258763"/>
              <a:gd name="connsiteY670" fmla="*/ 38287 h 10453302"/>
              <a:gd name="connsiteX671" fmla="*/ 14799279 w 15258763"/>
              <a:gd name="connsiteY671" fmla="*/ 536064 h 10453302"/>
              <a:gd name="connsiteX672" fmla="*/ 14760987 w 15258763"/>
              <a:gd name="connsiteY672" fmla="*/ 1914522 h 10453302"/>
              <a:gd name="connsiteX673" fmla="*/ 14799279 w 15258763"/>
              <a:gd name="connsiteY673" fmla="*/ 2699477 h 10453302"/>
              <a:gd name="connsiteX674" fmla="*/ 14933295 w 15258763"/>
              <a:gd name="connsiteY674" fmla="*/ 4288533 h 10453302"/>
              <a:gd name="connsiteX675" fmla="*/ 14895005 w 15258763"/>
              <a:gd name="connsiteY675" fmla="*/ 5820151 h 10453302"/>
              <a:gd name="connsiteX676" fmla="*/ 14741842 w 15258763"/>
              <a:gd name="connsiteY676" fmla="*/ 7217755 h 10453302"/>
              <a:gd name="connsiteX677" fmla="*/ 14703552 w 15258763"/>
              <a:gd name="connsiteY677" fmla="*/ 8232453 h 10453302"/>
              <a:gd name="connsiteX678" fmla="*/ 14760987 w 15258763"/>
              <a:gd name="connsiteY678" fmla="*/ 8921682 h 10453302"/>
              <a:gd name="connsiteX679" fmla="*/ 14837568 w 15258763"/>
              <a:gd name="connsiteY679" fmla="*/ 9936380 h 10453302"/>
              <a:gd name="connsiteX680" fmla="*/ 14875858 w 15258763"/>
              <a:gd name="connsiteY680" fmla="*/ 10434157 h 10453302"/>
              <a:gd name="connsiteX681" fmla="*/ 14684406 w 15258763"/>
              <a:gd name="connsiteY681" fmla="*/ 10434157 h 10453302"/>
              <a:gd name="connsiteX682" fmla="*/ 14684406 w 15258763"/>
              <a:gd name="connsiteY682" fmla="*/ 10415012 h 10453302"/>
              <a:gd name="connsiteX683" fmla="*/ 14550390 w 15258763"/>
              <a:gd name="connsiteY683" fmla="*/ 8711084 h 10453302"/>
              <a:gd name="connsiteX684" fmla="*/ 14607826 w 15258763"/>
              <a:gd name="connsiteY684" fmla="*/ 6758268 h 10453302"/>
              <a:gd name="connsiteX685" fmla="*/ 14760987 w 15258763"/>
              <a:gd name="connsiteY685" fmla="*/ 5379810 h 10453302"/>
              <a:gd name="connsiteX686" fmla="*/ 14684406 w 15258763"/>
              <a:gd name="connsiteY686" fmla="*/ 3350416 h 10453302"/>
              <a:gd name="connsiteX687" fmla="*/ 14588680 w 15258763"/>
              <a:gd name="connsiteY687" fmla="*/ 1608198 h 10453302"/>
              <a:gd name="connsiteX688" fmla="*/ 14646116 w 15258763"/>
              <a:gd name="connsiteY688" fmla="*/ 38287 h 10453302"/>
              <a:gd name="connsiteX689" fmla="*/ 880685 w 15258763"/>
              <a:gd name="connsiteY689" fmla="*/ 38287 h 10453302"/>
              <a:gd name="connsiteX690" fmla="*/ 1072137 w 15258763"/>
              <a:gd name="connsiteY690" fmla="*/ 38287 h 10453302"/>
              <a:gd name="connsiteX691" fmla="*/ 1340171 w 15258763"/>
              <a:gd name="connsiteY691" fmla="*/ 631790 h 10453302"/>
              <a:gd name="connsiteX692" fmla="*/ 1589059 w 15258763"/>
              <a:gd name="connsiteY692" fmla="*/ 1263583 h 10453302"/>
              <a:gd name="connsiteX693" fmla="*/ 1569914 w 15258763"/>
              <a:gd name="connsiteY693" fmla="*/ 2259136 h 10453302"/>
              <a:gd name="connsiteX694" fmla="*/ 1474187 w 15258763"/>
              <a:gd name="connsiteY694" fmla="*/ 2508025 h 10453302"/>
              <a:gd name="connsiteX695" fmla="*/ 670087 w 15258763"/>
              <a:gd name="connsiteY695" fmla="*/ 5437246 h 10453302"/>
              <a:gd name="connsiteX696" fmla="*/ 574361 w 15258763"/>
              <a:gd name="connsiteY696" fmla="*/ 6547671 h 10453302"/>
              <a:gd name="connsiteX697" fmla="*/ 670087 w 15258763"/>
              <a:gd name="connsiteY697" fmla="*/ 7715531 h 10453302"/>
              <a:gd name="connsiteX698" fmla="*/ 727523 w 15258763"/>
              <a:gd name="connsiteY698" fmla="*/ 8883392 h 10453302"/>
              <a:gd name="connsiteX699" fmla="*/ 765813 w 15258763"/>
              <a:gd name="connsiteY699" fmla="*/ 9955525 h 10453302"/>
              <a:gd name="connsiteX700" fmla="*/ 804104 w 15258763"/>
              <a:gd name="connsiteY700" fmla="*/ 10415012 h 10453302"/>
              <a:gd name="connsiteX701" fmla="*/ 670087 w 15258763"/>
              <a:gd name="connsiteY701" fmla="*/ 10415012 h 10453302"/>
              <a:gd name="connsiteX702" fmla="*/ 612651 w 15258763"/>
              <a:gd name="connsiteY702" fmla="*/ 9113135 h 10453302"/>
              <a:gd name="connsiteX703" fmla="*/ 593506 w 15258763"/>
              <a:gd name="connsiteY703" fmla="*/ 8404760 h 10453302"/>
              <a:gd name="connsiteX704" fmla="*/ 440344 w 15258763"/>
              <a:gd name="connsiteY704" fmla="*/ 6815705 h 10453302"/>
              <a:gd name="connsiteX705" fmla="*/ 536070 w 15258763"/>
              <a:gd name="connsiteY705" fmla="*/ 5245794 h 10453302"/>
              <a:gd name="connsiteX706" fmla="*/ 1072137 w 15258763"/>
              <a:gd name="connsiteY706" fmla="*/ 3254689 h 10453302"/>
              <a:gd name="connsiteX707" fmla="*/ 1378461 w 15258763"/>
              <a:gd name="connsiteY707" fmla="*/ 2259136 h 10453302"/>
              <a:gd name="connsiteX708" fmla="*/ 1378461 w 15258763"/>
              <a:gd name="connsiteY708" fmla="*/ 1244438 h 10453302"/>
              <a:gd name="connsiteX709" fmla="*/ 1148718 w 15258763"/>
              <a:gd name="connsiteY709" fmla="*/ 631790 h 10453302"/>
              <a:gd name="connsiteX710" fmla="*/ 880685 w 15258763"/>
              <a:gd name="connsiteY710" fmla="*/ 38287 h 10453302"/>
              <a:gd name="connsiteX711" fmla="*/ 14071758 w 15258763"/>
              <a:gd name="connsiteY711" fmla="*/ 38287 h 10453302"/>
              <a:gd name="connsiteX712" fmla="*/ 14205774 w 15258763"/>
              <a:gd name="connsiteY712" fmla="*/ 38287 h 10453302"/>
              <a:gd name="connsiteX713" fmla="*/ 14205774 w 15258763"/>
              <a:gd name="connsiteY713" fmla="*/ 76578 h 10453302"/>
              <a:gd name="connsiteX714" fmla="*/ 14205774 w 15258763"/>
              <a:gd name="connsiteY714" fmla="*/ 1569907 h 10453302"/>
              <a:gd name="connsiteX715" fmla="*/ 14205774 w 15258763"/>
              <a:gd name="connsiteY715" fmla="*/ 2565460 h 10453302"/>
              <a:gd name="connsiteX716" fmla="*/ 14244065 w 15258763"/>
              <a:gd name="connsiteY716" fmla="*/ 3197253 h 10453302"/>
              <a:gd name="connsiteX717" fmla="*/ 14378082 w 15258763"/>
              <a:gd name="connsiteY717" fmla="*/ 4250243 h 10453302"/>
              <a:gd name="connsiteX718" fmla="*/ 14378082 w 15258763"/>
              <a:gd name="connsiteY718" fmla="*/ 5571263 h 10453302"/>
              <a:gd name="connsiteX719" fmla="*/ 14224921 w 15258763"/>
              <a:gd name="connsiteY719" fmla="*/ 6834850 h 10453302"/>
              <a:gd name="connsiteX720" fmla="*/ 14110048 w 15258763"/>
              <a:gd name="connsiteY720" fmla="*/ 8041000 h 10453302"/>
              <a:gd name="connsiteX721" fmla="*/ 14071758 w 15258763"/>
              <a:gd name="connsiteY721" fmla="*/ 9093989 h 10453302"/>
              <a:gd name="connsiteX722" fmla="*/ 14071758 w 15258763"/>
              <a:gd name="connsiteY722" fmla="*/ 9993816 h 10453302"/>
              <a:gd name="connsiteX723" fmla="*/ 14090903 w 15258763"/>
              <a:gd name="connsiteY723" fmla="*/ 10453302 h 10453302"/>
              <a:gd name="connsiteX724" fmla="*/ 13842016 w 15258763"/>
              <a:gd name="connsiteY724" fmla="*/ 10453302 h 10453302"/>
              <a:gd name="connsiteX725" fmla="*/ 13842016 w 15258763"/>
              <a:gd name="connsiteY725" fmla="*/ 10415012 h 10453302"/>
              <a:gd name="connsiteX726" fmla="*/ 13842016 w 15258763"/>
              <a:gd name="connsiteY726" fmla="*/ 9610911 h 10453302"/>
              <a:gd name="connsiteX727" fmla="*/ 14148339 w 15258763"/>
              <a:gd name="connsiteY727" fmla="*/ 6451945 h 10453302"/>
              <a:gd name="connsiteX728" fmla="*/ 14263210 w 15258763"/>
              <a:gd name="connsiteY728" fmla="*/ 5379810 h 10453302"/>
              <a:gd name="connsiteX729" fmla="*/ 14167484 w 15258763"/>
              <a:gd name="connsiteY729" fmla="*/ 3848192 h 10453302"/>
              <a:gd name="connsiteX730" fmla="*/ 14071758 w 15258763"/>
              <a:gd name="connsiteY730" fmla="*/ 2622896 h 10453302"/>
              <a:gd name="connsiteX731" fmla="*/ 14090903 w 15258763"/>
              <a:gd name="connsiteY731" fmla="*/ 689226 h 10453302"/>
              <a:gd name="connsiteX732" fmla="*/ 14071758 w 15258763"/>
              <a:gd name="connsiteY732" fmla="*/ 38287 h 10453302"/>
              <a:gd name="connsiteX733" fmla="*/ 14339792 w 15258763"/>
              <a:gd name="connsiteY733" fmla="*/ 38287 h 10453302"/>
              <a:gd name="connsiteX734" fmla="*/ 14492953 w 15258763"/>
              <a:gd name="connsiteY734" fmla="*/ 38287 h 10453302"/>
              <a:gd name="connsiteX735" fmla="*/ 14492953 w 15258763"/>
              <a:gd name="connsiteY735" fmla="*/ 57431 h 10453302"/>
              <a:gd name="connsiteX736" fmla="*/ 14473808 w 15258763"/>
              <a:gd name="connsiteY736" fmla="*/ 2010247 h 10453302"/>
              <a:gd name="connsiteX737" fmla="*/ 14550390 w 15258763"/>
              <a:gd name="connsiteY737" fmla="*/ 3216398 h 10453302"/>
              <a:gd name="connsiteX738" fmla="*/ 14684406 w 15258763"/>
              <a:gd name="connsiteY738" fmla="*/ 4767165 h 10453302"/>
              <a:gd name="connsiteX739" fmla="*/ 14531245 w 15258763"/>
              <a:gd name="connsiteY739" fmla="*/ 6566816 h 10453302"/>
              <a:gd name="connsiteX740" fmla="*/ 14416374 w 15258763"/>
              <a:gd name="connsiteY740" fmla="*/ 8289889 h 10453302"/>
              <a:gd name="connsiteX741" fmla="*/ 14435519 w 15258763"/>
              <a:gd name="connsiteY741" fmla="*/ 8864246 h 10453302"/>
              <a:gd name="connsiteX742" fmla="*/ 14492953 w 15258763"/>
              <a:gd name="connsiteY742" fmla="*/ 9993816 h 10453302"/>
              <a:gd name="connsiteX743" fmla="*/ 14531245 w 15258763"/>
              <a:gd name="connsiteY743" fmla="*/ 10415012 h 10453302"/>
              <a:gd name="connsiteX744" fmla="*/ 14320647 w 15258763"/>
              <a:gd name="connsiteY744" fmla="*/ 10415012 h 10453302"/>
              <a:gd name="connsiteX745" fmla="*/ 14282356 w 15258763"/>
              <a:gd name="connsiteY745" fmla="*/ 9974671 h 10453302"/>
              <a:gd name="connsiteX746" fmla="*/ 14263211 w 15258763"/>
              <a:gd name="connsiteY746" fmla="*/ 8730230 h 10453302"/>
              <a:gd name="connsiteX747" fmla="*/ 14416374 w 15258763"/>
              <a:gd name="connsiteY747" fmla="*/ 6356218 h 10453302"/>
              <a:gd name="connsiteX748" fmla="*/ 14531245 w 15258763"/>
              <a:gd name="connsiteY748" fmla="*/ 5207505 h 10453302"/>
              <a:gd name="connsiteX749" fmla="*/ 14416374 w 15258763"/>
              <a:gd name="connsiteY749" fmla="*/ 3484431 h 10453302"/>
              <a:gd name="connsiteX750" fmla="*/ 14320647 w 15258763"/>
              <a:gd name="connsiteY750" fmla="*/ 2182554 h 10453302"/>
              <a:gd name="connsiteX751" fmla="*/ 14339792 w 15258763"/>
              <a:gd name="connsiteY751" fmla="*/ 95723 h 10453302"/>
              <a:gd name="connsiteX752" fmla="*/ 14339792 w 15258763"/>
              <a:gd name="connsiteY752" fmla="*/ 38287 h 10453302"/>
              <a:gd name="connsiteX753" fmla="*/ 2527174 w 15258763"/>
              <a:gd name="connsiteY753" fmla="*/ 38287 h 10453302"/>
              <a:gd name="connsiteX754" fmla="*/ 2642046 w 15258763"/>
              <a:gd name="connsiteY754" fmla="*/ 38287 h 10453302"/>
              <a:gd name="connsiteX755" fmla="*/ 2910079 w 15258763"/>
              <a:gd name="connsiteY755" fmla="*/ 478628 h 10453302"/>
              <a:gd name="connsiteX756" fmla="*/ 3120677 w 15258763"/>
              <a:gd name="connsiteY756" fmla="*/ 880678 h 10453302"/>
              <a:gd name="connsiteX757" fmla="*/ 3197258 w 15258763"/>
              <a:gd name="connsiteY757" fmla="*/ 1627343 h 10453302"/>
              <a:gd name="connsiteX758" fmla="*/ 3044096 w 15258763"/>
              <a:gd name="connsiteY758" fmla="*/ 2105974 h 10453302"/>
              <a:gd name="connsiteX759" fmla="*/ 2718627 w 15258763"/>
              <a:gd name="connsiteY759" fmla="*/ 2871783 h 10453302"/>
              <a:gd name="connsiteX760" fmla="*/ 2431448 w 15258763"/>
              <a:gd name="connsiteY760" fmla="*/ 5686135 h 10453302"/>
              <a:gd name="connsiteX761" fmla="*/ 2603755 w 15258763"/>
              <a:gd name="connsiteY761" fmla="*/ 6758268 h 10453302"/>
              <a:gd name="connsiteX762" fmla="*/ 2527174 w 15258763"/>
              <a:gd name="connsiteY762" fmla="*/ 7926129 h 10453302"/>
              <a:gd name="connsiteX763" fmla="*/ 2450593 w 15258763"/>
              <a:gd name="connsiteY763" fmla="*/ 8328179 h 10453302"/>
              <a:gd name="connsiteX764" fmla="*/ 2469738 w 15258763"/>
              <a:gd name="connsiteY764" fmla="*/ 9381168 h 10453302"/>
              <a:gd name="connsiteX765" fmla="*/ 2680336 w 15258763"/>
              <a:gd name="connsiteY765" fmla="*/ 10415012 h 10453302"/>
              <a:gd name="connsiteX766" fmla="*/ 2450593 w 15258763"/>
              <a:gd name="connsiteY766" fmla="*/ 10415012 h 10453302"/>
              <a:gd name="connsiteX767" fmla="*/ 2431448 w 15258763"/>
              <a:gd name="connsiteY767" fmla="*/ 10357576 h 10453302"/>
              <a:gd name="connsiteX768" fmla="*/ 2316576 w 15258763"/>
              <a:gd name="connsiteY768" fmla="*/ 9878945 h 10453302"/>
              <a:gd name="connsiteX769" fmla="*/ 2201705 w 15258763"/>
              <a:gd name="connsiteY769" fmla="*/ 8500486 h 10453302"/>
              <a:gd name="connsiteX770" fmla="*/ 2316576 w 15258763"/>
              <a:gd name="connsiteY770" fmla="*/ 7849548 h 10453302"/>
              <a:gd name="connsiteX771" fmla="*/ 2431448 w 15258763"/>
              <a:gd name="connsiteY771" fmla="*/ 6853995 h 10453302"/>
              <a:gd name="connsiteX772" fmla="*/ 2297431 w 15258763"/>
              <a:gd name="connsiteY772" fmla="*/ 5686135 h 10453302"/>
              <a:gd name="connsiteX773" fmla="*/ 2412303 w 15258763"/>
              <a:gd name="connsiteY773" fmla="*/ 3580158 h 10453302"/>
              <a:gd name="connsiteX774" fmla="*/ 2852643 w 15258763"/>
              <a:gd name="connsiteY774" fmla="*/ 2335716 h 10453302"/>
              <a:gd name="connsiteX775" fmla="*/ 3063241 w 15258763"/>
              <a:gd name="connsiteY775" fmla="*/ 1780505 h 10453302"/>
              <a:gd name="connsiteX776" fmla="*/ 3005805 w 15258763"/>
              <a:gd name="connsiteY776" fmla="*/ 804097 h 10453302"/>
              <a:gd name="connsiteX777" fmla="*/ 2756917 w 15258763"/>
              <a:gd name="connsiteY777" fmla="*/ 363756 h 10453302"/>
              <a:gd name="connsiteX778" fmla="*/ 2527174 w 15258763"/>
              <a:gd name="connsiteY778" fmla="*/ 38287 h 10453302"/>
              <a:gd name="connsiteX779" fmla="*/ 1225299 w 15258763"/>
              <a:gd name="connsiteY779" fmla="*/ 38286 h 10453302"/>
              <a:gd name="connsiteX780" fmla="*/ 1397606 w 15258763"/>
              <a:gd name="connsiteY780" fmla="*/ 38286 h 10453302"/>
              <a:gd name="connsiteX781" fmla="*/ 1684785 w 15258763"/>
              <a:gd name="connsiteY781" fmla="*/ 574354 h 10453302"/>
              <a:gd name="connsiteX782" fmla="*/ 1971964 w 15258763"/>
              <a:gd name="connsiteY782" fmla="*/ 1244437 h 10453302"/>
              <a:gd name="connsiteX783" fmla="*/ 1971964 w 15258763"/>
              <a:gd name="connsiteY783" fmla="*/ 2105973 h 10453302"/>
              <a:gd name="connsiteX784" fmla="*/ 1837947 w 15258763"/>
              <a:gd name="connsiteY784" fmla="*/ 2469733 h 10453302"/>
              <a:gd name="connsiteX785" fmla="*/ 1493332 w 15258763"/>
              <a:gd name="connsiteY785" fmla="*/ 3388705 h 10453302"/>
              <a:gd name="connsiteX786" fmla="*/ 957265 w 15258763"/>
              <a:gd name="connsiteY786" fmla="*/ 5609554 h 10453302"/>
              <a:gd name="connsiteX787" fmla="*/ 861539 w 15258763"/>
              <a:gd name="connsiteY787" fmla="*/ 6662542 h 10453302"/>
              <a:gd name="connsiteX788" fmla="*/ 899829 w 15258763"/>
              <a:gd name="connsiteY788" fmla="*/ 7409207 h 10453302"/>
              <a:gd name="connsiteX789" fmla="*/ 957265 w 15258763"/>
              <a:gd name="connsiteY789" fmla="*/ 8443051 h 10453302"/>
              <a:gd name="connsiteX790" fmla="*/ 957265 w 15258763"/>
              <a:gd name="connsiteY790" fmla="*/ 9572620 h 10453302"/>
              <a:gd name="connsiteX791" fmla="*/ 1033846 w 15258763"/>
              <a:gd name="connsiteY791" fmla="*/ 10415012 h 10453302"/>
              <a:gd name="connsiteX792" fmla="*/ 899829 w 15258763"/>
              <a:gd name="connsiteY792" fmla="*/ 10415012 h 10453302"/>
              <a:gd name="connsiteX793" fmla="*/ 899829 w 15258763"/>
              <a:gd name="connsiteY793" fmla="*/ 10357576 h 10453302"/>
              <a:gd name="connsiteX794" fmla="*/ 823249 w 15258763"/>
              <a:gd name="connsiteY794" fmla="*/ 8787665 h 10453302"/>
              <a:gd name="connsiteX795" fmla="*/ 823249 w 15258763"/>
              <a:gd name="connsiteY795" fmla="*/ 8117582 h 10453302"/>
              <a:gd name="connsiteX796" fmla="*/ 727522 w 15258763"/>
              <a:gd name="connsiteY796" fmla="*/ 6834850 h 10453302"/>
              <a:gd name="connsiteX797" fmla="*/ 746668 w 15258763"/>
              <a:gd name="connsiteY797" fmla="*/ 5858442 h 10453302"/>
              <a:gd name="connsiteX798" fmla="*/ 1608204 w 15258763"/>
              <a:gd name="connsiteY798" fmla="*/ 2603750 h 10453302"/>
              <a:gd name="connsiteX799" fmla="*/ 1780511 w 15258763"/>
              <a:gd name="connsiteY799" fmla="*/ 2144264 h 10453302"/>
              <a:gd name="connsiteX800" fmla="*/ 1799656 w 15258763"/>
              <a:gd name="connsiteY800" fmla="*/ 1321018 h 10453302"/>
              <a:gd name="connsiteX801" fmla="*/ 1512478 w 15258763"/>
              <a:gd name="connsiteY801" fmla="*/ 612644 h 10453302"/>
              <a:gd name="connsiteX802" fmla="*/ 1225299 w 15258763"/>
              <a:gd name="connsiteY802" fmla="*/ 38286 h 10453302"/>
              <a:gd name="connsiteX803" fmla="*/ 2297432 w 15258763"/>
              <a:gd name="connsiteY803" fmla="*/ 38286 h 10453302"/>
              <a:gd name="connsiteX804" fmla="*/ 2412302 w 15258763"/>
              <a:gd name="connsiteY804" fmla="*/ 38286 h 10453302"/>
              <a:gd name="connsiteX805" fmla="*/ 2527174 w 15258763"/>
              <a:gd name="connsiteY805" fmla="*/ 248884 h 10453302"/>
              <a:gd name="connsiteX806" fmla="*/ 2871788 w 15258763"/>
              <a:gd name="connsiteY806" fmla="*/ 842387 h 10453302"/>
              <a:gd name="connsiteX807" fmla="*/ 3024951 w 15258763"/>
              <a:gd name="connsiteY807" fmla="*/ 1397599 h 10453302"/>
              <a:gd name="connsiteX808" fmla="*/ 2910079 w 15258763"/>
              <a:gd name="connsiteY808" fmla="*/ 1933666 h 10453302"/>
              <a:gd name="connsiteX809" fmla="*/ 2603755 w 15258763"/>
              <a:gd name="connsiteY809" fmla="*/ 2661186 h 10453302"/>
              <a:gd name="connsiteX810" fmla="*/ 2144269 w 15258763"/>
              <a:gd name="connsiteY810" fmla="*/ 5666989 h 10453302"/>
              <a:gd name="connsiteX811" fmla="*/ 2239995 w 15258763"/>
              <a:gd name="connsiteY811" fmla="*/ 6758268 h 10453302"/>
              <a:gd name="connsiteX812" fmla="*/ 2144269 w 15258763"/>
              <a:gd name="connsiteY812" fmla="*/ 7772967 h 10453302"/>
              <a:gd name="connsiteX813" fmla="*/ 2067689 w 15258763"/>
              <a:gd name="connsiteY813" fmla="*/ 8060146 h 10453302"/>
              <a:gd name="connsiteX814" fmla="*/ 2010253 w 15258763"/>
              <a:gd name="connsiteY814" fmla="*/ 9362023 h 10453302"/>
              <a:gd name="connsiteX815" fmla="*/ 2239995 w 15258763"/>
              <a:gd name="connsiteY815" fmla="*/ 10415012 h 10453302"/>
              <a:gd name="connsiteX816" fmla="*/ 2029398 w 15258763"/>
              <a:gd name="connsiteY816" fmla="*/ 10415012 h 10453302"/>
              <a:gd name="connsiteX817" fmla="*/ 1857090 w 15258763"/>
              <a:gd name="connsiteY817" fmla="*/ 9649202 h 10453302"/>
              <a:gd name="connsiteX818" fmla="*/ 1952816 w 15258763"/>
              <a:gd name="connsiteY818" fmla="*/ 7792112 h 10453302"/>
              <a:gd name="connsiteX819" fmla="*/ 2048544 w 15258763"/>
              <a:gd name="connsiteY819" fmla="*/ 6892285 h 10453302"/>
              <a:gd name="connsiteX820" fmla="*/ 1991108 w 15258763"/>
              <a:gd name="connsiteY820" fmla="*/ 5590408 h 10453302"/>
              <a:gd name="connsiteX821" fmla="*/ 2105978 w 15258763"/>
              <a:gd name="connsiteY821" fmla="*/ 3924772 h 10453302"/>
              <a:gd name="connsiteX822" fmla="*/ 2603755 w 15258763"/>
              <a:gd name="connsiteY822" fmla="*/ 2450588 h 10453302"/>
              <a:gd name="connsiteX823" fmla="*/ 2871788 w 15258763"/>
              <a:gd name="connsiteY823" fmla="*/ 1780504 h 10453302"/>
              <a:gd name="connsiteX824" fmla="*/ 2929225 w 15258763"/>
              <a:gd name="connsiteY824" fmla="*/ 1301873 h 10453302"/>
              <a:gd name="connsiteX825" fmla="*/ 2756917 w 15258763"/>
              <a:gd name="connsiteY825" fmla="*/ 746660 h 10453302"/>
              <a:gd name="connsiteX826" fmla="*/ 2354868 w 15258763"/>
              <a:gd name="connsiteY826" fmla="*/ 57431 h 10453302"/>
              <a:gd name="connsiteX827" fmla="*/ 2297432 w 15258763"/>
              <a:gd name="connsiteY827" fmla="*/ 38286 h 10453302"/>
              <a:gd name="connsiteX828" fmla="*/ 1531622 w 15258763"/>
              <a:gd name="connsiteY828" fmla="*/ 38286 h 10453302"/>
              <a:gd name="connsiteX829" fmla="*/ 1684784 w 15258763"/>
              <a:gd name="connsiteY829" fmla="*/ 38286 h 10453302"/>
              <a:gd name="connsiteX830" fmla="*/ 1876236 w 15258763"/>
              <a:gd name="connsiteY830" fmla="*/ 363755 h 10453302"/>
              <a:gd name="connsiteX831" fmla="*/ 2259141 w 15258763"/>
              <a:gd name="connsiteY831" fmla="*/ 1129565 h 10453302"/>
              <a:gd name="connsiteX832" fmla="*/ 2278286 w 15258763"/>
              <a:gd name="connsiteY832" fmla="*/ 1971957 h 10453302"/>
              <a:gd name="connsiteX833" fmla="*/ 2048543 w 15258763"/>
              <a:gd name="connsiteY833" fmla="*/ 2565459 h 10453302"/>
              <a:gd name="connsiteX834" fmla="*/ 1455042 w 15258763"/>
              <a:gd name="connsiteY834" fmla="*/ 4365113 h 10453302"/>
              <a:gd name="connsiteX835" fmla="*/ 1244443 w 15258763"/>
              <a:gd name="connsiteY835" fmla="*/ 5858442 h 10453302"/>
              <a:gd name="connsiteX836" fmla="*/ 1206153 w 15258763"/>
              <a:gd name="connsiteY836" fmla="*/ 7332626 h 10453302"/>
              <a:gd name="connsiteX837" fmla="*/ 1187007 w 15258763"/>
              <a:gd name="connsiteY837" fmla="*/ 8481341 h 10453302"/>
              <a:gd name="connsiteX838" fmla="*/ 1225298 w 15258763"/>
              <a:gd name="connsiteY838" fmla="*/ 9936380 h 10453302"/>
              <a:gd name="connsiteX839" fmla="*/ 1282733 w 15258763"/>
              <a:gd name="connsiteY839" fmla="*/ 10395866 h 10453302"/>
              <a:gd name="connsiteX840" fmla="*/ 1148717 w 15258763"/>
              <a:gd name="connsiteY840" fmla="*/ 10395866 h 10453302"/>
              <a:gd name="connsiteX841" fmla="*/ 1052990 w 15258763"/>
              <a:gd name="connsiteY841" fmla="*/ 8596213 h 10453302"/>
              <a:gd name="connsiteX842" fmla="*/ 1033845 w 15258763"/>
              <a:gd name="connsiteY842" fmla="*/ 7256045 h 10453302"/>
              <a:gd name="connsiteX843" fmla="*/ 1014700 w 15258763"/>
              <a:gd name="connsiteY843" fmla="*/ 6451945 h 10453302"/>
              <a:gd name="connsiteX844" fmla="*/ 1129571 w 15258763"/>
              <a:gd name="connsiteY844" fmla="*/ 5398956 h 10453302"/>
              <a:gd name="connsiteX845" fmla="*/ 1914527 w 15258763"/>
              <a:gd name="connsiteY845" fmla="*/ 2565459 h 10453302"/>
              <a:gd name="connsiteX846" fmla="*/ 2125125 w 15258763"/>
              <a:gd name="connsiteY846" fmla="*/ 2010247 h 10453302"/>
              <a:gd name="connsiteX847" fmla="*/ 2105979 w 15258763"/>
              <a:gd name="connsiteY847" fmla="*/ 1225292 h 10453302"/>
              <a:gd name="connsiteX848" fmla="*/ 1933672 w 15258763"/>
              <a:gd name="connsiteY848" fmla="*/ 784951 h 10453302"/>
              <a:gd name="connsiteX849" fmla="*/ 1550767 w 15258763"/>
              <a:gd name="connsiteY849" fmla="*/ 76577 h 10453302"/>
              <a:gd name="connsiteX850" fmla="*/ 1531622 w 15258763"/>
              <a:gd name="connsiteY850" fmla="*/ 38286 h 10453302"/>
              <a:gd name="connsiteX851" fmla="*/ 1818800 w 15258763"/>
              <a:gd name="connsiteY851" fmla="*/ 38286 h 10453302"/>
              <a:gd name="connsiteX852" fmla="*/ 1952817 w 15258763"/>
              <a:gd name="connsiteY852" fmla="*/ 38286 h 10453302"/>
              <a:gd name="connsiteX853" fmla="*/ 1971962 w 15258763"/>
              <a:gd name="connsiteY853" fmla="*/ 76577 h 10453302"/>
              <a:gd name="connsiteX854" fmla="*/ 2163414 w 15258763"/>
              <a:gd name="connsiteY854" fmla="*/ 402046 h 10453302"/>
              <a:gd name="connsiteX855" fmla="*/ 2469738 w 15258763"/>
              <a:gd name="connsiteY855" fmla="*/ 976403 h 10453302"/>
              <a:gd name="connsiteX856" fmla="*/ 2527174 w 15258763"/>
              <a:gd name="connsiteY856" fmla="*/ 1933666 h 10453302"/>
              <a:gd name="connsiteX857" fmla="*/ 2259141 w 15258763"/>
              <a:gd name="connsiteY857" fmla="*/ 2603750 h 10453302"/>
              <a:gd name="connsiteX858" fmla="*/ 1589057 w 15258763"/>
              <a:gd name="connsiteY858" fmla="*/ 5207504 h 10453302"/>
              <a:gd name="connsiteX859" fmla="*/ 1512476 w 15258763"/>
              <a:gd name="connsiteY859" fmla="*/ 6949721 h 10453302"/>
              <a:gd name="connsiteX860" fmla="*/ 1455040 w 15258763"/>
              <a:gd name="connsiteY860" fmla="*/ 7926129 h 10453302"/>
              <a:gd name="connsiteX861" fmla="*/ 1359314 w 15258763"/>
              <a:gd name="connsiteY861" fmla="*/ 8979118 h 10453302"/>
              <a:gd name="connsiteX862" fmla="*/ 1531621 w 15258763"/>
              <a:gd name="connsiteY862" fmla="*/ 10395866 h 10453302"/>
              <a:gd name="connsiteX863" fmla="*/ 1378459 w 15258763"/>
              <a:gd name="connsiteY863" fmla="*/ 10395866 h 10453302"/>
              <a:gd name="connsiteX864" fmla="*/ 1378459 w 15258763"/>
              <a:gd name="connsiteY864" fmla="*/ 10357576 h 10453302"/>
              <a:gd name="connsiteX865" fmla="*/ 1282733 w 15258763"/>
              <a:gd name="connsiteY865" fmla="*/ 8289889 h 10453302"/>
              <a:gd name="connsiteX866" fmla="*/ 1340169 w 15258763"/>
              <a:gd name="connsiteY866" fmla="*/ 7390062 h 10453302"/>
              <a:gd name="connsiteX867" fmla="*/ 1340169 w 15258763"/>
              <a:gd name="connsiteY867" fmla="*/ 6662542 h 10453302"/>
              <a:gd name="connsiteX868" fmla="*/ 1435895 w 15258763"/>
              <a:gd name="connsiteY868" fmla="*/ 5188359 h 10453302"/>
              <a:gd name="connsiteX869" fmla="*/ 2067688 w 15258763"/>
              <a:gd name="connsiteY869" fmla="*/ 2737767 h 10453302"/>
              <a:gd name="connsiteX870" fmla="*/ 2354867 w 15258763"/>
              <a:gd name="connsiteY870" fmla="*/ 2048538 h 10453302"/>
              <a:gd name="connsiteX871" fmla="*/ 2431448 w 15258763"/>
              <a:gd name="connsiteY871" fmla="*/ 1321018 h 10453302"/>
              <a:gd name="connsiteX872" fmla="*/ 2182560 w 15258763"/>
              <a:gd name="connsiteY872" fmla="*/ 708370 h 10453302"/>
              <a:gd name="connsiteX873" fmla="*/ 1818800 w 15258763"/>
              <a:gd name="connsiteY873" fmla="*/ 38286 h 10453302"/>
              <a:gd name="connsiteX874" fmla="*/ 114873 w 15258763"/>
              <a:gd name="connsiteY874" fmla="*/ 38285 h 10453302"/>
              <a:gd name="connsiteX875" fmla="*/ 325470 w 15258763"/>
              <a:gd name="connsiteY875" fmla="*/ 38285 h 10453302"/>
              <a:gd name="connsiteX876" fmla="*/ 421197 w 15258763"/>
              <a:gd name="connsiteY876" fmla="*/ 344610 h 10453302"/>
              <a:gd name="connsiteX877" fmla="*/ 612649 w 15258763"/>
              <a:gd name="connsiteY877" fmla="*/ 899822 h 10453302"/>
              <a:gd name="connsiteX878" fmla="*/ 727521 w 15258763"/>
              <a:gd name="connsiteY878" fmla="*/ 2144263 h 10453302"/>
              <a:gd name="connsiteX879" fmla="*/ 440342 w 15258763"/>
              <a:gd name="connsiteY879" fmla="*/ 3675883 h 10453302"/>
              <a:gd name="connsiteX880" fmla="*/ 95727 w 15258763"/>
              <a:gd name="connsiteY880" fmla="*/ 5073487 h 10453302"/>
              <a:gd name="connsiteX881" fmla="*/ 1 w 15258763"/>
              <a:gd name="connsiteY881" fmla="*/ 5647844 h 10453302"/>
              <a:gd name="connsiteX882" fmla="*/ 1 w 15258763"/>
              <a:gd name="connsiteY882" fmla="*/ 5147675 h 10453302"/>
              <a:gd name="connsiteX883" fmla="*/ 1 w 15258763"/>
              <a:gd name="connsiteY883" fmla="*/ 4614001 h 10453302"/>
              <a:gd name="connsiteX884" fmla="*/ 19146 w 15258763"/>
              <a:gd name="connsiteY884" fmla="*/ 4556566 h 10453302"/>
              <a:gd name="connsiteX885" fmla="*/ 248889 w 15258763"/>
              <a:gd name="connsiteY885" fmla="*/ 3580158 h 10453302"/>
              <a:gd name="connsiteX886" fmla="*/ 459487 w 15258763"/>
              <a:gd name="connsiteY886" fmla="*/ 2201699 h 10453302"/>
              <a:gd name="connsiteX887" fmla="*/ 325470 w 15258763"/>
              <a:gd name="connsiteY887" fmla="*/ 842387 h 10453302"/>
              <a:gd name="connsiteX888" fmla="*/ 114873 w 15258763"/>
              <a:gd name="connsiteY888" fmla="*/ 38285 h 10453302"/>
              <a:gd name="connsiteX889" fmla="*/ 2737774 w 15258763"/>
              <a:gd name="connsiteY889" fmla="*/ 19142 h 10453302"/>
              <a:gd name="connsiteX890" fmla="*/ 2852645 w 15258763"/>
              <a:gd name="connsiteY890" fmla="*/ 19142 h 10453302"/>
              <a:gd name="connsiteX891" fmla="*/ 2967517 w 15258763"/>
              <a:gd name="connsiteY891" fmla="*/ 229741 h 10453302"/>
              <a:gd name="connsiteX892" fmla="*/ 3273841 w 15258763"/>
              <a:gd name="connsiteY892" fmla="*/ 765807 h 10453302"/>
              <a:gd name="connsiteX893" fmla="*/ 3369567 w 15258763"/>
              <a:gd name="connsiteY893" fmla="*/ 1589053 h 10453302"/>
              <a:gd name="connsiteX894" fmla="*/ 3139824 w 15258763"/>
              <a:gd name="connsiteY894" fmla="*/ 2259137 h 10453302"/>
              <a:gd name="connsiteX895" fmla="*/ 2756919 w 15258763"/>
              <a:gd name="connsiteY895" fmla="*/ 3331271 h 10453302"/>
              <a:gd name="connsiteX896" fmla="*/ 2680338 w 15258763"/>
              <a:gd name="connsiteY896" fmla="*/ 5609554 h 10453302"/>
              <a:gd name="connsiteX897" fmla="*/ 2929226 w 15258763"/>
              <a:gd name="connsiteY897" fmla="*/ 6700833 h 10453302"/>
              <a:gd name="connsiteX898" fmla="*/ 3005807 w 15258763"/>
              <a:gd name="connsiteY898" fmla="*/ 7734677 h 10453302"/>
              <a:gd name="connsiteX899" fmla="*/ 2967517 w 15258763"/>
              <a:gd name="connsiteY899" fmla="*/ 8232453 h 10453302"/>
              <a:gd name="connsiteX900" fmla="*/ 2986662 w 15258763"/>
              <a:gd name="connsiteY900" fmla="*/ 9534330 h 10453302"/>
              <a:gd name="connsiteX901" fmla="*/ 3139824 w 15258763"/>
              <a:gd name="connsiteY901" fmla="*/ 10415012 h 10453302"/>
              <a:gd name="connsiteX902" fmla="*/ 2890936 w 15258763"/>
              <a:gd name="connsiteY902" fmla="*/ 10415012 h 10453302"/>
              <a:gd name="connsiteX903" fmla="*/ 2871790 w 15258763"/>
              <a:gd name="connsiteY903" fmla="*/ 10357576 h 10453302"/>
              <a:gd name="connsiteX904" fmla="*/ 2756919 w 15258763"/>
              <a:gd name="connsiteY904" fmla="*/ 9744928 h 10453302"/>
              <a:gd name="connsiteX905" fmla="*/ 2756919 w 15258763"/>
              <a:gd name="connsiteY905" fmla="*/ 7772968 h 10453302"/>
              <a:gd name="connsiteX906" fmla="*/ 2776064 w 15258763"/>
              <a:gd name="connsiteY906" fmla="*/ 6892286 h 10453302"/>
              <a:gd name="connsiteX907" fmla="*/ 2565466 w 15258763"/>
              <a:gd name="connsiteY907" fmla="*/ 5762716 h 10453302"/>
              <a:gd name="connsiteX908" fmla="*/ 2565466 w 15258763"/>
              <a:gd name="connsiteY908" fmla="*/ 3637595 h 10453302"/>
              <a:gd name="connsiteX909" fmla="*/ 3005807 w 15258763"/>
              <a:gd name="connsiteY909" fmla="*/ 2316572 h 10453302"/>
              <a:gd name="connsiteX910" fmla="*/ 3235550 w 15258763"/>
              <a:gd name="connsiteY910" fmla="*/ 1703924 h 10453302"/>
              <a:gd name="connsiteX911" fmla="*/ 3292986 w 15258763"/>
              <a:gd name="connsiteY911" fmla="*/ 1187002 h 10453302"/>
              <a:gd name="connsiteX912" fmla="*/ 3120679 w 15258763"/>
              <a:gd name="connsiteY912" fmla="*/ 650935 h 10453302"/>
              <a:gd name="connsiteX913" fmla="*/ 2776064 w 15258763"/>
              <a:gd name="connsiteY913" fmla="*/ 76579 h 10453302"/>
              <a:gd name="connsiteX914" fmla="*/ 2737774 w 15258763"/>
              <a:gd name="connsiteY914" fmla="*/ 19142 h 10453302"/>
              <a:gd name="connsiteX915" fmla="*/ 2086833 w 15258763"/>
              <a:gd name="connsiteY915" fmla="*/ 19141 h 10453302"/>
              <a:gd name="connsiteX916" fmla="*/ 2220850 w 15258763"/>
              <a:gd name="connsiteY916" fmla="*/ 19141 h 10453302"/>
              <a:gd name="connsiteX917" fmla="*/ 2393157 w 15258763"/>
              <a:gd name="connsiteY917" fmla="*/ 306320 h 10453302"/>
              <a:gd name="connsiteX918" fmla="*/ 2718627 w 15258763"/>
              <a:gd name="connsiteY918" fmla="*/ 899823 h 10453302"/>
              <a:gd name="connsiteX919" fmla="*/ 2776062 w 15258763"/>
              <a:gd name="connsiteY919" fmla="*/ 1837940 h 10453302"/>
              <a:gd name="connsiteX920" fmla="*/ 2527174 w 15258763"/>
              <a:gd name="connsiteY920" fmla="*/ 2488879 h 10453302"/>
              <a:gd name="connsiteX921" fmla="*/ 1895381 w 15258763"/>
              <a:gd name="connsiteY921" fmla="*/ 5705280 h 10453302"/>
              <a:gd name="connsiteX922" fmla="*/ 1914526 w 15258763"/>
              <a:gd name="connsiteY922" fmla="*/ 6758269 h 10453302"/>
              <a:gd name="connsiteX923" fmla="*/ 1799655 w 15258763"/>
              <a:gd name="connsiteY923" fmla="*/ 7906984 h 10453302"/>
              <a:gd name="connsiteX924" fmla="*/ 1703928 w 15258763"/>
              <a:gd name="connsiteY924" fmla="*/ 9247151 h 10453302"/>
              <a:gd name="connsiteX925" fmla="*/ 1876236 w 15258763"/>
              <a:gd name="connsiteY925" fmla="*/ 10280995 h 10453302"/>
              <a:gd name="connsiteX926" fmla="*/ 1857090 w 15258763"/>
              <a:gd name="connsiteY926" fmla="*/ 10415012 h 10453302"/>
              <a:gd name="connsiteX927" fmla="*/ 1684783 w 15258763"/>
              <a:gd name="connsiteY927" fmla="*/ 10415012 h 10453302"/>
              <a:gd name="connsiteX928" fmla="*/ 1665638 w 15258763"/>
              <a:gd name="connsiteY928" fmla="*/ 10338431 h 10453302"/>
              <a:gd name="connsiteX929" fmla="*/ 1569912 w 15258763"/>
              <a:gd name="connsiteY929" fmla="*/ 8060146 h 10453302"/>
              <a:gd name="connsiteX930" fmla="*/ 1684783 w 15258763"/>
              <a:gd name="connsiteY930" fmla="*/ 7045447 h 10453302"/>
              <a:gd name="connsiteX931" fmla="*/ 1703928 w 15258763"/>
              <a:gd name="connsiteY931" fmla="*/ 5475537 h 10453302"/>
              <a:gd name="connsiteX932" fmla="*/ 1876236 w 15258763"/>
              <a:gd name="connsiteY932" fmla="*/ 4058789 h 10453302"/>
              <a:gd name="connsiteX933" fmla="*/ 2431448 w 15258763"/>
              <a:gd name="connsiteY933" fmla="*/ 2469733 h 10453302"/>
              <a:gd name="connsiteX934" fmla="*/ 2661191 w 15258763"/>
              <a:gd name="connsiteY934" fmla="*/ 1876231 h 10453302"/>
              <a:gd name="connsiteX935" fmla="*/ 2603755 w 15258763"/>
              <a:gd name="connsiteY935" fmla="*/ 995549 h 10453302"/>
              <a:gd name="connsiteX936" fmla="*/ 2412303 w 15258763"/>
              <a:gd name="connsiteY936" fmla="*/ 593499 h 10453302"/>
              <a:gd name="connsiteX937" fmla="*/ 2086833 w 15258763"/>
              <a:gd name="connsiteY937" fmla="*/ 19141 h 10453302"/>
              <a:gd name="connsiteX938" fmla="*/ 3733329 w 15258763"/>
              <a:gd name="connsiteY938" fmla="*/ 0 h 10453302"/>
              <a:gd name="connsiteX939" fmla="*/ 3924780 w 15258763"/>
              <a:gd name="connsiteY939" fmla="*/ 0 h 10453302"/>
              <a:gd name="connsiteX940" fmla="*/ 3943927 w 15258763"/>
              <a:gd name="connsiteY940" fmla="*/ 38291 h 10453302"/>
              <a:gd name="connsiteX941" fmla="*/ 4116235 w 15258763"/>
              <a:gd name="connsiteY941" fmla="*/ 363759 h 10453302"/>
              <a:gd name="connsiteX942" fmla="*/ 4269395 w 15258763"/>
              <a:gd name="connsiteY942" fmla="*/ 1359312 h 10453302"/>
              <a:gd name="connsiteX943" fmla="*/ 4058799 w 15258763"/>
              <a:gd name="connsiteY943" fmla="*/ 2297429 h 10453302"/>
              <a:gd name="connsiteX944" fmla="*/ 3733329 w 15258763"/>
              <a:gd name="connsiteY944" fmla="*/ 3312127 h 10453302"/>
              <a:gd name="connsiteX945" fmla="*/ 3561021 w 15258763"/>
              <a:gd name="connsiteY945" fmla="*/ 4173665 h 10453302"/>
              <a:gd name="connsiteX946" fmla="*/ 3771619 w 15258763"/>
              <a:gd name="connsiteY946" fmla="*/ 5245794 h 10453302"/>
              <a:gd name="connsiteX947" fmla="*/ 4269395 w 15258763"/>
              <a:gd name="connsiteY947" fmla="*/ 6088185 h 10453302"/>
              <a:gd name="connsiteX948" fmla="*/ 4939479 w 15258763"/>
              <a:gd name="connsiteY948" fmla="*/ 6949721 h 10453302"/>
              <a:gd name="connsiteX949" fmla="*/ 5858449 w 15258763"/>
              <a:gd name="connsiteY949" fmla="*/ 8175018 h 10453302"/>
              <a:gd name="connsiteX950" fmla="*/ 6222209 w 15258763"/>
              <a:gd name="connsiteY950" fmla="*/ 8768520 h 10453302"/>
              <a:gd name="connsiteX951" fmla="*/ 6432808 w 15258763"/>
              <a:gd name="connsiteY951" fmla="*/ 10012961 h 10453302"/>
              <a:gd name="connsiteX952" fmla="*/ 6375372 w 15258763"/>
              <a:gd name="connsiteY952" fmla="*/ 10415012 h 10453302"/>
              <a:gd name="connsiteX953" fmla="*/ 5686144 w 15258763"/>
              <a:gd name="connsiteY953" fmla="*/ 10415012 h 10453302"/>
              <a:gd name="connsiteX954" fmla="*/ 5686144 w 15258763"/>
              <a:gd name="connsiteY954" fmla="*/ 9821509 h 10453302"/>
              <a:gd name="connsiteX955" fmla="*/ 5705289 w 15258763"/>
              <a:gd name="connsiteY955" fmla="*/ 9132280 h 10453302"/>
              <a:gd name="connsiteX956" fmla="*/ 5513838 w 15258763"/>
              <a:gd name="connsiteY956" fmla="*/ 8385615 h 10453302"/>
              <a:gd name="connsiteX957" fmla="*/ 4862898 w 15258763"/>
              <a:gd name="connsiteY957" fmla="*/ 7332626 h 10453302"/>
              <a:gd name="connsiteX958" fmla="*/ 4116235 w 15258763"/>
              <a:gd name="connsiteY958" fmla="*/ 6241348 h 10453302"/>
              <a:gd name="connsiteX959" fmla="*/ 3618456 w 15258763"/>
              <a:gd name="connsiteY959" fmla="*/ 5341521 h 10453302"/>
              <a:gd name="connsiteX960" fmla="*/ 3407859 w 15258763"/>
              <a:gd name="connsiteY960" fmla="*/ 4173665 h 10453302"/>
              <a:gd name="connsiteX961" fmla="*/ 3580167 w 15258763"/>
              <a:gd name="connsiteY961" fmla="*/ 3292981 h 10453302"/>
              <a:gd name="connsiteX962" fmla="*/ 4001363 w 15258763"/>
              <a:gd name="connsiteY962" fmla="*/ 1876234 h 10453302"/>
              <a:gd name="connsiteX963" fmla="*/ 4097088 w 15258763"/>
              <a:gd name="connsiteY963" fmla="*/ 1455038 h 10453302"/>
              <a:gd name="connsiteX964" fmla="*/ 3943927 w 15258763"/>
              <a:gd name="connsiteY964" fmla="*/ 363759 h 10453302"/>
              <a:gd name="connsiteX965" fmla="*/ 3829055 w 15258763"/>
              <a:gd name="connsiteY965" fmla="*/ 153162 h 10453302"/>
              <a:gd name="connsiteX966" fmla="*/ 3733329 w 15258763"/>
              <a:gd name="connsiteY966" fmla="*/ 0 h 10453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</a:cxnLst>
            <a:rect l="l" t="t" r="r" b="b"/>
            <a:pathLst>
              <a:path w="15258763" h="10453302">
                <a:moveTo>
                  <a:pt x="0" y="6509379"/>
                </a:moveTo>
                <a:cubicBezTo>
                  <a:pt x="0" y="6605105"/>
                  <a:pt x="19145" y="6681687"/>
                  <a:pt x="19145" y="6777413"/>
                </a:cubicBezTo>
                <a:cubicBezTo>
                  <a:pt x="57436" y="7160318"/>
                  <a:pt x="95726" y="7562368"/>
                  <a:pt x="134017" y="7945273"/>
                </a:cubicBezTo>
                <a:cubicBezTo>
                  <a:pt x="191453" y="8423904"/>
                  <a:pt x="210598" y="8902536"/>
                  <a:pt x="229743" y="9400313"/>
                </a:cubicBezTo>
                <a:cubicBezTo>
                  <a:pt x="229743" y="9725781"/>
                  <a:pt x="248888" y="10051251"/>
                  <a:pt x="248888" y="10376720"/>
                </a:cubicBezTo>
                <a:cubicBezTo>
                  <a:pt x="248888" y="10395865"/>
                  <a:pt x="248888" y="10395865"/>
                  <a:pt x="248888" y="10415011"/>
                </a:cubicBezTo>
                <a:cubicBezTo>
                  <a:pt x="191453" y="10415011"/>
                  <a:pt x="134017" y="10415011"/>
                  <a:pt x="76581" y="10415011"/>
                </a:cubicBezTo>
                <a:cubicBezTo>
                  <a:pt x="76581" y="10261849"/>
                  <a:pt x="76581" y="10108686"/>
                  <a:pt x="76581" y="9955524"/>
                </a:cubicBezTo>
                <a:cubicBezTo>
                  <a:pt x="76581" y="9419458"/>
                  <a:pt x="57436" y="8883391"/>
                  <a:pt x="19145" y="8366469"/>
                </a:cubicBezTo>
                <a:cubicBezTo>
                  <a:pt x="19145" y="8289887"/>
                  <a:pt x="0" y="8213307"/>
                  <a:pt x="0" y="8136725"/>
                </a:cubicBezTo>
                <a:cubicBezTo>
                  <a:pt x="0" y="7600659"/>
                  <a:pt x="0" y="7045446"/>
                  <a:pt x="0" y="6509379"/>
                </a:cubicBezTo>
                <a:close/>
                <a:moveTo>
                  <a:pt x="0" y="363755"/>
                </a:moveTo>
                <a:cubicBezTo>
                  <a:pt x="19145" y="402045"/>
                  <a:pt x="19145" y="459481"/>
                  <a:pt x="38291" y="497772"/>
                </a:cubicBezTo>
                <a:cubicBezTo>
                  <a:pt x="95726" y="765805"/>
                  <a:pt x="153162" y="1033839"/>
                  <a:pt x="191453" y="1301872"/>
                </a:cubicBezTo>
                <a:cubicBezTo>
                  <a:pt x="248888" y="1589051"/>
                  <a:pt x="229743" y="1876230"/>
                  <a:pt x="229743" y="2163409"/>
                </a:cubicBezTo>
                <a:cubicBezTo>
                  <a:pt x="229743" y="2737766"/>
                  <a:pt x="134017" y="3273833"/>
                  <a:pt x="0" y="3829046"/>
                </a:cubicBezTo>
                <a:lnTo>
                  <a:pt x="0" y="2098794"/>
                </a:lnTo>
                <a:cubicBezTo>
                  <a:pt x="0" y="1517257"/>
                  <a:pt x="0" y="938113"/>
                  <a:pt x="0" y="363755"/>
                </a:cubicBezTo>
                <a:close/>
                <a:moveTo>
                  <a:pt x="7830408" y="76582"/>
                </a:moveTo>
                <a:cubicBezTo>
                  <a:pt x="8041005" y="76582"/>
                  <a:pt x="8251602" y="76582"/>
                  <a:pt x="8443055" y="76582"/>
                </a:cubicBezTo>
                <a:cubicBezTo>
                  <a:pt x="8443055" y="95727"/>
                  <a:pt x="8423909" y="114873"/>
                  <a:pt x="8423909" y="134018"/>
                </a:cubicBezTo>
                <a:cubicBezTo>
                  <a:pt x="8270748" y="344616"/>
                  <a:pt x="8117586" y="555213"/>
                  <a:pt x="7964424" y="765811"/>
                </a:cubicBezTo>
                <a:cubicBezTo>
                  <a:pt x="7734681" y="1052990"/>
                  <a:pt x="7543231" y="1359314"/>
                  <a:pt x="7370925" y="1684783"/>
                </a:cubicBezTo>
                <a:cubicBezTo>
                  <a:pt x="7294342" y="1818800"/>
                  <a:pt x="7236908" y="1971961"/>
                  <a:pt x="7160325" y="2105979"/>
                </a:cubicBezTo>
                <a:cubicBezTo>
                  <a:pt x="7026311" y="2374011"/>
                  <a:pt x="6834858" y="2565464"/>
                  <a:pt x="6605114" y="2737771"/>
                </a:cubicBezTo>
                <a:cubicBezTo>
                  <a:pt x="6451952" y="2871788"/>
                  <a:pt x="6279644" y="2986660"/>
                  <a:pt x="6126482" y="3101531"/>
                </a:cubicBezTo>
                <a:cubicBezTo>
                  <a:pt x="5973321" y="3216403"/>
                  <a:pt x="5839304" y="3350419"/>
                  <a:pt x="5705290" y="3522727"/>
                </a:cubicBezTo>
                <a:cubicBezTo>
                  <a:pt x="5532983" y="3771615"/>
                  <a:pt x="5494692" y="4039649"/>
                  <a:pt x="5590418" y="4345974"/>
                </a:cubicBezTo>
                <a:cubicBezTo>
                  <a:pt x="5609564" y="4422553"/>
                  <a:pt x="5628710" y="4479991"/>
                  <a:pt x="5666999" y="4537426"/>
                </a:cubicBezTo>
                <a:cubicBezTo>
                  <a:pt x="5743580" y="4690589"/>
                  <a:pt x="5820158" y="4843750"/>
                  <a:pt x="5915885" y="4977768"/>
                </a:cubicBezTo>
                <a:cubicBezTo>
                  <a:pt x="6183918" y="5379811"/>
                  <a:pt x="6490243" y="5743571"/>
                  <a:pt x="6834858" y="6049895"/>
                </a:cubicBezTo>
                <a:cubicBezTo>
                  <a:pt x="7236908" y="6413654"/>
                  <a:pt x="7638958" y="6758269"/>
                  <a:pt x="8079296" y="7026303"/>
                </a:cubicBezTo>
                <a:cubicBezTo>
                  <a:pt x="8194166" y="7102884"/>
                  <a:pt x="8309039" y="7179465"/>
                  <a:pt x="8404764" y="7275191"/>
                </a:cubicBezTo>
                <a:cubicBezTo>
                  <a:pt x="8634507" y="7466643"/>
                  <a:pt x="8787669" y="7715531"/>
                  <a:pt x="8845105" y="8041001"/>
                </a:cubicBezTo>
                <a:cubicBezTo>
                  <a:pt x="8883396" y="8251599"/>
                  <a:pt x="8883396" y="8462197"/>
                  <a:pt x="8883396" y="8691939"/>
                </a:cubicBezTo>
                <a:cubicBezTo>
                  <a:pt x="8864250" y="9055699"/>
                  <a:pt x="8864250" y="9400314"/>
                  <a:pt x="8883396" y="9764073"/>
                </a:cubicBezTo>
                <a:cubicBezTo>
                  <a:pt x="8902541" y="9955526"/>
                  <a:pt x="8902541" y="10185269"/>
                  <a:pt x="8921686" y="10415012"/>
                </a:cubicBezTo>
                <a:cubicBezTo>
                  <a:pt x="8883396" y="10415012"/>
                  <a:pt x="8845105" y="10415012"/>
                  <a:pt x="8806814" y="10415012"/>
                </a:cubicBezTo>
                <a:cubicBezTo>
                  <a:pt x="8806814" y="10376721"/>
                  <a:pt x="8806814" y="10338431"/>
                  <a:pt x="8806814" y="10300140"/>
                </a:cubicBezTo>
                <a:cubicBezTo>
                  <a:pt x="8768524" y="9840655"/>
                  <a:pt x="8749379" y="9400314"/>
                  <a:pt x="8768524" y="8940828"/>
                </a:cubicBezTo>
                <a:cubicBezTo>
                  <a:pt x="8768524" y="8787666"/>
                  <a:pt x="8768524" y="8615358"/>
                  <a:pt x="8768524" y="8462197"/>
                </a:cubicBezTo>
                <a:cubicBezTo>
                  <a:pt x="8749379" y="8079292"/>
                  <a:pt x="8615363" y="7734677"/>
                  <a:pt x="8366474" y="7485789"/>
                </a:cubicBezTo>
                <a:cubicBezTo>
                  <a:pt x="8232458" y="7351772"/>
                  <a:pt x="8098440" y="7256046"/>
                  <a:pt x="7945278" y="7160320"/>
                </a:cubicBezTo>
                <a:cubicBezTo>
                  <a:pt x="7638958" y="6988012"/>
                  <a:pt x="7332634" y="6758269"/>
                  <a:pt x="7045455" y="6528526"/>
                </a:cubicBezTo>
                <a:cubicBezTo>
                  <a:pt x="6528532" y="6088185"/>
                  <a:pt x="6049901" y="5590409"/>
                  <a:pt x="5647854" y="5016058"/>
                </a:cubicBezTo>
                <a:cubicBezTo>
                  <a:pt x="5532983" y="4843750"/>
                  <a:pt x="5418111" y="4671443"/>
                  <a:pt x="5341530" y="4460845"/>
                </a:cubicBezTo>
                <a:cubicBezTo>
                  <a:pt x="5226656" y="4116229"/>
                  <a:pt x="5245804" y="3790760"/>
                  <a:pt x="5437256" y="3503581"/>
                </a:cubicBezTo>
                <a:cubicBezTo>
                  <a:pt x="5513837" y="3388710"/>
                  <a:pt x="5590418" y="3292984"/>
                  <a:pt x="5666999" y="3197257"/>
                </a:cubicBezTo>
                <a:cubicBezTo>
                  <a:pt x="5820158" y="3024950"/>
                  <a:pt x="5992465" y="2871788"/>
                  <a:pt x="6164774" y="2718626"/>
                </a:cubicBezTo>
                <a:cubicBezTo>
                  <a:pt x="6317935" y="2565464"/>
                  <a:pt x="6471097" y="2412302"/>
                  <a:pt x="6585970" y="2220850"/>
                </a:cubicBezTo>
                <a:cubicBezTo>
                  <a:pt x="6662549" y="2067687"/>
                  <a:pt x="6739132" y="1895380"/>
                  <a:pt x="6796567" y="1742219"/>
                </a:cubicBezTo>
                <a:cubicBezTo>
                  <a:pt x="6968875" y="1244442"/>
                  <a:pt x="7217763" y="804102"/>
                  <a:pt x="7543231" y="440342"/>
                </a:cubicBezTo>
                <a:cubicBezTo>
                  <a:pt x="7638958" y="325470"/>
                  <a:pt x="7734681" y="191454"/>
                  <a:pt x="7830408" y="76582"/>
                </a:cubicBezTo>
                <a:close/>
                <a:moveTo>
                  <a:pt x="12329541" y="57436"/>
                </a:moveTo>
                <a:cubicBezTo>
                  <a:pt x="12406122" y="57436"/>
                  <a:pt x="12501849" y="57436"/>
                  <a:pt x="12578429" y="57436"/>
                </a:cubicBezTo>
                <a:cubicBezTo>
                  <a:pt x="12578429" y="76582"/>
                  <a:pt x="12578429" y="95727"/>
                  <a:pt x="12578429" y="114873"/>
                </a:cubicBezTo>
                <a:cubicBezTo>
                  <a:pt x="12540139" y="478632"/>
                  <a:pt x="12520994" y="823246"/>
                  <a:pt x="12482702" y="1187006"/>
                </a:cubicBezTo>
                <a:cubicBezTo>
                  <a:pt x="12444412" y="1665637"/>
                  <a:pt x="12406122" y="2125123"/>
                  <a:pt x="12291250" y="2584609"/>
                </a:cubicBezTo>
                <a:cubicBezTo>
                  <a:pt x="12195524" y="2986660"/>
                  <a:pt x="12061507" y="3388709"/>
                  <a:pt x="11908346" y="3790760"/>
                </a:cubicBezTo>
                <a:cubicBezTo>
                  <a:pt x="11870055" y="3867341"/>
                  <a:pt x="11850910" y="3943922"/>
                  <a:pt x="11831764" y="4020503"/>
                </a:cubicBezTo>
                <a:cubicBezTo>
                  <a:pt x="11774329" y="4211957"/>
                  <a:pt x="11793474" y="4365119"/>
                  <a:pt x="11927490" y="4499136"/>
                </a:cubicBezTo>
                <a:cubicBezTo>
                  <a:pt x="11984926" y="4575718"/>
                  <a:pt x="12061507" y="4652297"/>
                  <a:pt x="12138089" y="4728879"/>
                </a:cubicBezTo>
                <a:cubicBezTo>
                  <a:pt x="12348686" y="4958623"/>
                  <a:pt x="12482702" y="5226651"/>
                  <a:pt x="12501849" y="5571264"/>
                </a:cubicBezTo>
                <a:cubicBezTo>
                  <a:pt x="12520994" y="5762716"/>
                  <a:pt x="12540139" y="5954169"/>
                  <a:pt x="12540139" y="6145621"/>
                </a:cubicBezTo>
                <a:cubicBezTo>
                  <a:pt x="12559284" y="6509381"/>
                  <a:pt x="12482702" y="6853995"/>
                  <a:pt x="12348686" y="7179465"/>
                </a:cubicBezTo>
                <a:cubicBezTo>
                  <a:pt x="12291250" y="7294337"/>
                  <a:pt x="12233815" y="7428353"/>
                  <a:pt x="12176379" y="7543225"/>
                </a:cubicBezTo>
                <a:cubicBezTo>
                  <a:pt x="11946636" y="8002710"/>
                  <a:pt x="11697747" y="8443052"/>
                  <a:pt x="11448859" y="8864247"/>
                </a:cubicBezTo>
                <a:cubicBezTo>
                  <a:pt x="11238262" y="9189716"/>
                  <a:pt x="11123390" y="9553476"/>
                  <a:pt x="11085100" y="9955526"/>
                </a:cubicBezTo>
                <a:cubicBezTo>
                  <a:pt x="11065954" y="10070398"/>
                  <a:pt x="11065954" y="10242705"/>
                  <a:pt x="11065954" y="10415012"/>
                </a:cubicBezTo>
                <a:cubicBezTo>
                  <a:pt x="10989374" y="10415012"/>
                  <a:pt x="10912792" y="10415012"/>
                  <a:pt x="10836211" y="10415012"/>
                </a:cubicBezTo>
                <a:cubicBezTo>
                  <a:pt x="10836211" y="10223560"/>
                  <a:pt x="10836211" y="10032107"/>
                  <a:pt x="10855357" y="9840655"/>
                </a:cubicBezTo>
                <a:cubicBezTo>
                  <a:pt x="10893647" y="9381169"/>
                  <a:pt x="11046809" y="8998263"/>
                  <a:pt x="11257407" y="8634504"/>
                </a:cubicBezTo>
                <a:cubicBezTo>
                  <a:pt x="11525440" y="8194163"/>
                  <a:pt x="11774329" y="7753822"/>
                  <a:pt x="11965781" y="7275191"/>
                </a:cubicBezTo>
                <a:cubicBezTo>
                  <a:pt x="12157234" y="6834850"/>
                  <a:pt x="12214669" y="6375364"/>
                  <a:pt x="12176379" y="5896733"/>
                </a:cubicBezTo>
                <a:cubicBezTo>
                  <a:pt x="12138089" y="5609554"/>
                  <a:pt x="12080652" y="5322376"/>
                  <a:pt x="11908346" y="5092638"/>
                </a:cubicBezTo>
                <a:cubicBezTo>
                  <a:pt x="11831764" y="4977767"/>
                  <a:pt x="11716893" y="4882042"/>
                  <a:pt x="11640312" y="4786314"/>
                </a:cubicBezTo>
                <a:cubicBezTo>
                  <a:pt x="11563731" y="4709733"/>
                  <a:pt x="11487150" y="4633152"/>
                  <a:pt x="11410569" y="4537426"/>
                </a:cubicBezTo>
                <a:cubicBezTo>
                  <a:pt x="11314842" y="4422555"/>
                  <a:pt x="11314842" y="4288538"/>
                  <a:pt x="11372279" y="4135375"/>
                </a:cubicBezTo>
                <a:cubicBezTo>
                  <a:pt x="11410569" y="4058794"/>
                  <a:pt x="11448859" y="4001358"/>
                  <a:pt x="11487150" y="3943922"/>
                </a:cubicBezTo>
                <a:cubicBezTo>
                  <a:pt x="11602021" y="3771614"/>
                  <a:pt x="11697747" y="3599308"/>
                  <a:pt x="11774329" y="3407854"/>
                </a:cubicBezTo>
                <a:cubicBezTo>
                  <a:pt x="11927490" y="3005805"/>
                  <a:pt x="12042362" y="2603755"/>
                  <a:pt x="12118943" y="2182559"/>
                </a:cubicBezTo>
                <a:cubicBezTo>
                  <a:pt x="12195524" y="1761363"/>
                  <a:pt x="12214669" y="1340168"/>
                  <a:pt x="12252960" y="938118"/>
                </a:cubicBezTo>
                <a:cubicBezTo>
                  <a:pt x="12272105" y="650939"/>
                  <a:pt x="12310396" y="344615"/>
                  <a:pt x="12329541" y="57436"/>
                </a:cubicBezTo>
                <a:close/>
                <a:moveTo>
                  <a:pt x="4077943" y="57435"/>
                </a:moveTo>
                <a:cubicBezTo>
                  <a:pt x="4154524" y="57435"/>
                  <a:pt x="4211960" y="57435"/>
                  <a:pt x="4288541" y="57435"/>
                </a:cubicBezTo>
                <a:cubicBezTo>
                  <a:pt x="4345977" y="172307"/>
                  <a:pt x="4384266" y="287178"/>
                  <a:pt x="4441703" y="402050"/>
                </a:cubicBezTo>
                <a:cubicBezTo>
                  <a:pt x="4556574" y="689228"/>
                  <a:pt x="4614010" y="976407"/>
                  <a:pt x="4575720" y="1301876"/>
                </a:cubicBezTo>
                <a:cubicBezTo>
                  <a:pt x="4499139" y="1933669"/>
                  <a:pt x="4384266" y="2546317"/>
                  <a:pt x="4135379" y="3120674"/>
                </a:cubicBezTo>
                <a:cubicBezTo>
                  <a:pt x="4058797" y="3292982"/>
                  <a:pt x="4001362" y="3465289"/>
                  <a:pt x="3943927" y="3637596"/>
                </a:cubicBezTo>
                <a:cubicBezTo>
                  <a:pt x="3829055" y="3963067"/>
                  <a:pt x="3790763" y="4288536"/>
                  <a:pt x="3848199" y="4633151"/>
                </a:cubicBezTo>
                <a:cubicBezTo>
                  <a:pt x="3886491" y="4920331"/>
                  <a:pt x="4001362" y="5188365"/>
                  <a:pt x="4135379" y="5418102"/>
                </a:cubicBezTo>
                <a:cubicBezTo>
                  <a:pt x="4307686" y="5724426"/>
                  <a:pt x="4518284" y="6011605"/>
                  <a:pt x="4748027" y="6260493"/>
                </a:cubicBezTo>
                <a:cubicBezTo>
                  <a:pt x="4920334" y="6471090"/>
                  <a:pt x="5111787" y="6643398"/>
                  <a:pt x="5284094" y="6853995"/>
                </a:cubicBezTo>
                <a:cubicBezTo>
                  <a:pt x="5628708" y="7256046"/>
                  <a:pt x="5973321" y="7658096"/>
                  <a:pt x="6356226" y="8021856"/>
                </a:cubicBezTo>
                <a:cubicBezTo>
                  <a:pt x="6547680" y="8232454"/>
                  <a:pt x="6758277" y="8423906"/>
                  <a:pt x="6949729" y="8634504"/>
                </a:cubicBezTo>
                <a:cubicBezTo>
                  <a:pt x="7122037" y="8825957"/>
                  <a:pt x="7275197" y="9055699"/>
                  <a:pt x="7370925" y="9323733"/>
                </a:cubicBezTo>
                <a:cubicBezTo>
                  <a:pt x="7504942" y="9668347"/>
                  <a:pt x="7504942" y="10032107"/>
                  <a:pt x="7485796" y="10415012"/>
                </a:cubicBezTo>
                <a:cubicBezTo>
                  <a:pt x="7313490" y="10415012"/>
                  <a:pt x="7141182" y="10415012"/>
                  <a:pt x="6968875" y="10415012"/>
                </a:cubicBezTo>
                <a:cubicBezTo>
                  <a:pt x="6968875" y="10338431"/>
                  <a:pt x="6968875" y="10261851"/>
                  <a:pt x="6988020" y="10204414"/>
                </a:cubicBezTo>
                <a:cubicBezTo>
                  <a:pt x="7026311" y="9783219"/>
                  <a:pt x="6949729" y="9400314"/>
                  <a:pt x="6739132" y="9055699"/>
                </a:cubicBezTo>
                <a:cubicBezTo>
                  <a:pt x="6662551" y="8921683"/>
                  <a:pt x="6585970" y="8787666"/>
                  <a:pt x="6490243" y="8672794"/>
                </a:cubicBezTo>
                <a:cubicBezTo>
                  <a:pt x="6298791" y="8404761"/>
                  <a:pt x="6088192" y="8155873"/>
                  <a:pt x="5877595" y="7906984"/>
                </a:cubicBezTo>
                <a:cubicBezTo>
                  <a:pt x="5590418" y="7562370"/>
                  <a:pt x="5303240" y="7198610"/>
                  <a:pt x="5016059" y="6853995"/>
                </a:cubicBezTo>
                <a:cubicBezTo>
                  <a:pt x="4805462" y="6605107"/>
                  <a:pt x="4594865" y="6356219"/>
                  <a:pt x="4403411" y="6107331"/>
                </a:cubicBezTo>
                <a:cubicBezTo>
                  <a:pt x="4211960" y="5858442"/>
                  <a:pt x="4020506" y="5571264"/>
                  <a:pt x="3886491" y="5264940"/>
                </a:cubicBezTo>
                <a:cubicBezTo>
                  <a:pt x="3695038" y="4843749"/>
                  <a:pt x="3618456" y="4384263"/>
                  <a:pt x="3714183" y="3905631"/>
                </a:cubicBezTo>
                <a:cubicBezTo>
                  <a:pt x="3771619" y="3637596"/>
                  <a:pt x="3848199" y="3388708"/>
                  <a:pt x="3943927" y="3139820"/>
                </a:cubicBezTo>
                <a:cubicBezTo>
                  <a:pt x="4154524" y="2622898"/>
                  <a:pt x="4288541" y="2067687"/>
                  <a:pt x="4384266" y="1493329"/>
                </a:cubicBezTo>
                <a:cubicBezTo>
                  <a:pt x="4422558" y="1225295"/>
                  <a:pt x="4441703" y="957262"/>
                  <a:pt x="4365122" y="708374"/>
                </a:cubicBezTo>
                <a:cubicBezTo>
                  <a:pt x="4326831" y="536066"/>
                  <a:pt x="4250251" y="382904"/>
                  <a:pt x="4173669" y="229742"/>
                </a:cubicBezTo>
                <a:cubicBezTo>
                  <a:pt x="4135379" y="172307"/>
                  <a:pt x="4116234" y="114871"/>
                  <a:pt x="4077943" y="57435"/>
                </a:cubicBezTo>
                <a:close/>
                <a:moveTo>
                  <a:pt x="11870054" y="38291"/>
                </a:moveTo>
                <a:cubicBezTo>
                  <a:pt x="11946636" y="38291"/>
                  <a:pt x="12042362" y="38291"/>
                  <a:pt x="12118942" y="38291"/>
                </a:cubicBezTo>
                <a:cubicBezTo>
                  <a:pt x="12118942" y="57436"/>
                  <a:pt x="12118942" y="76582"/>
                  <a:pt x="12118942" y="95727"/>
                </a:cubicBezTo>
                <a:cubicBezTo>
                  <a:pt x="12080652" y="516922"/>
                  <a:pt x="12042362" y="918973"/>
                  <a:pt x="12004071" y="1340168"/>
                </a:cubicBezTo>
                <a:cubicBezTo>
                  <a:pt x="11965781" y="1857090"/>
                  <a:pt x="11889199" y="2374011"/>
                  <a:pt x="11736037" y="2871787"/>
                </a:cubicBezTo>
                <a:cubicBezTo>
                  <a:pt x="11621166" y="3312128"/>
                  <a:pt x="11410568" y="3675888"/>
                  <a:pt x="11104244" y="3963067"/>
                </a:cubicBezTo>
                <a:cubicBezTo>
                  <a:pt x="11046809" y="4020502"/>
                  <a:pt x="10989373" y="4077938"/>
                  <a:pt x="10931937" y="4154520"/>
                </a:cubicBezTo>
                <a:cubicBezTo>
                  <a:pt x="10817066" y="4307682"/>
                  <a:pt x="10817066" y="4441699"/>
                  <a:pt x="10931937" y="4594862"/>
                </a:cubicBezTo>
                <a:cubicBezTo>
                  <a:pt x="10989373" y="4671442"/>
                  <a:pt x="11046809" y="4728879"/>
                  <a:pt x="11104244" y="4786315"/>
                </a:cubicBezTo>
                <a:cubicBezTo>
                  <a:pt x="11199971" y="4901186"/>
                  <a:pt x="11314842" y="4996912"/>
                  <a:pt x="11410568" y="5092638"/>
                </a:cubicBezTo>
                <a:cubicBezTo>
                  <a:pt x="11563731" y="5264939"/>
                  <a:pt x="11697747" y="5475537"/>
                  <a:pt x="11736037" y="5724425"/>
                </a:cubicBezTo>
                <a:cubicBezTo>
                  <a:pt x="11793473" y="5992459"/>
                  <a:pt x="11812619" y="6260492"/>
                  <a:pt x="11774328" y="6528526"/>
                </a:cubicBezTo>
                <a:cubicBezTo>
                  <a:pt x="11736037" y="6949721"/>
                  <a:pt x="11602021" y="7351772"/>
                  <a:pt x="11429714" y="7715531"/>
                </a:cubicBezTo>
                <a:cubicBezTo>
                  <a:pt x="11295697" y="7983565"/>
                  <a:pt x="11161680" y="8270744"/>
                  <a:pt x="11008518" y="8519631"/>
                </a:cubicBezTo>
                <a:cubicBezTo>
                  <a:pt x="10740484" y="8959972"/>
                  <a:pt x="10606468" y="9457749"/>
                  <a:pt x="10606468" y="10012961"/>
                </a:cubicBezTo>
                <a:cubicBezTo>
                  <a:pt x="10606468" y="10146978"/>
                  <a:pt x="10606468" y="10261850"/>
                  <a:pt x="10606468" y="10395866"/>
                </a:cubicBezTo>
                <a:cubicBezTo>
                  <a:pt x="10549032" y="10395866"/>
                  <a:pt x="10491596" y="10395866"/>
                  <a:pt x="10415016" y="10395866"/>
                </a:cubicBezTo>
                <a:cubicBezTo>
                  <a:pt x="10415016" y="10319285"/>
                  <a:pt x="10415016" y="10242704"/>
                  <a:pt x="10415016" y="10166124"/>
                </a:cubicBezTo>
                <a:cubicBezTo>
                  <a:pt x="10434161" y="9936380"/>
                  <a:pt x="10434161" y="9725782"/>
                  <a:pt x="10453306" y="9496040"/>
                </a:cubicBezTo>
                <a:cubicBezTo>
                  <a:pt x="10491596" y="9093989"/>
                  <a:pt x="10625613" y="8730230"/>
                  <a:pt x="10817066" y="8385615"/>
                </a:cubicBezTo>
                <a:cubicBezTo>
                  <a:pt x="10951082" y="8117582"/>
                  <a:pt x="11085099" y="7830403"/>
                  <a:pt x="11180826" y="7543224"/>
                </a:cubicBezTo>
                <a:cubicBezTo>
                  <a:pt x="11333987" y="7102883"/>
                  <a:pt x="11391423" y="6662542"/>
                  <a:pt x="11353132" y="6183911"/>
                </a:cubicBezTo>
                <a:cubicBezTo>
                  <a:pt x="11314842" y="5762715"/>
                  <a:pt x="11161680" y="5398956"/>
                  <a:pt x="10912792" y="5130929"/>
                </a:cubicBezTo>
                <a:cubicBezTo>
                  <a:pt x="10797921" y="5016058"/>
                  <a:pt x="10683049" y="4901186"/>
                  <a:pt x="10568177" y="4786315"/>
                </a:cubicBezTo>
                <a:cubicBezTo>
                  <a:pt x="10491596" y="4709733"/>
                  <a:pt x="10415016" y="4614006"/>
                  <a:pt x="10357579" y="4518281"/>
                </a:cubicBezTo>
                <a:cubicBezTo>
                  <a:pt x="10261853" y="4365119"/>
                  <a:pt x="10280999" y="4231101"/>
                  <a:pt x="10395870" y="4116229"/>
                </a:cubicBezTo>
                <a:cubicBezTo>
                  <a:pt x="10453306" y="4058793"/>
                  <a:pt x="10510742" y="4001358"/>
                  <a:pt x="10568177" y="3963067"/>
                </a:cubicBezTo>
                <a:cubicBezTo>
                  <a:pt x="10702194" y="3867340"/>
                  <a:pt x="10836211" y="3771614"/>
                  <a:pt x="10970227" y="3656743"/>
                </a:cubicBezTo>
                <a:cubicBezTo>
                  <a:pt x="11180826" y="3484435"/>
                  <a:pt x="11333987" y="3254692"/>
                  <a:pt x="11410568" y="2967514"/>
                </a:cubicBezTo>
                <a:cubicBezTo>
                  <a:pt x="11487149" y="2718625"/>
                  <a:pt x="11544585" y="2488882"/>
                  <a:pt x="11602021" y="2239994"/>
                </a:cubicBezTo>
                <a:cubicBezTo>
                  <a:pt x="11697747" y="1818800"/>
                  <a:pt x="11716893" y="1397604"/>
                  <a:pt x="11755183" y="976408"/>
                </a:cubicBezTo>
                <a:cubicBezTo>
                  <a:pt x="11793473" y="689230"/>
                  <a:pt x="11831764" y="363760"/>
                  <a:pt x="11870054" y="38291"/>
                </a:cubicBezTo>
                <a:close/>
                <a:moveTo>
                  <a:pt x="10912792" y="38291"/>
                </a:moveTo>
                <a:cubicBezTo>
                  <a:pt x="11008519" y="38291"/>
                  <a:pt x="11085100" y="38291"/>
                  <a:pt x="11180826" y="38291"/>
                </a:cubicBezTo>
                <a:cubicBezTo>
                  <a:pt x="11180826" y="57436"/>
                  <a:pt x="11180826" y="76582"/>
                  <a:pt x="11161681" y="95727"/>
                </a:cubicBezTo>
                <a:cubicBezTo>
                  <a:pt x="11085100" y="593503"/>
                  <a:pt x="10989374" y="1091280"/>
                  <a:pt x="10912792" y="1589057"/>
                </a:cubicBezTo>
                <a:cubicBezTo>
                  <a:pt x="10855357" y="1933671"/>
                  <a:pt x="10797921" y="2278286"/>
                  <a:pt x="10702195" y="2603755"/>
                </a:cubicBezTo>
                <a:cubicBezTo>
                  <a:pt x="10625614" y="2871788"/>
                  <a:pt x="10491597" y="3082386"/>
                  <a:pt x="10280999" y="3235547"/>
                </a:cubicBezTo>
                <a:cubicBezTo>
                  <a:pt x="10146982" y="3331274"/>
                  <a:pt x="10012965" y="3407855"/>
                  <a:pt x="9878949" y="3484436"/>
                </a:cubicBezTo>
                <a:cubicBezTo>
                  <a:pt x="9725787" y="3580162"/>
                  <a:pt x="9572625" y="3656743"/>
                  <a:pt x="9419463" y="3752469"/>
                </a:cubicBezTo>
                <a:cubicBezTo>
                  <a:pt x="9323737" y="3809906"/>
                  <a:pt x="9247155" y="3886487"/>
                  <a:pt x="9170575" y="3963068"/>
                </a:cubicBezTo>
                <a:cubicBezTo>
                  <a:pt x="9055703" y="4097085"/>
                  <a:pt x="9036558" y="4269393"/>
                  <a:pt x="9093994" y="4441699"/>
                </a:cubicBezTo>
                <a:cubicBezTo>
                  <a:pt x="9113138" y="4518281"/>
                  <a:pt x="9151429" y="4594862"/>
                  <a:pt x="9189720" y="4652297"/>
                </a:cubicBezTo>
                <a:cubicBezTo>
                  <a:pt x="9247155" y="4748024"/>
                  <a:pt x="9323737" y="4862896"/>
                  <a:pt x="9400317" y="4939477"/>
                </a:cubicBezTo>
                <a:cubicBezTo>
                  <a:pt x="9744932" y="5360666"/>
                  <a:pt x="10051256" y="5839297"/>
                  <a:pt x="10300144" y="6337074"/>
                </a:cubicBezTo>
                <a:cubicBezTo>
                  <a:pt x="10453306" y="6624253"/>
                  <a:pt x="10491597" y="6930577"/>
                  <a:pt x="10472452" y="7275191"/>
                </a:cubicBezTo>
                <a:cubicBezTo>
                  <a:pt x="10453306" y="7466644"/>
                  <a:pt x="10434161" y="7638951"/>
                  <a:pt x="10376725" y="7830404"/>
                </a:cubicBezTo>
                <a:cubicBezTo>
                  <a:pt x="10319290" y="8060147"/>
                  <a:pt x="10261854" y="8289890"/>
                  <a:pt x="10204418" y="8500487"/>
                </a:cubicBezTo>
                <a:cubicBezTo>
                  <a:pt x="10108692" y="8825957"/>
                  <a:pt x="10051256" y="9170571"/>
                  <a:pt x="10032111" y="9515186"/>
                </a:cubicBezTo>
                <a:cubicBezTo>
                  <a:pt x="10032111" y="9821509"/>
                  <a:pt x="10032111" y="10127834"/>
                  <a:pt x="10032111" y="10415013"/>
                </a:cubicBezTo>
                <a:cubicBezTo>
                  <a:pt x="9993820" y="10415013"/>
                  <a:pt x="9955530" y="10415013"/>
                  <a:pt x="9898094" y="10415013"/>
                </a:cubicBezTo>
                <a:cubicBezTo>
                  <a:pt x="9898094" y="10319286"/>
                  <a:pt x="9898094" y="10223560"/>
                  <a:pt x="9898094" y="10127834"/>
                </a:cubicBezTo>
                <a:cubicBezTo>
                  <a:pt x="9878949" y="9591767"/>
                  <a:pt x="9917239" y="9074845"/>
                  <a:pt x="10032111" y="8557923"/>
                </a:cubicBezTo>
                <a:cubicBezTo>
                  <a:pt x="10089547" y="8251600"/>
                  <a:pt x="10166127" y="7945275"/>
                  <a:pt x="10223564" y="7619806"/>
                </a:cubicBezTo>
                <a:cubicBezTo>
                  <a:pt x="10319290" y="7179465"/>
                  <a:pt x="10261854" y="6758269"/>
                  <a:pt x="10012965" y="6413655"/>
                </a:cubicBezTo>
                <a:cubicBezTo>
                  <a:pt x="9936385" y="6298784"/>
                  <a:pt x="9859804" y="6183912"/>
                  <a:pt x="9783222" y="6069041"/>
                </a:cubicBezTo>
                <a:cubicBezTo>
                  <a:pt x="9534334" y="5705281"/>
                  <a:pt x="9266301" y="5322376"/>
                  <a:pt x="9017412" y="4958623"/>
                </a:cubicBezTo>
                <a:cubicBezTo>
                  <a:pt x="8921686" y="4805460"/>
                  <a:pt x="8825960" y="4671443"/>
                  <a:pt x="8749379" y="4499136"/>
                </a:cubicBezTo>
                <a:cubicBezTo>
                  <a:pt x="8653653" y="4288538"/>
                  <a:pt x="8691944" y="4077939"/>
                  <a:pt x="8825960" y="3905632"/>
                </a:cubicBezTo>
                <a:cubicBezTo>
                  <a:pt x="8902541" y="3790760"/>
                  <a:pt x="8998267" y="3714180"/>
                  <a:pt x="9093994" y="3637597"/>
                </a:cubicBezTo>
                <a:cubicBezTo>
                  <a:pt x="9208865" y="3561016"/>
                  <a:pt x="9342882" y="3484436"/>
                  <a:pt x="9476899" y="3407855"/>
                </a:cubicBezTo>
                <a:cubicBezTo>
                  <a:pt x="9668351" y="3312128"/>
                  <a:pt x="9859804" y="3216403"/>
                  <a:pt x="10032111" y="3082386"/>
                </a:cubicBezTo>
                <a:cubicBezTo>
                  <a:pt x="10204418" y="2948369"/>
                  <a:pt x="10338435" y="2756916"/>
                  <a:pt x="10415016" y="2508029"/>
                </a:cubicBezTo>
                <a:cubicBezTo>
                  <a:pt x="10472452" y="2335721"/>
                  <a:pt x="10510742" y="2163414"/>
                  <a:pt x="10549032" y="1991107"/>
                </a:cubicBezTo>
                <a:cubicBezTo>
                  <a:pt x="10683049" y="1359313"/>
                  <a:pt x="10797921" y="708375"/>
                  <a:pt x="10912792" y="76582"/>
                </a:cubicBezTo>
                <a:cubicBezTo>
                  <a:pt x="10912792" y="57436"/>
                  <a:pt x="10912792" y="57436"/>
                  <a:pt x="10912792" y="38291"/>
                </a:cubicBezTo>
                <a:close/>
                <a:moveTo>
                  <a:pt x="11410568" y="38291"/>
                </a:moveTo>
                <a:cubicBezTo>
                  <a:pt x="11487149" y="38291"/>
                  <a:pt x="11582875" y="38291"/>
                  <a:pt x="11659457" y="38291"/>
                </a:cubicBezTo>
                <a:cubicBezTo>
                  <a:pt x="11659457" y="38291"/>
                  <a:pt x="11659457" y="57436"/>
                  <a:pt x="11659457" y="57436"/>
                </a:cubicBezTo>
                <a:cubicBezTo>
                  <a:pt x="11602020" y="593503"/>
                  <a:pt x="11525440" y="1110425"/>
                  <a:pt x="11468004" y="1646491"/>
                </a:cubicBezTo>
                <a:cubicBezTo>
                  <a:pt x="11410568" y="2067687"/>
                  <a:pt x="11333987" y="2469737"/>
                  <a:pt x="11219115" y="2871787"/>
                </a:cubicBezTo>
                <a:cubicBezTo>
                  <a:pt x="11142535" y="3120676"/>
                  <a:pt x="11008518" y="3331274"/>
                  <a:pt x="10817065" y="3503581"/>
                </a:cubicBezTo>
                <a:cubicBezTo>
                  <a:pt x="10740484" y="3561016"/>
                  <a:pt x="10663903" y="3618452"/>
                  <a:pt x="10587322" y="3675888"/>
                </a:cubicBezTo>
                <a:cubicBezTo>
                  <a:pt x="10472451" y="3752469"/>
                  <a:pt x="10357579" y="3809905"/>
                  <a:pt x="10242708" y="3886486"/>
                </a:cubicBezTo>
                <a:cubicBezTo>
                  <a:pt x="10146982" y="3943921"/>
                  <a:pt x="10051255" y="4020502"/>
                  <a:pt x="9955529" y="4116229"/>
                </a:cubicBezTo>
                <a:cubicBezTo>
                  <a:pt x="9840658" y="4250246"/>
                  <a:pt x="9821512" y="4384265"/>
                  <a:pt x="9917238" y="4537425"/>
                </a:cubicBezTo>
                <a:cubicBezTo>
                  <a:pt x="9955529" y="4614006"/>
                  <a:pt x="10012965" y="4690588"/>
                  <a:pt x="10070400" y="4748024"/>
                </a:cubicBezTo>
                <a:cubicBezTo>
                  <a:pt x="10185272" y="4882041"/>
                  <a:pt x="10319289" y="5016058"/>
                  <a:pt x="10434160" y="5150075"/>
                </a:cubicBezTo>
                <a:cubicBezTo>
                  <a:pt x="11027663" y="5781861"/>
                  <a:pt x="11142535" y="6777414"/>
                  <a:pt x="10951082" y="7466643"/>
                </a:cubicBezTo>
                <a:cubicBezTo>
                  <a:pt x="10874501" y="7753822"/>
                  <a:pt x="10778775" y="8041000"/>
                  <a:pt x="10663903" y="8309034"/>
                </a:cubicBezTo>
                <a:cubicBezTo>
                  <a:pt x="10587322" y="8500486"/>
                  <a:pt x="10510742" y="8691939"/>
                  <a:pt x="10434160" y="8883392"/>
                </a:cubicBezTo>
                <a:cubicBezTo>
                  <a:pt x="10319289" y="9266297"/>
                  <a:pt x="10280998" y="9668347"/>
                  <a:pt x="10280998" y="10070397"/>
                </a:cubicBezTo>
                <a:cubicBezTo>
                  <a:pt x="10280998" y="10185268"/>
                  <a:pt x="10280998" y="10300140"/>
                  <a:pt x="10280998" y="10415012"/>
                </a:cubicBezTo>
                <a:cubicBezTo>
                  <a:pt x="10223563" y="10415012"/>
                  <a:pt x="10185272" y="10415012"/>
                  <a:pt x="10127837" y="10415012"/>
                </a:cubicBezTo>
                <a:cubicBezTo>
                  <a:pt x="10127837" y="10261850"/>
                  <a:pt x="10127837" y="10108687"/>
                  <a:pt x="10127837" y="9955525"/>
                </a:cubicBezTo>
                <a:cubicBezTo>
                  <a:pt x="10127837" y="9610911"/>
                  <a:pt x="10166126" y="9247151"/>
                  <a:pt x="10242708" y="8921682"/>
                </a:cubicBezTo>
                <a:cubicBezTo>
                  <a:pt x="10319289" y="8653648"/>
                  <a:pt x="10395870" y="8385615"/>
                  <a:pt x="10491596" y="8117582"/>
                </a:cubicBezTo>
                <a:cubicBezTo>
                  <a:pt x="10587322" y="7849548"/>
                  <a:pt x="10644758" y="7581515"/>
                  <a:pt x="10683048" y="7294336"/>
                </a:cubicBezTo>
                <a:cubicBezTo>
                  <a:pt x="10721339" y="6968867"/>
                  <a:pt x="10702194" y="6643397"/>
                  <a:pt x="10587322" y="6337073"/>
                </a:cubicBezTo>
                <a:cubicBezTo>
                  <a:pt x="10434160" y="5858442"/>
                  <a:pt x="10204417" y="5437246"/>
                  <a:pt x="9898093" y="5092638"/>
                </a:cubicBezTo>
                <a:cubicBezTo>
                  <a:pt x="9783221" y="4958623"/>
                  <a:pt x="9649205" y="4824605"/>
                  <a:pt x="9553479" y="4671442"/>
                </a:cubicBezTo>
                <a:cubicBezTo>
                  <a:pt x="9496043" y="4594862"/>
                  <a:pt x="9457753" y="4518281"/>
                  <a:pt x="9419462" y="4422553"/>
                </a:cubicBezTo>
                <a:cubicBezTo>
                  <a:pt x="9381172" y="4307682"/>
                  <a:pt x="9400316" y="4211957"/>
                  <a:pt x="9457753" y="4116229"/>
                </a:cubicBezTo>
                <a:cubicBezTo>
                  <a:pt x="9496043" y="4058793"/>
                  <a:pt x="9534333" y="4001358"/>
                  <a:pt x="9591769" y="3963067"/>
                </a:cubicBezTo>
                <a:cubicBezTo>
                  <a:pt x="9706641" y="3867340"/>
                  <a:pt x="9840658" y="3790760"/>
                  <a:pt x="9955529" y="3714179"/>
                </a:cubicBezTo>
                <a:cubicBezTo>
                  <a:pt x="10089546" y="3637597"/>
                  <a:pt x="10242708" y="3561016"/>
                  <a:pt x="10376725" y="3465290"/>
                </a:cubicBezTo>
                <a:cubicBezTo>
                  <a:pt x="10663903" y="3292983"/>
                  <a:pt x="10855356" y="3024949"/>
                  <a:pt x="10951082" y="2661190"/>
                </a:cubicBezTo>
                <a:cubicBezTo>
                  <a:pt x="11046808" y="2316575"/>
                  <a:pt x="11104244" y="1971961"/>
                  <a:pt x="11161680" y="1627346"/>
                </a:cubicBezTo>
                <a:cubicBezTo>
                  <a:pt x="11238261" y="1091280"/>
                  <a:pt x="11333987" y="555213"/>
                  <a:pt x="11410568" y="38291"/>
                </a:cubicBezTo>
                <a:close/>
                <a:moveTo>
                  <a:pt x="6203064" y="38291"/>
                </a:moveTo>
                <a:cubicBezTo>
                  <a:pt x="6509389" y="38291"/>
                  <a:pt x="6796567" y="38291"/>
                  <a:pt x="7102891" y="38291"/>
                </a:cubicBezTo>
                <a:cubicBezTo>
                  <a:pt x="7026311" y="114872"/>
                  <a:pt x="6949729" y="210598"/>
                  <a:pt x="6892294" y="287179"/>
                </a:cubicBezTo>
                <a:cubicBezTo>
                  <a:pt x="6758277" y="459487"/>
                  <a:pt x="6643406" y="650939"/>
                  <a:pt x="6566823" y="861537"/>
                </a:cubicBezTo>
                <a:cubicBezTo>
                  <a:pt x="6451952" y="1129570"/>
                  <a:pt x="6375372" y="1416748"/>
                  <a:pt x="6317935" y="1703927"/>
                </a:cubicBezTo>
                <a:cubicBezTo>
                  <a:pt x="6241355" y="2067687"/>
                  <a:pt x="6088192" y="2374011"/>
                  <a:pt x="5858449" y="2622899"/>
                </a:cubicBezTo>
                <a:cubicBezTo>
                  <a:pt x="5762724" y="2718625"/>
                  <a:pt x="5686145" y="2833497"/>
                  <a:pt x="5590418" y="2929223"/>
                </a:cubicBezTo>
                <a:cubicBezTo>
                  <a:pt x="5437257" y="3101530"/>
                  <a:pt x="5303240" y="3273838"/>
                  <a:pt x="5188368" y="3465290"/>
                </a:cubicBezTo>
                <a:cubicBezTo>
                  <a:pt x="4996916" y="3829050"/>
                  <a:pt x="4977771" y="4192811"/>
                  <a:pt x="5130932" y="4575717"/>
                </a:cubicBezTo>
                <a:cubicBezTo>
                  <a:pt x="5226660" y="4786315"/>
                  <a:pt x="5341530" y="4977767"/>
                  <a:pt x="5475548" y="5150075"/>
                </a:cubicBezTo>
                <a:cubicBezTo>
                  <a:pt x="5686145" y="5418101"/>
                  <a:pt x="5896741" y="5666989"/>
                  <a:pt x="6126483" y="5915878"/>
                </a:cubicBezTo>
                <a:cubicBezTo>
                  <a:pt x="6624260" y="6451945"/>
                  <a:pt x="7160328" y="6911431"/>
                  <a:pt x="7772971" y="7256045"/>
                </a:cubicBezTo>
                <a:cubicBezTo>
                  <a:pt x="7868697" y="7313481"/>
                  <a:pt x="7983570" y="7390062"/>
                  <a:pt x="8079296" y="7447498"/>
                </a:cubicBezTo>
                <a:cubicBezTo>
                  <a:pt x="8423910" y="7715531"/>
                  <a:pt x="8615363" y="8098436"/>
                  <a:pt x="8672798" y="8596213"/>
                </a:cubicBezTo>
                <a:cubicBezTo>
                  <a:pt x="8691944" y="8768520"/>
                  <a:pt x="8691944" y="8959972"/>
                  <a:pt x="8691944" y="9151425"/>
                </a:cubicBezTo>
                <a:cubicBezTo>
                  <a:pt x="8691944" y="9572620"/>
                  <a:pt x="8711088" y="9993816"/>
                  <a:pt x="8749379" y="10415012"/>
                </a:cubicBezTo>
                <a:cubicBezTo>
                  <a:pt x="8711088" y="10415012"/>
                  <a:pt x="8653653" y="10415012"/>
                  <a:pt x="8615363" y="10415012"/>
                </a:cubicBezTo>
                <a:cubicBezTo>
                  <a:pt x="8615363" y="10376721"/>
                  <a:pt x="8615363" y="10357576"/>
                  <a:pt x="8615363" y="10319285"/>
                </a:cubicBezTo>
                <a:cubicBezTo>
                  <a:pt x="8596217" y="10032107"/>
                  <a:pt x="8596217" y="9725782"/>
                  <a:pt x="8577072" y="9438603"/>
                </a:cubicBezTo>
                <a:cubicBezTo>
                  <a:pt x="8577072" y="9228006"/>
                  <a:pt x="8557928" y="9036553"/>
                  <a:pt x="8557928" y="8825956"/>
                </a:cubicBezTo>
                <a:cubicBezTo>
                  <a:pt x="8519636" y="8423905"/>
                  <a:pt x="8385620" y="8079291"/>
                  <a:pt x="8155877" y="7811257"/>
                </a:cubicBezTo>
                <a:cubicBezTo>
                  <a:pt x="8002715" y="7638950"/>
                  <a:pt x="7849552" y="7524078"/>
                  <a:pt x="7658102" y="7428352"/>
                </a:cubicBezTo>
                <a:cubicBezTo>
                  <a:pt x="7275197" y="7217755"/>
                  <a:pt x="6930583" y="6949721"/>
                  <a:pt x="6585970" y="6643397"/>
                </a:cubicBezTo>
                <a:cubicBezTo>
                  <a:pt x="6279646" y="6375363"/>
                  <a:pt x="5992466" y="6069040"/>
                  <a:pt x="5724435" y="5762715"/>
                </a:cubicBezTo>
                <a:cubicBezTo>
                  <a:pt x="5552128" y="5571263"/>
                  <a:pt x="5379820" y="5360665"/>
                  <a:pt x="5226660" y="5150075"/>
                </a:cubicBezTo>
                <a:cubicBezTo>
                  <a:pt x="5092642" y="4977767"/>
                  <a:pt x="4996916" y="4767170"/>
                  <a:pt x="4920335" y="4556572"/>
                </a:cubicBezTo>
                <a:cubicBezTo>
                  <a:pt x="4805464" y="4211957"/>
                  <a:pt x="4824610" y="3886487"/>
                  <a:pt x="4977771" y="3561016"/>
                </a:cubicBezTo>
                <a:cubicBezTo>
                  <a:pt x="5035206" y="3427000"/>
                  <a:pt x="5111789" y="3312128"/>
                  <a:pt x="5188368" y="3197257"/>
                </a:cubicBezTo>
                <a:cubicBezTo>
                  <a:pt x="5303240" y="3024949"/>
                  <a:pt x="5418111" y="2871787"/>
                  <a:pt x="5532984" y="2699480"/>
                </a:cubicBezTo>
                <a:cubicBezTo>
                  <a:pt x="5762724" y="2393156"/>
                  <a:pt x="5896741" y="2010251"/>
                  <a:pt x="5935030" y="1589057"/>
                </a:cubicBezTo>
                <a:cubicBezTo>
                  <a:pt x="5973321" y="1225297"/>
                  <a:pt x="6030756" y="861537"/>
                  <a:pt x="6107338" y="497777"/>
                </a:cubicBezTo>
                <a:cubicBezTo>
                  <a:pt x="6069047" y="344615"/>
                  <a:pt x="6107338" y="172308"/>
                  <a:pt x="6203064" y="38291"/>
                </a:cubicBezTo>
                <a:close/>
                <a:moveTo>
                  <a:pt x="8845105" y="38291"/>
                </a:moveTo>
                <a:cubicBezTo>
                  <a:pt x="8979122" y="38291"/>
                  <a:pt x="9093993" y="38291"/>
                  <a:pt x="9228010" y="38291"/>
                </a:cubicBezTo>
                <a:cubicBezTo>
                  <a:pt x="9036558" y="478632"/>
                  <a:pt x="8825959" y="899827"/>
                  <a:pt x="8596217" y="1282731"/>
                </a:cubicBezTo>
                <a:cubicBezTo>
                  <a:pt x="8404764" y="1589056"/>
                  <a:pt x="8194166" y="1876234"/>
                  <a:pt x="8002715" y="2163413"/>
                </a:cubicBezTo>
                <a:cubicBezTo>
                  <a:pt x="7772971" y="2527173"/>
                  <a:pt x="7466651" y="2814352"/>
                  <a:pt x="7122035" y="3024949"/>
                </a:cubicBezTo>
                <a:cubicBezTo>
                  <a:pt x="6930583" y="3139821"/>
                  <a:pt x="6758275" y="3254692"/>
                  <a:pt x="6566823" y="3369564"/>
                </a:cubicBezTo>
                <a:cubicBezTo>
                  <a:pt x="6471097" y="3446145"/>
                  <a:pt x="6375370" y="3522726"/>
                  <a:pt x="6298790" y="3637596"/>
                </a:cubicBezTo>
                <a:cubicBezTo>
                  <a:pt x="6183918" y="3790760"/>
                  <a:pt x="6126482" y="3982212"/>
                  <a:pt x="6164774" y="4192811"/>
                </a:cubicBezTo>
                <a:cubicBezTo>
                  <a:pt x="6164774" y="4250246"/>
                  <a:pt x="6183918" y="4307682"/>
                  <a:pt x="6203064" y="4365118"/>
                </a:cubicBezTo>
                <a:cubicBezTo>
                  <a:pt x="6241353" y="4518281"/>
                  <a:pt x="6317935" y="4671442"/>
                  <a:pt x="6394516" y="4805460"/>
                </a:cubicBezTo>
                <a:cubicBezTo>
                  <a:pt x="6547678" y="5092638"/>
                  <a:pt x="6758275" y="5341520"/>
                  <a:pt x="6968875" y="5571263"/>
                </a:cubicBezTo>
                <a:cubicBezTo>
                  <a:pt x="7409214" y="5992459"/>
                  <a:pt x="7849552" y="6413654"/>
                  <a:pt x="8347328" y="6758268"/>
                </a:cubicBezTo>
                <a:cubicBezTo>
                  <a:pt x="8481345" y="6853995"/>
                  <a:pt x="8615363" y="6968867"/>
                  <a:pt x="8749379" y="7083738"/>
                </a:cubicBezTo>
                <a:cubicBezTo>
                  <a:pt x="8959976" y="7294336"/>
                  <a:pt x="9093993" y="7543224"/>
                  <a:pt x="9132284" y="7868694"/>
                </a:cubicBezTo>
                <a:cubicBezTo>
                  <a:pt x="9151429" y="8021855"/>
                  <a:pt x="9151429" y="8175017"/>
                  <a:pt x="9132284" y="8328179"/>
                </a:cubicBezTo>
                <a:cubicBezTo>
                  <a:pt x="9074848" y="8845101"/>
                  <a:pt x="9074848" y="9362023"/>
                  <a:pt x="9113138" y="9898090"/>
                </a:cubicBezTo>
                <a:cubicBezTo>
                  <a:pt x="9132284" y="10070397"/>
                  <a:pt x="9132284" y="10242704"/>
                  <a:pt x="9132284" y="10415012"/>
                </a:cubicBezTo>
                <a:cubicBezTo>
                  <a:pt x="9093993" y="10415012"/>
                  <a:pt x="9055702" y="10415012"/>
                  <a:pt x="9017412" y="10415012"/>
                </a:cubicBezTo>
                <a:cubicBezTo>
                  <a:pt x="8998267" y="10223559"/>
                  <a:pt x="8998267" y="10032107"/>
                  <a:pt x="8979122" y="9840654"/>
                </a:cubicBezTo>
                <a:cubicBezTo>
                  <a:pt x="8959976" y="9476894"/>
                  <a:pt x="8940831" y="9113135"/>
                  <a:pt x="8959976" y="8768520"/>
                </a:cubicBezTo>
                <a:cubicBezTo>
                  <a:pt x="8979122" y="8596213"/>
                  <a:pt x="8979122" y="8423905"/>
                  <a:pt x="8979122" y="8251599"/>
                </a:cubicBezTo>
                <a:cubicBezTo>
                  <a:pt x="8979122" y="7811257"/>
                  <a:pt x="8845105" y="7447498"/>
                  <a:pt x="8557926" y="7179464"/>
                </a:cubicBezTo>
                <a:cubicBezTo>
                  <a:pt x="8443055" y="7064593"/>
                  <a:pt x="8309039" y="6968867"/>
                  <a:pt x="8175021" y="6892285"/>
                </a:cubicBezTo>
                <a:cubicBezTo>
                  <a:pt x="7926133" y="6719978"/>
                  <a:pt x="7696394" y="6566816"/>
                  <a:pt x="7466651" y="6356218"/>
                </a:cubicBezTo>
                <a:cubicBezTo>
                  <a:pt x="7217763" y="6145621"/>
                  <a:pt x="6968875" y="5935023"/>
                  <a:pt x="6739130" y="5686135"/>
                </a:cubicBezTo>
                <a:cubicBezTo>
                  <a:pt x="6451952" y="5398956"/>
                  <a:pt x="6203064" y="5073492"/>
                  <a:pt x="5992465" y="4709733"/>
                </a:cubicBezTo>
                <a:cubicBezTo>
                  <a:pt x="5915884" y="4556572"/>
                  <a:pt x="5839304" y="4384264"/>
                  <a:pt x="5801013" y="4211955"/>
                </a:cubicBezTo>
                <a:cubicBezTo>
                  <a:pt x="5762724" y="3982212"/>
                  <a:pt x="5801013" y="3771614"/>
                  <a:pt x="5915884" y="3599307"/>
                </a:cubicBezTo>
                <a:cubicBezTo>
                  <a:pt x="5954175" y="3541870"/>
                  <a:pt x="5992465" y="3503581"/>
                  <a:pt x="6030756" y="3465290"/>
                </a:cubicBezTo>
                <a:cubicBezTo>
                  <a:pt x="6145627" y="3331274"/>
                  <a:pt x="6298790" y="3235547"/>
                  <a:pt x="6432806" y="3120676"/>
                </a:cubicBezTo>
                <a:cubicBezTo>
                  <a:pt x="6605114" y="3005804"/>
                  <a:pt x="6777422" y="2890933"/>
                  <a:pt x="6949729" y="2776061"/>
                </a:cubicBezTo>
                <a:cubicBezTo>
                  <a:pt x="7198617" y="2603754"/>
                  <a:pt x="7409214" y="2374011"/>
                  <a:pt x="7562375" y="2067687"/>
                </a:cubicBezTo>
                <a:cubicBezTo>
                  <a:pt x="7753827" y="1703927"/>
                  <a:pt x="7983570" y="1378458"/>
                  <a:pt x="8213312" y="1052988"/>
                </a:cubicBezTo>
                <a:cubicBezTo>
                  <a:pt x="8423909" y="765811"/>
                  <a:pt x="8615363" y="440341"/>
                  <a:pt x="8787669" y="114872"/>
                </a:cubicBezTo>
                <a:cubicBezTo>
                  <a:pt x="8825959" y="76582"/>
                  <a:pt x="8845105" y="57436"/>
                  <a:pt x="8845105" y="38291"/>
                </a:cubicBezTo>
                <a:close/>
                <a:moveTo>
                  <a:pt x="9534334" y="38290"/>
                </a:moveTo>
                <a:cubicBezTo>
                  <a:pt x="9630061" y="38290"/>
                  <a:pt x="9706642" y="38290"/>
                  <a:pt x="9802368" y="38290"/>
                </a:cubicBezTo>
                <a:cubicBezTo>
                  <a:pt x="9802368" y="57435"/>
                  <a:pt x="9802368" y="76581"/>
                  <a:pt x="9783223" y="95726"/>
                </a:cubicBezTo>
                <a:cubicBezTo>
                  <a:pt x="9649206" y="516921"/>
                  <a:pt x="9496044" y="938117"/>
                  <a:pt x="9342882" y="1340167"/>
                </a:cubicBezTo>
                <a:cubicBezTo>
                  <a:pt x="9266301" y="1531620"/>
                  <a:pt x="9189720" y="1703927"/>
                  <a:pt x="9093994" y="1876234"/>
                </a:cubicBezTo>
                <a:cubicBezTo>
                  <a:pt x="8883396" y="2201704"/>
                  <a:pt x="8634509" y="2488881"/>
                  <a:pt x="8366474" y="2737770"/>
                </a:cubicBezTo>
                <a:cubicBezTo>
                  <a:pt x="8060151" y="3005803"/>
                  <a:pt x="7772971" y="3235546"/>
                  <a:pt x="7447505" y="3465289"/>
                </a:cubicBezTo>
                <a:cubicBezTo>
                  <a:pt x="7313490" y="3561015"/>
                  <a:pt x="7160328" y="3656742"/>
                  <a:pt x="7045456" y="3809904"/>
                </a:cubicBezTo>
                <a:cubicBezTo>
                  <a:pt x="6911439" y="3963067"/>
                  <a:pt x="6873148" y="4154519"/>
                  <a:pt x="6930585" y="4365118"/>
                </a:cubicBezTo>
                <a:cubicBezTo>
                  <a:pt x="6968875" y="4479990"/>
                  <a:pt x="7007165" y="4594860"/>
                  <a:pt x="7045456" y="4709733"/>
                </a:cubicBezTo>
                <a:cubicBezTo>
                  <a:pt x="7179471" y="4977767"/>
                  <a:pt x="7351779" y="5226651"/>
                  <a:pt x="7543233" y="5437246"/>
                </a:cubicBezTo>
                <a:cubicBezTo>
                  <a:pt x="7964424" y="5858442"/>
                  <a:pt x="8366474" y="6279637"/>
                  <a:pt x="8825960" y="6624252"/>
                </a:cubicBezTo>
                <a:cubicBezTo>
                  <a:pt x="8979123" y="6739123"/>
                  <a:pt x="9132285" y="6892285"/>
                  <a:pt x="9247156" y="7064593"/>
                </a:cubicBezTo>
                <a:cubicBezTo>
                  <a:pt x="9381173" y="7256045"/>
                  <a:pt x="9457754" y="7466643"/>
                  <a:pt x="9457754" y="7715531"/>
                </a:cubicBezTo>
                <a:cubicBezTo>
                  <a:pt x="9457754" y="7887839"/>
                  <a:pt x="9438608" y="8060146"/>
                  <a:pt x="9419463" y="8232453"/>
                </a:cubicBezTo>
                <a:cubicBezTo>
                  <a:pt x="9342882" y="8672793"/>
                  <a:pt x="9342882" y="9132280"/>
                  <a:pt x="9362028" y="9591766"/>
                </a:cubicBezTo>
                <a:cubicBezTo>
                  <a:pt x="9323737" y="9859799"/>
                  <a:pt x="9342882" y="10127833"/>
                  <a:pt x="9362028" y="10415012"/>
                </a:cubicBezTo>
                <a:cubicBezTo>
                  <a:pt x="9323737" y="10415012"/>
                  <a:pt x="9285446" y="10415012"/>
                  <a:pt x="9247156" y="10415012"/>
                </a:cubicBezTo>
                <a:cubicBezTo>
                  <a:pt x="9228011" y="10146978"/>
                  <a:pt x="9208865" y="9859799"/>
                  <a:pt x="9208865" y="9591766"/>
                </a:cubicBezTo>
                <a:cubicBezTo>
                  <a:pt x="9189720" y="9285441"/>
                  <a:pt x="9189720" y="8998263"/>
                  <a:pt x="9208865" y="8691939"/>
                </a:cubicBezTo>
                <a:cubicBezTo>
                  <a:pt x="9228011" y="8481341"/>
                  <a:pt x="9247156" y="8251599"/>
                  <a:pt x="9266301" y="8041000"/>
                </a:cubicBezTo>
                <a:cubicBezTo>
                  <a:pt x="9304591" y="7658095"/>
                  <a:pt x="9189720" y="7332626"/>
                  <a:pt x="8959977" y="7064593"/>
                </a:cubicBezTo>
                <a:cubicBezTo>
                  <a:pt x="8825960" y="6911431"/>
                  <a:pt x="8672798" y="6777414"/>
                  <a:pt x="8519636" y="6662542"/>
                </a:cubicBezTo>
                <a:cubicBezTo>
                  <a:pt x="8309039" y="6509380"/>
                  <a:pt x="8098442" y="6337073"/>
                  <a:pt x="7906989" y="6164766"/>
                </a:cubicBezTo>
                <a:cubicBezTo>
                  <a:pt x="7677248" y="5954168"/>
                  <a:pt x="7447505" y="5743570"/>
                  <a:pt x="7217763" y="5513827"/>
                </a:cubicBezTo>
                <a:cubicBezTo>
                  <a:pt x="6968875" y="5264939"/>
                  <a:pt x="6777423" y="4977767"/>
                  <a:pt x="6624260" y="4652296"/>
                </a:cubicBezTo>
                <a:cubicBezTo>
                  <a:pt x="6566824" y="4518280"/>
                  <a:pt x="6509389" y="4384263"/>
                  <a:pt x="6490243" y="4211955"/>
                </a:cubicBezTo>
                <a:cubicBezTo>
                  <a:pt x="6471097" y="4058793"/>
                  <a:pt x="6509389" y="3924776"/>
                  <a:pt x="6585970" y="3790760"/>
                </a:cubicBezTo>
                <a:cubicBezTo>
                  <a:pt x="6643406" y="3695033"/>
                  <a:pt x="6719986" y="3618451"/>
                  <a:pt x="6815714" y="3541870"/>
                </a:cubicBezTo>
                <a:cubicBezTo>
                  <a:pt x="6930585" y="3465289"/>
                  <a:pt x="7045456" y="3369563"/>
                  <a:pt x="7179471" y="3292982"/>
                </a:cubicBezTo>
                <a:cubicBezTo>
                  <a:pt x="7619811" y="3024948"/>
                  <a:pt x="8041005" y="2680334"/>
                  <a:pt x="8385620" y="2239994"/>
                </a:cubicBezTo>
                <a:cubicBezTo>
                  <a:pt x="8577072" y="1971960"/>
                  <a:pt x="8787670" y="1723072"/>
                  <a:pt x="8940832" y="1416748"/>
                </a:cubicBezTo>
                <a:cubicBezTo>
                  <a:pt x="9170575" y="976407"/>
                  <a:pt x="9362028" y="516921"/>
                  <a:pt x="9534334" y="38290"/>
                </a:cubicBezTo>
                <a:close/>
                <a:moveTo>
                  <a:pt x="12827317" y="38290"/>
                </a:moveTo>
                <a:cubicBezTo>
                  <a:pt x="12903898" y="38290"/>
                  <a:pt x="12999625" y="38290"/>
                  <a:pt x="13076206" y="38290"/>
                </a:cubicBezTo>
                <a:cubicBezTo>
                  <a:pt x="13037915" y="344613"/>
                  <a:pt x="13018770" y="670083"/>
                  <a:pt x="12980480" y="976407"/>
                </a:cubicBezTo>
                <a:cubicBezTo>
                  <a:pt x="12942188" y="1340166"/>
                  <a:pt x="12903898" y="1684781"/>
                  <a:pt x="12865607" y="2048541"/>
                </a:cubicBezTo>
                <a:cubicBezTo>
                  <a:pt x="12808172" y="2431446"/>
                  <a:pt x="12693301" y="2795205"/>
                  <a:pt x="12597575" y="3178110"/>
                </a:cubicBezTo>
                <a:cubicBezTo>
                  <a:pt x="12559283" y="3350418"/>
                  <a:pt x="12520993" y="3503580"/>
                  <a:pt x="12482702" y="3675887"/>
                </a:cubicBezTo>
                <a:cubicBezTo>
                  <a:pt x="12463557" y="3848194"/>
                  <a:pt x="12501848" y="4001357"/>
                  <a:pt x="12578428" y="4135374"/>
                </a:cubicBezTo>
                <a:cubicBezTo>
                  <a:pt x="12616720" y="4192810"/>
                  <a:pt x="12655010" y="4269390"/>
                  <a:pt x="12712446" y="4326827"/>
                </a:cubicBezTo>
                <a:cubicBezTo>
                  <a:pt x="12846462" y="4518280"/>
                  <a:pt x="12942188" y="4728877"/>
                  <a:pt x="12980480" y="4958621"/>
                </a:cubicBezTo>
                <a:cubicBezTo>
                  <a:pt x="12999625" y="5073492"/>
                  <a:pt x="13018770" y="5207508"/>
                  <a:pt x="13037915" y="5322375"/>
                </a:cubicBezTo>
                <a:cubicBezTo>
                  <a:pt x="13076206" y="5628699"/>
                  <a:pt x="13076206" y="5954168"/>
                  <a:pt x="13057059" y="6260492"/>
                </a:cubicBezTo>
                <a:cubicBezTo>
                  <a:pt x="13037915" y="6719978"/>
                  <a:pt x="12923043" y="7141173"/>
                  <a:pt x="12731591" y="7524078"/>
                </a:cubicBezTo>
                <a:cubicBezTo>
                  <a:pt x="12463557" y="8060146"/>
                  <a:pt x="12195524" y="8596213"/>
                  <a:pt x="11908345" y="9113135"/>
                </a:cubicBezTo>
                <a:cubicBezTo>
                  <a:pt x="11774328" y="9381168"/>
                  <a:pt x="11659457" y="9687492"/>
                  <a:pt x="11602021" y="10012961"/>
                </a:cubicBezTo>
                <a:cubicBezTo>
                  <a:pt x="11602021" y="10146978"/>
                  <a:pt x="11602021" y="10280995"/>
                  <a:pt x="11582876" y="10415012"/>
                </a:cubicBezTo>
                <a:cubicBezTo>
                  <a:pt x="11487150" y="10415012"/>
                  <a:pt x="11391423" y="10415012"/>
                  <a:pt x="11295697" y="10415012"/>
                </a:cubicBezTo>
                <a:cubicBezTo>
                  <a:pt x="11295697" y="10185268"/>
                  <a:pt x="11314842" y="9974671"/>
                  <a:pt x="11353133" y="9744928"/>
                </a:cubicBezTo>
                <a:cubicBezTo>
                  <a:pt x="11410568" y="9438603"/>
                  <a:pt x="11544585" y="9151425"/>
                  <a:pt x="11697747" y="8902536"/>
                </a:cubicBezTo>
                <a:cubicBezTo>
                  <a:pt x="11965781" y="8423905"/>
                  <a:pt x="12233815" y="7926129"/>
                  <a:pt x="12482702" y="7447498"/>
                </a:cubicBezTo>
                <a:cubicBezTo>
                  <a:pt x="12655010" y="7122028"/>
                  <a:pt x="12769881" y="6758268"/>
                  <a:pt x="12808172" y="6375363"/>
                </a:cubicBezTo>
                <a:cubicBezTo>
                  <a:pt x="12827317" y="6088185"/>
                  <a:pt x="12808172" y="5820151"/>
                  <a:pt x="12789027" y="5532973"/>
                </a:cubicBezTo>
                <a:cubicBezTo>
                  <a:pt x="12769881" y="5092638"/>
                  <a:pt x="12616720" y="4728877"/>
                  <a:pt x="12348686" y="4422553"/>
                </a:cubicBezTo>
                <a:cubicBezTo>
                  <a:pt x="12310396" y="4384263"/>
                  <a:pt x="12272104" y="4326827"/>
                  <a:pt x="12252960" y="4288536"/>
                </a:cubicBezTo>
                <a:cubicBezTo>
                  <a:pt x="12195524" y="4192810"/>
                  <a:pt x="12157233" y="4077938"/>
                  <a:pt x="12157233" y="3963067"/>
                </a:cubicBezTo>
                <a:cubicBezTo>
                  <a:pt x="12157233" y="3867339"/>
                  <a:pt x="12176378" y="3790759"/>
                  <a:pt x="12195524" y="3695032"/>
                </a:cubicBezTo>
                <a:cubicBezTo>
                  <a:pt x="12252960" y="3503580"/>
                  <a:pt x="12310396" y="3312127"/>
                  <a:pt x="12367831" y="3120675"/>
                </a:cubicBezTo>
                <a:cubicBezTo>
                  <a:pt x="12463557" y="2776060"/>
                  <a:pt x="12559283" y="2450591"/>
                  <a:pt x="12616720" y="2086831"/>
                </a:cubicBezTo>
                <a:cubicBezTo>
                  <a:pt x="12674154" y="1665635"/>
                  <a:pt x="12712446" y="1244441"/>
                  <a:pt x="12750736" y="823245"/>
                </a:cubicBezTo>
                <a:cubicBezTo>
                  <a:pt x="12769881" y="555211"/>
                  <a:pt x="12808172" y="306324"/>
                  <a:pt x="12827317" y="38290"/>
                </a:cubicBezTo>
                <a:close/>
                <a:moveTo>
                  <a:pt x="9974675" y="38290"/>
                </a:moveTo>
                <a:cubicBezTo>
                  <a:pt x="10051256" y="38290"/>
                  <a:pt x="10146982" y="38290"/>
                  <a:pt x="10223564" y="38290"/>
                </a:cubicBezTo>
                <a:cubicBezTo>
                  <a:pt x="10223564" y="57435"/>
                  <a:pt x="10223564" y="76581"/>
                  <a:pt x="10223564" y="95726"/>
                </a:cubicBezTo>
                <a:cubicBezTo>
                  <a:pt x="10166127" y="306324"/>
                  <a:pt x="10127837" y="516921"/>
                  <a:pt x="10070401" y="708374"/>
                </a:cubicBezTo>
                <a:cubicBezTo>
                  <a:pt x="9955530" y="1110424"/>
                  <a:pt x="9859804" y="1512474"/>
                  <a:pt x="9725787" y="1914525"/>
                </a:cubicBezTo>
                <a:cubicBezTo>
                  <a:pt x="9630060" y="2201703"/>
                  <a:pt x="9476899" y="2450591"/>
                  <a:pt x="9266301" y="2622898"/>
                </a:cubicBezTo>
                <a:cubicBezTo>
                  <a:pt x="9132284" y="2737770"/>
                  <a:pt x="9017412" y="2833497"/>
                  <a:pt x="8883396" y="2929222"/>
                </a:cubicBezTo>
                <a:cubicBezTo>
                  <a:pt x="8615363" y="3139820"/>
                  <a:pt x="8347328" y="3331273"/>
                  <a:pt x="8098440" y="3561015"/>
                </a:cubicBezTo>
                <a:cubicBezTo>
                  <a:pt x="7983570" y="3656742"/>
                  <a:pt x="7868697" y="3771613"/>
                  <a:pt x="7772971" y="3924776"/>
                </a:cubicBezTo>
                <a:cubicBezTo>
                  <a:pt x="7638958" y="4135374"/>
                  <a:pt x="7619811" y="4345972"/>
                  <a:pt x="7715535" y="4575716"/>
                </a:cubicBezTo>
                <a:cubicBezTo>
                  <a:pt x="7734681" y="4614006"/>
                  <a:pt x="7734681" y="4633152"/>
                  <a:pt x="7753827" y="4652296"/>
                </a:cubicBezTo>
                <a:cubicBezTo>
                  <a:pt x="7830408" y="4767169"/>
                  <a:pt x="7887843" y="4901185"/>
                  <a:pt x="7983570" y="5016058"/>
                </a:cubicBezTo>
                <a:cubicBezTo>
                  <a:pt x="8366474" y="5532973"/>
                  <a:pt x="8768524" y="6030749"/>
                  <a:pt x="9228010" y="6451945"/>
                </a:cubicBezTo>
                <a:cubicBezTo>
                  <a:pt x="9342882" y="6566816"/>
                  <a:pt x="9457754" y="6681688"/>
                  <a:pt x="9553480" y="6815705"/>
                </a:cubicBezTo>
                <a:cubicBezTo>
                  <a:pt x="9725787" y="7064593"/>
                  <a:pt x="9783222" y="7332626"/>
                  <a:pt x="9764077" y="7638950"/>
                </a:cubicBezTo>
                <a:cubicBezTo>
                  <a:pt x="9764077" y="7734677"/>
                  <a:pt x="9744932" y="7811257"/>
                  <a:pt x="9725787" y="7906983"/>
                </a:cubicBezTo>
                <a:cubicBezTo>
                  <a:pt x="9610915" y="8500486"/>
                  <a:pt x="9572625" y="9113135"/>
                  <a:pt x="9591770" y="9725782"/>
                </a:cubicBezTo>
                <a:cubicBezTo>
                  <a:pt x="9591770" y="9955525"/>
                  <a:pt x="9610915" y="10166124"/>
                  <a:pt x="9610915" y="10395866"/>
                </a:cubicBezTo>
                <a:cubicBezTo>
                  <a:pt x="9572625" y="10395866"/>
                  <a:pt x="9534334" y="10395866"/>
                  <a:pt x="9496043" y="10395866"/>
                </a:cubicBezTo>
                <a:cubicBezTo>
                  <a:pt x="9476899" y="9917235"/>
                  <a:pt x="9457754" y="9438603"/>
                  <a:pt x="9457754" y="8959972"/>
                </a:cubicBezTo>
                <a:cubicBezTo>
                  <a:pt x="9457754" y="8749375"/>
                  <a:pt x="9476899" y="8538777"/>
                  <a:pt x="9515189" y="8328179"/>
                </a:cubicBezTo>
                <a:cubicBezTo>
                  <a:pt x="9534334" y="8175017"/>
                  <a:pt x="9553480" y="8021855"/>
                  <a:pt x="9572625" y="7868694"/>
                </a:cubicBezTo>
                <a:cubicBezTo>
                  <a:pt x="9630060" y="7466643"/>
                  <a:pt x="9534334" y="7122028"/>
                  <a:pt x="9285446" y="6834850"/>
                </a:cubicBezTo>
                <a:cubicBezTo>
                  <a:pt x="9247155" y="6777414"/>
                  <a:pt x="9208865" y="6739123"/>
                  <a:pt x="9151429" y="6700833"/>
                </a:cubicBezTo>
                <a:cubicBezTo>
                  <a:pt x="9055703" y="6605106"/>
                  <a:pt x="8959977" y="6528526"/>
                  <a:pt x="8864250" y="6451945"/>
                </a:cubicBezTo>
                <a:cubicBezTo>
                  <a:pt x="8519636" y="6145621"/>
                  <a:pt x="8194167" y="5801006"/>
                  <a:pt x="7887843" y="5456391"/>
                </a:cubicBezTo>
                <a:cubicBezTo>
                  <a:pt x="7715535" y="5284084"/>
                  <a:pt x="7581522" y="5092638"/>
                  <a:pt x="7447505" y="4882040"/>
                </a:cubicBezTo>
                <a:cubicBezTo>
                  <a:pt x="7370925" y="4748023"/>
                  <a:pt x="7294343" y="4594860"/>
                  <a:pt x="7256054" y="4441698"/>
                </a:cubicBezTo>
                <a:cubicBezTo>
                  <a:pt x="7217763" y="4250246"/>
                  <a:pt x="7236908" y="4077938"/>
                  <a:pt x="7351779" y="3924776"/>
                </a:cubicBezTo>
                <a:cubicBezTo>
                  <a:pt x="7409214" y="3848195"/>
                  <a:pt x="7485796" y="3752468"/>
                  <a:pt x="7562375" y="3695032"/>
                </a:cubicBezTo>
                <a:cubicBezTo>
                  <a:pt x="7811262" y="3484434"/>
                  <a:pt x="8060151" y="3273837"/>
                  <a:pt x="8309039" y="3082384"/>
                </a:cubicBezTo>
                <a:cubicBezTo>
                  <a:pt x="8538782" y="2910077"/>
                  <a:pt x="8768524" y="2718624"/>
                  <a:pt x="8979122" y="2508027"/>
                </a:cubicBezTo>
                <a:cubicBezTo>
                  <a:pt x="9189720" y="2239993"/>
                  <a:pt x="9381172" y="1952814"/>
                  <a:pt x="9496043" y="1589056"/>
                </a:cubicBezTo>
                <a:cubicBezTo>
                  <a:pt x="9668351" y="1091279"/>
                  <a:pt x="9821513" y="593502"/>
                  <a:pt x="9974675" y="76581"/>
                </a:cubicBezTo>
                <a:cubicBezTo>
                  <a:pt x="9974675" y="76581"/>
                  <a:pt x="9974675" y="57435"/>
                  <a:pt x="9974675" y="38290"/>
                </a:cubicBezTo>
                <a:close/>
                <a:moveTo>
                  <a:pt x="10453306" y="38290"/>
                </a:moveTo>
                <a:cubicBezTo>
                  <a:pt x="10529888" y="38290"/>
                  <a:pt x="10625614" y="38290"/>
                  <a:pt x="10702195" y="38290"/>
                </a:cubicBezTo>
                <a:cubicBezTo>
                  <a:pt x="10702195" y="57435"/>
                  <a:pt x="10702195" y="76581"/>
                  <a:pt x="10702195" y="95726"/>
                </a:cubicBezTo>
                <a:cubicBezTo>
                  <a:pt x="10606469" y="516921"/>
                  <a:pt x="10529888" y="957262"/>
                  <a:pt x="10434161" y="1378457"/>
                </a:cubicBezTo>
                <a:cubicBezTo>
                  <a:pt x="10376726" y="1684781"/>
                  <a:pt x="10300144" y="2010250"/>
                  <a:pt x="10204418" y="2316574"/>
                </a:cubicBezTo>
                <a:cubicBezTo>
                  <a:pt x="10108692" y="2622898"/>
                  <a:pt x="9955530" y="2852641"/>
                  <a:pt x="9706642" y="3005803"/>
                </a:cubicBezTo>
                <a:cubicBezTo>
                  <a:pt x="9572625" y="3082384"/>
                  <a:pt x="9438608" y="3158965"/>
                  <a:pt x="9323737" y="3235546"/>
                </a:cubicBezTo>
                <a:cubicBezTo>
                  <a:pt x="9151429" y="3331273"/>
                  <a:pt x="8979123" y="3426999"/>
                  <a:pt x="8825960" y="3561015"/>
                </a:cubicBezTo>
                <a:cubicBezTo>
                  <a:pt x="8691944" y="3656742"/>
                  <a:pt x="8577072" y="3771613"/>
                  <a:pt x="8481347" y="3924776"/>
                </a:cubicBezTo>
                <a:cubicBezTo>
                  <a:pt x="8366474" y="4097084"/>
                  <a:pt x="8347329" y="4288536"/>
                  <a:pt x="8443055" y="4499135"/>
                </a:cubicBezTo>
                <a:cubicBezTo>
                  <a:pt x="8481347" y="4594860"/>
                  <a:pt x="8538782" y="4690587"/>
                  <a:pt x="8577072" y="4786314"/>
                </a:cubicBezTo>
                <a:cubicBezTo>
                  <a:pt x="8672798" y="4920330"/>
                  <a:pt x="8768524" y="5054347"/>
                  <a:pt x="8845106" y="5207508"/>
                </a:cubicBezTo>
                <a:cubicBezTo>
                  <a:pt x="9113139" y="5628699"/>
                  <a:pt x="9400317" y="6011604"/>
                  <a:pt x="9706642" y="6375363"/>
                </a:cubicBezTo>
                <a:cubicBezTo>
                  <a:pt x="9764078" y="6451945"/>
                  <a:pt x="9821513" y="6528526"/>
                  <a:pt x="9878949" y="6605106"/>
                </a:cubicBezTo>
                <a:cubicBezTo>
                  <a:pt x="10051256" y="6873140"/>
                  <a:pt x="10127838" y="7160319"/>
                  <a:pt x="10070401" y="7485789"/>
                </a:cubicBezTo>
                <a:cubicBezTo>
                  <a:pt x="10051256" y="7677241"/>
                  <a:pt x="10012966" y="7868694"/>
                  <a:pt x="9974675" y="8060146"/>
                </a:cubicBezTo>
                <a:cubicBezTo>
                  <a:pt x="9898094" y="8481341"/>
                  <a:pt x="9821513" y="8902536"/>
                  <a:pt x="9802368" y="9342877"/>
                </a:cubicBezTo>
                <a:cubicBezTo>
                  <a:pt x="9783222" y="9706637"/>
                  <a:pt x="9802368" y="10051252"/>
                  <a:pt x="9802368" y="10415012"/>
                </a:cubicBezTo>
                <a:cubicBezTo>
                  <a:pt x="9764078" y="10415012"/>
                  <a:pt x="9725787" y="10415012"/>
                  <a:pt x="9687496" y="10415012"/>
                </a:cubicBezTo>
                <a:cubicBezTo>
                  <a:pt x="9687496" y="10242704"/>
                  <a:pt x="9687496" y="10089542"/>
                  <a:pt x="9668351" y="9917235"/>
                </a:cubicBezTo>
                <a:cubicBezTo>
                  <a:pt x="9649206" y="9381168"/>
                  <a:pt x="9687496" y="8845101"/>
                  <a:pt x="9764078" y="8309034"/>
                </a:cubicBezTo>
                <a:cubicBezTo>
                  <a:pt x="9802368" y="8079291"/>
                  <a:pt x="9840659" y="7849548"/>
                  <a:pt x="9878949" y="7619805"/>
                </a:cubicBezTo>
                <a:cubicBezTo>
                  <a:pt x="9936385" y="7236900"/>
                  <a:pt x="9859804" y="6911431"/>
                  <a:pt x="9630061" y="6643397"/>
                </a:cubicBezTo>
                <a:cubicBezTo>
                  <a:pt x="9553480" y="6547671"/>
                  <a:pt x="9476899" y="6471090"/>
                  <a:pt x="9400317" y="6394509"/>
                </a:cubicBezTo>
                <a:cubicBezTo>
                  <a:pt x="8921686" y="5935023"/>
                  <a:pt x="8538782" y="5360665"/>
                  <a:pt x="8155877" y="4786314"/>
                </a:cubicBezTo>
                <a:cubicBezTo>
                  <a:pt x="8098442" y="4690587"/>
                  <a:pt x="8060151" y="4594860"/>
                  <a:pt x="8021861" y="4479990"/>
                </a:cubicBezTo>
                <a:cubicBezTo>
                  <a:pt x="7964424" y="4307681"/>
                  <a:pt x="7964424" y="4135374"/>
                  <a:pt x="8060151" y="3982211"/>
                </a:cubicBezTo>
                <a:cubicBezTo>
                  <a:pt x="8117586" y="3886485"/>
                  <a:pt x="8175023" y="3809904"/>
                  <a:pt x="8232458" y="3733323"/>
                </a:cubicBezTo>
                <a:cubicBezTo>
                  <a:pt x="8385620" y="3561015"/>
                  <a:pt x="8538782" y="3426999"/>
                  <a:pt x="8711089" y="3312126"/>
                </a:cubicBezTo>
                <a:cubicBezTo>
                  <a:pt x="8940832" y="3158965"/>
                  <a:pt x="9170575" y="3005803"/>
                  <a:pt x="9400317" y="2852641"/>
                </a:cubicBezTo>
                <a:cubicBezTo>
                  <a:pt x="9668351" y="2680334"/>
                  <a:pt x="9840659" y="2431446"/>
                  <a:pt x="9936385" y="2086831"/>
                </a:cubicBezTo>
                <a:cubicBezTo>
                  <a:pt x="10012966" y="1837943"/>
                  <a:pt x="10089547" y="1589055"/>
                  <a:pt x="10146983" y="1321021"/>
                </a:cubicBezTo>
                <a:cubicBezTo>
                  <a:pt x="10242709" y="899826"/>
                  <a:pt x="10357580" y="478630"/>
                  <a:pt x="10453306" y="38290"/>
                </a:cubicBezTo>
                <a:close/>
                <a:moveTo>
                  <a:pt x="5150076" y="38290"/>
                </a:moveTo>
                <a:cubicBezTo>
                  <a:pt x="5303240" y="38290"/>
                  <a:pt x="5456402" y="38290"/>
                  <a:pt x="5609562" y="38290"/>
                </a:cubicBezTo>
                <a:cubicBezTo>
                  <a:pt x="5609562" y="76581"/>
                  <a:pt x="5590418" y="134016"/>
                  <a:pt x="5590418" y="172307"/>
                </a:cubicBezTo>
                <a:cubicBezTo>
                  <a:pt x="5590418" y="344613"/>
                  <a:pt x="5590418" y="497775"/>
                  <a:pt x="5571272" y="670083"/>
                </a:cubicBezTo>
                <a:cubicBezTo>
                  <a:pt x="5552128" y="995552"/>
                  <a:pt x="5532983" y="1340166"/>
                  <a:pt x="5494692" y="1684781"/>
                </a:cubicBezTo>
                <a:cubicBezTo>
                  <a:pt x="5475546" y="2067686"/>
                  <a:pt x="5360674" y="2393155"/>
                  <a:pt x="5169222" y="2699479"/>
                </a:cubicBezTo>
                <a:cubicBezTo>
                  <a:pt x="5073496" y="2852641"/>
                  <a:pt x="4977769" y="3005803"/>
                  <a:pt x="4882044" y="3158965"/>
                </a:cubicBezTo>
                <a:cubicBezTo>
                  <a:pt x="4786317" y="3312126"/>
                  <a:pt x="4690591" y="3465289"/>
                  <a:pt x="4633156" y="3656741"/>
                </a:cubicBezTo>
                <a:cubicBezTo>
                  <a:pt x="4518284" y="3982211"/>
                  <a:pt x="4499138" y="4288536"/>
                  <a:pt x="4594864" y="4614006"/>
                </a:cubicBezTo>
                <a:cubicBezTo>
                  <a:pt x="4652301" y="4824604"/>
                  <a:pt x="4748027" y="4996911"/>
                  <a:pt x="4862898" y="5188365"/>
                </a:cubicBezTo>
                <a:cubicBezTo>
                  <a:pt x="4996915" y="5379810"/>
                  <a:pt x="5130932" y="5571263"/>
                  <a:pt x="5303240" y="5743570"/>
                </a:cubicBezTo>
                <a:cubicBezTo>
                  <a:pt x="5666999" y="6126475"/>
                  <a:pt x="5992465" y="6509380"/>
                  <a:pt x="6375370" y="6853995"/>
                </a:cubicBezTo>
                <a:cubicBezTo>
                  <a:pt x="6700840" y="7141173"/>
                  <a:pt x="7045455" y="7409207"/>
                  <a:pt x="7409214" y="7619805"/>
                </a:cubicBezTo>
                <a:cubicBezTo>
                  <a:pt x="7485796" y="7658095"/>
                  <a:pt x="7581522" y="7715531"/>
                  <a:pt x="7658102" y="7772967"/>
                </a:cubicBezTo>
                <a:cubicBezTo>
                  <a:pt x="8060150" y="8060146"/>
                  <a:pt x="8289893" y="8500486"/>
                  <a:pt x="8347328" y="9055698"/>
                </a:cubicBezTo>
                <a:cubicBezTo>
                  <a:pt x="8385620" y="9400313"/>
                  <a:pt x="8385620" y="9744928"/>
                  <a:pt x="8404764" y="10089542"/>
                </a:cubicBezTo>
                <a:cubicBezTo>
                  <a:pt x="8423909" y="10185268"/>
                  <a:pt x="8443055" y="10300140"/>
                  <a:pt x="8443055" y="10415012"/>
                </a:cubicBezTo>
                <a:cubicBezTo>
                  <a:pt x="8385620" y="10415012"/>
                  <a:pt x="8328183" y="10415012"/>
                  <a:pt x="8289893" y="10415012"/>
                </a:cubicBezTo>
                <a:cubicBezTo>
                  <a:pt x="8289893" y="10376721"/>
                  <a:pt x="8289893" y="10338430"/>
                  <a:pt x="8289893" y="10300140"/>
                </a:cubicBezTo>
                <a:cubicBezTo>
                  <a:pt x="8270748" y="9955525"/>
                  <a:pt x="8251602" y="9610911"/>
                  <a:pt x="8232458" y="9266297"/>
                </a:cubicBezTo>
                <a:cubicBezTo>
                  <a:pt x="8194166" y="8806810"/>
                  <a:pt x="8021859" y="8404760"/>
                  <a:pt x="7715535" y="8098436"/>
                </a:cubicBezTo>
                <a:cubicBezTo>
                  <a:pt x="7581522" y="7964420"/>
                  <a:pt x="7428360" y="7849548"/>
                  <a:pt x="7275197" y="7753822"/>
                </a:cubicBezTo>
                <a:cubicBezTo>
                  <a:pt x="6988020" y="7581515"/>
                  <a:pt x="6739132" y="7390062"/>
                  <a:pt x="6490243" y="7160319"/>
                </a:cubicBezTo>
                <a:cubicBezTo>
                  <a:pt x="6164774" y="6873140"/>
                  <a:pt x="5877595" y="6566816"/>
                  <a:pt x="5571272" y="6241347"/>
                </a:cubicBezTo>
                <a:cubicBezTo>
                  <a:pt x="5360674" y="6011604"/>
                  <a:pt x="5150076" y="5801006"/>
                  <a:pt x="4958624" y="5571263"/>
                </a:cubicBezTo>
                <a:cubicBezTo>
                  <a:pt x="4767172" y="5360665"/>
                  <a:pt x="4614010" y="5111783"/>
                  <a:pt x="4518284" y="4843750"/>
                </a:cubicBezTo>
                <a:cubicBezTo>
                  <a:pt x="4345977" y="4422553"/>
                  <a:pt x="4345977" y="4001357"/>
                  <a:pt x="4518284" y="3580161"/>
                </a:cubicBezTo>
                <a:cubicBezTo>
                  <a:pt x="4575720" y="3446143"/>
                  <a:pt x="4633156" y="3312126"/>
                  <a:pt x="4709737" y="3178110"/>
                </a:cubicBezTo>
                <a:cubicBezTo>
                  <a:pt x="4786317" y="3024948"/>
                  <a:pt x="4882044" y="2871786"/>
                  <a:pt x="4958624" y="2718624"/>
                </a:cubicBezTo>
                <a:cubicBezTo>
                  <a:pt x="5111787" y="2431446"/>
                  <a:pt x="5207513" y="2105976"/>
                  <a:pt x="5245803" y="1742216"/>
                </a:cubicBezTo>
                <a:cubicBezTo>
                  <a:pt x="5264948" y="1512473"/>
                  <a:pt x="5284094" y="1301876"/>
                  <a:pt x="5284094" y="1072134"/>
                </a:cubicBezTo>
                <a:cubicBezTo>
                  <a:pt x="5303240" y="823244"/>
                  <a:pt x="5284094" y="555211"/>
                  <a:pt x="5245803" y="306323"/>
                </a:cubicBezTo>
                <a:cubicBezTo>
                  <a:pt x="5169222" y="229742"/>
                  <a:pt x="5150076" y="134016"/>
                  <a:pt x="5150076" y="38290"/>
                </a:cubicBezTo>
                <a:close/>
                <a:moveTo>
                  <a:pt x="13593127" y="38289"/>
                </a:moveTo>
                <a:cubicBezTo>
                  <a:pt x="13631417" y="38289"/>
                  <a:pt x="13688853" y="38289"/>
                  <a:pt x="13727143" y="38289"/>
                </a:cubicBezTo>
                <a:cubicBezTo>
                  <a:pt x="13727143" y="191452"/>
                  <a:pt x="13727143" y="363758"/>
                  <a:pt x="13727143" y="516920"/>
                </a:cubicBezTo>
                <a:cubicBezTo>
                  <a:pt x="13727143" y="1263585"/>
                  <a:pt x="13688853" y="2029395"/>
                  <a:pt x="13573982" y="2776060"/>
                </a:cubicBezTo>
                <a:cubicBezTo>
                  <a:pt x="13535691" y="2967513"/>
                  <a:pt x="13516546" y="3158965"/>
                  <a:pt x="13535691" y="3350418"/>
                </a:cubicBezTo>
                <a:cubicBezTo>
                  <a:pt x="13535691" y="3541870"/>
                  <a:pt x="13593127" y="3733323"/>
                  <a:pt x="13650563" y="3905631"/>
                </a:cubicBezTo>
                <a:cubicBezTo>
                  <a:pt x="13746289" y="4231100"/>
                  <a:pt x="13822869" y="4575716"/>
                  <a:pt x="13822869" y="4920330"/>
                </a:cubicBezTo>
                <a:cubicBezTo>
                  <a:pt x="13822869" y="5207508"/>
                  <a:pt x="13822869" y="5494683"/>
                  <a:pt x="13822869" y="5762716"/>
                </a:cubicBezTo>
                <a:cubicBezTo>
                  <a:pt x="13803724" y="6183912"/>
                  <a:pt x="13765434" y="6624253"/>
                  <a:pt x="13707998" y="7045448"/>
                </a:cubicBezTo>
                <a:cubicBezTo>
                  <a:pt x="13631417" y="7524079"/>
                  <a:pt x="13516546" y="7983566"/>
                  <a:pt x="13382529" y="8423906"/>
                </a:cubicBezTo>
                <a:cubicBezTo>
                  <a:pt x="13267658" y="8825957"/>
                  <a:pt x="13171932" y="9228007"/>
                  <a:pt x="13057059" y="9630057"/>
                </a:cubicBezTo>
                <a:cubicBezTo>
                  <a:pt x="12961333" y="9878946"/>
                  <a:pt x="12942188" y="10146979"/>
                  <a:pt x="12942188" y="10415013"/>
                </a:cubicBezTo>
                <a:cubicBezTo>
                  <a:pt x="12827317" y="10415013"/>
                  <a:pt x="12693301" y="10415013"/>
                  <a:pt x="12578428" y="10415013"/>
                </a:cubicBezTo>
                <a:cubicBezTo>
                  <a:pt x="12578428" y="10357577"/>
                  <a:pt x="12578428" y="10280996"/>
                  <a:pt x="12597574" y="10223560"/>
                </a:cubicBezTo>
                <a:cubicBezTo>
                  <a:pt x="12635864" y="9878946"/>
                  <a:pt x="12712446" y="9534331"/>
                  <a:pt x="12827317" y="9208862"/>
                </a:cubicBezTo>
                <a:cubicBezTo>
                  <a:pt x="12961333" y="8825957"/>
                  <a:pt x="13095351" y="8443052"/>
                  <a:pt x="13229367" y="8060147"/>
                </a:cubicBezTo>
                <a:cubicBezTo>
                  <a:pt x="13363384" y="7658096"/>
                  <a:pt x="13478256" y="7256046"/>
                  <a:pt x="13554837" y="6834851"/>
                </a:cubicBezTo>
                <a:cubicBezTo>
                  <a:pt x="13650563" y="6260493"/>
                  <a:pt x="13650563" y="5686136"/>
                  <a:pt x="13650563" y="5111782"/>
                </a:cubicBezTo>
                <a:cubicBezTo>
                  <a:pt x="13650563" y="4767169"/>
                  <a:pt x="13593127" y="4422553"/>
                  <a:pt x="13478256" y="4097084"/>
                </a:cubicBezTo>
                <a:cubicBezTo>
                  <a:pt x="13439964" y="3982211"/>
                  <a:pt x="13401674" y="3867339"/>
                  <a:pt x="13363384" y="3733323"/>
                </a:cubicBezTo>
                <a:cubicBezTo>
                  <a:pt x="13305948" y="3561014"/>
                  <a:pt x="13286803" y="3369563"/>
                  <a:pt x="13305948" y="3197255"/>
                </a:cubicBezTo>
                <a:cubicBezTo>
                  <a:pt x="13325093" y="3101529"/>
                  <a:pt x="13344238" y="2986658"/>
                  <a:pt x="13344238" y="2890932"/>
                </a:cubicBezTo>
                <a:cubicBezTo>
                  <a:pt x="13401674" y="2584608"/>
                  <a:pt x="13459111" y="2278284"/>
                  <a:pt x="13497401" y="1971960"/>
                </a:cubicBezTo>
                <a:cubicBezTo>
                  <a:pt x="13554837" y="1474183"/>
                  <a:pt x="13573982" y="976406"/>
                  <a:pt x="13593127" y="497775"/>
                </a:cubicBezTo>
                <a:cubicBezTo>
                  <a:pt x="13593127" y="344613"/>
                  <a:pt x="13593127" y="191452"/>
                  <a:pt x="13593127" y="38289"/>
                </a:cubicBezTo>
                <a:close/>
                <a:moveTo>
                  <a:pt x="4537430" y="38289"/>
                </a:moveTo>
                <a:cubicBezTo>
                  <a:pt x="4633154" y="38289"/>
                  <a:pt x="4728882" y="38289"/>
                  <a:pt x="4824606" y="38289"/>
                </a:cubicBezTo>
                <a:cubicBezTo>
                  <a:pt x="4843752" y="134015"/>
                  <a:pt x="4862898" y="210596"/>
                  <a:pt x="4901188" y="306323"/>
                </a:cubicBezTo>
                <a:cubicBezTo>
                  <a:pt x="4977768" y="574356"/>
                  <a:pt x="5016059" y="861535"/>
                  <a:pt x="4996914" y="1148714"/>
                </a:cubicBezTo>
                <a:cubicBezTo>
                  <a:pt x="4977768" y="1321021"/>
                  <a:pt x="4977768" y="1493328"/>
                  <a:pt x="4958624" y="1665635"/>
                </a:cubicBezTo>
                <a:cubicBezTo>
                  <a:pt x="4939478" y="1895378"/>
                  <a:pt x="4901188" y="2125121"/>
                  <a:pt x="4843752" y="2354865"/>
                </a:cubicBezTo>
                <a:cubicBezTo>
                  <a:pt x="4767171" y="2603752"/>
                  <a:pt x="4652300" y="2833495"/>
                  <a:pt x="4556573" y="3044094"/>
                </a:cubicBezTo>
                <a:cubicBezTo>
                  <a:pt x="4479993" y="3216400"/>
                  <a:pt x="4384266" y="3388707"/>
                  <a:pt x="4307686" y="3561014"/>
                </a:cubicBezTo>
                <a:cubicBezTo>
                  <a:pt x="4211960" y="3771613"/>
                  <a:pt x="4173668" y="4001357"/>
                  <a:pt x="4173668" y="4231099"/>
                </a:cubicBezTo>
                <a:cubicBezTo>
                  <a:pt x="4173668" y="4575716"/>
                  <a:pt x="4269395" y="4862894"/>
                  <a:pt x="4403411" y="5150074"/>
                </a:cubicBezTo>
                <a:cubicBezTo>
                  <a:pt x="4537430" y="5418101"/>
                  <a:pt x="4709736" y="5647844"/>
                  <a:pt x="4901188" y="5858442"/>
                </a:cubicBezTo>
                <a:cubicBezTo>
                  <a:pt x="5264948" y="6241347"/>
                  <a:pt x="5628708" y="6643397"/>
                  <a:pt x="5992465" y="7007157"/>
                </a:cubicBezTo>
                <a:cubicBezTo>
                  <a:pt x="6279644" y="7313481"/>
                  <a:pt x="6585970" y="7581515"/>
                  <a:pt x="6911437" y="7811257"/>
                </a:cubicBezTo>
                <a:cubicBezTo>
                  <a:pt x="7064601" y="7926129"/>
                  <a:pt x="7217763" y="8021855"/>
                  <a:pt x="7351779" y="8136727"/>
                </a:cubicBezTo>
                <a:cubicBezTo>
                  <a:pt x="7734681" y="8443051"/>
                  <a:pt x="7983570" y="8883392"/>
                  <a:pt x="8041005" y="9457749"/>
                </a:cubicBezTo>
                <a:cubicBezTo>
                  <a:pt x="8079296" y="9725782"/>
                  <a:pt x="8079296" y="10012961"/>
                  <a:pt x="8098440" y="10280995"/>
                </a:cubicBezTo>
                <a:cubicBezTo>
                  <a:pt x="8098440" y="10319285"/>
                  <a:pt x="8098440" y="10376721"/>
                  <a:pt x="8098440" y="10415012"/>
                </a:cubicBezTo>
                <a:cubicBezTo>
                  <a:pt x="8002715" y="10415012"/>
                  <a:pt x="7906987" y="10415012"/>
                  <a:pt x="7811262" y="10415012"/>
                </a:cubicBezTo>
                <a:cubicBezTo>
                  <a:pt x="7811262" y="10146978"/>
                  <a:pt x="7811262" y="9878945"/>
                  <a:pt x="7772970" y="9630056"/>
                </a:cubicBezTo>
                <a:cubicBezTo>
                  <a:pt x="7734681" y="9323732"/>
                  <a:pt x="7638958" y="9074844"/>
                  <a:pt x="7485796" y="8825956"/>
                </a:cubicBezTo>
                <a:cubicBezTo>
                  <a:pt x="7351779" y="8615358"/>
                  <a:pt x="7198617" y="8443051"/>
                  <a:pt x="7026311" y="8289889"/>
                </a:cubicBezTo>
                <a:cubicBezTo>
                  <a:pt x="6719986" y="8041000"/>
                  <a:pt x="6413661" y="7772967"/>
                  <a:pt x="6126482" y="7485789"/>
                </a:cubicBezTo>
                <a:cubicBezTo>
                  <a:pt x="5647853" y="7007157"/>
                  <a:pt x="5188366" y="6490235"/>
                  <a:pt x="4728882" y="5973313"/>
                </a:cubicBezTo>
                <a:cubicBezTo>
                  <a:pt x="4518284" y="5743570"/>
                  <a:pt x="4345976" y="5475537"/>
                  <a:pt x="4192814" y="5188363"/>
                </a:cubicBezTo>
                <a:cubicBezTo>
                  <a:pt x="4039652" y="4901185"/>
                  <a:pt x="3963071" y="4575716"/>
                  <a:pt x="3963071" y="4231099"/>
                </a:cubicBezTo>
                <a:cubicBezTo>
                  <a:pt x="3963071" y="3982211"/>
                  <a:pt x="4020506" y="3752467"/>
                  <a:pt x="4097088" y="3522724"/>
                </a:cubicBezTo>
                <a:cubicBezTo>
                  <a:pt x="4173668" y="3331272"/>
                  <a:pt x="4250250" y="3139819"/>
                  <a:pt x="4345976" y="2948367"/>
                </a:cubicBezTo>
                <a:cubicBezTo>
                  <a:pt x="4441702" y="2718623"/>
                  <a:pt x="4537430" y="2488880"/>
                  <a:pt x="4594864" y="2239993"/>
                </a:cubicBezTo>
                <a:cubicBezTo>
                  <a:pt x="4671445" y="1876233"/>
                  <a:pt x="4728882" y="1493328"/>
                  <a:pt x="4748027" y="1110423"/>
                </a:cubicBezTo>
                <a:cubicBezTo>
                  <a:pt x="4767171" y="861535"/>
                  <a:pt x="4728882" y="612647"/>
                  <a:pt x="4652300" y="382904"/>
                </a:cubicBezTo>
                <a:cubicBezTo>
                  <a:pt x="4614009" y="287177"/>
                  <a:pt x="4575720" y="153161"/>
                  <a:pt x="4537430" y="38289"/>
                </a:cubicBezTo>
                <a:close/>
                <a:moveTo>
                  <a:pt x="13286803" y="38289"/>
                </a:moveTo>
                <a:cubicBezTo>
                  <a:pt x="13344238" y="38289"/>
                  <a:pt x="13401674" y="38289"/>
                  <a:pt x="13478255" y="38289"/>
                </a:cubicBezTo>
                <a:cubicBezTo>
                  <a:pt x="13459110" y="363758"/>
                  <a:pt x="13439964" y="670082"/>
                  <a:pt x="13420819" y="995552"/>
                </a:cubicBezTo>
                <a:cubicBezTo>
                  <a:pt x="13382529" y="1646489"/>
                  <a:pt x="13305948" y="2278283"/>
                  <a:pt x="13152785" y="2910076"/>
                </a:cubicBezTo>
                <a:cubicBezTo>
                  <a:pt x="13114495" y="3044093"/>
                  <a:pt x="13095350" y="3178109"/>
                  <a:pt x="13076205" y="3312126"/>
                </a:cubicBezTo>
                <a:cubicBezTo>
                  <a:pt x="13037914" y="3503579"/>
                  <a:pt x="13057059" y="3675886"/>
                  <a:pt x="13133640" y="3848194"/>
                </a:cubicBezTo>
                <a:cubicBezTo>
                  <a:pt x="13171932" y="3924775"/>
                  <a:pt x="13210222" y="4001356"/>
                  <a:pt x="13229367" y="4077937"/>
                </a:cubicBezTo>
                <a:cubicBezTo>
                  <a:pt x="13363384" y="4384263"/>
                  <a:pt x="13439964" y="4709731"/>
                  <a:pt x="13459110" y="5054346"/>
                </a:cubicBezTo>
                <a:cubicBezTo>
                  <a:pt x="13478255" y="5379810"/>
                  <a:pt x="13478255" y="5724425"/>
                  <a:pt x="13478255" y="6049894"/>
                </a:cubicBezTo>
                <a:cubicBezTo>
                  <a:pt x="13478255" y="6279637"/>
                  <a:pt x="13439964" y="6528526"/>
                  <a:pt x="13420819" y="6758268"/>
                </a:cubicBezTo>
                <a:cubicBezTo>
                  <a:pt x="13363384" y="7198610"/>
                  <a:pt x="13210222" y="7600660"/>
                  <a:pt x="13037914" y="8002710"/>
                </a:cubicBezTo>
                <a:cubicBezTo>
                  <a:pt x="12846462" y="8462196"/>
                  <a:pt x="12635864" y="8921682"/>
                  <a:pt x="12463557" y="9400313"/>
                </a:cubicBezTo>
                <a:cubicBezTo>
                  <a:pt x="12367830" y="9649202"/>
                  <a:pt x="12310395" y="9898090"/>
                  <a:pt x="12272104" y="10166124"/>
                </a:cubicBezTo>
                <a:cubicBezTo>
                  <a:pt x="12252959" y="10261850"/>
                  <a:pt x="12252959" y="10338430"/>
                  <a:pt x="12252959" y="10415012"/>
                </a:cubicBezTo>
                <a:cubicBezTo>
                  <a:pt x="12138088" y="10415012"/>
                  <a:pt x="12004071" y="10415012"/>
                  <a:pt x="11889199" y="10415012"/>
                </a:cubicBezTo>
                <a:cubicBezTo>
                  <a:pt x="11889199" y="10395866"/>
                  <a:pt x="11889199" y="10376721"/>
                  <a:pt x="11889199" y="10338430"/>
                </a:cubicBezTo>
                <a:cubicBezTo>
                  <a:pt x="11908345" y="10032107"/>
                  <a:pt x="11965780" y="9725782"/>
                  <a:pt x="12099797" y="9438603"/>
                </a:cubicBezTo>
                <a:cubicBezTo>
                  <a:pt x="12272104" y="9055698"/>
                  <a:pt x="12425267" y="8672793"/>
                  <a:pt x="12616719" y="8309034"/>
                </a:cubicBezTo>
                <a:cubicBezTo>
                  <a:pt x="12731590" y="8060146"/>
                  <a:pt x="12865606" y="7811257"/>
                  <a:pt x="12980479" y="7562369"/>
                </a:cubicBezTo>
                <a:cubicBezTo>
                  <a:pt x="13152785" y="7160319"/>
                  <a:pt x="13267658" y="6739123"/>
                  <a:pt x="13286803" y="6298783"/>
                </a:cubicBezTo>
                <a:cubicBezTo>
                  <a:pt x="13305948" y="5915878"/>
                  <a:pt x="13305948" y="5552118"/>
                  <a:pt x="13267658" y="5169219"/>
                </a:cubicBezTo>
                <a:cubicBezTo>
                  <a:pt x="13248512" y="4786313"/>
                  <a:pt x="13133640" y="4441698"/>
                  <a:pt x="12942188" y="4116228"/>
                </a:cubicBezTo>
                <a:cubicBezTo>
                  <a:pt x="12923043" y="4077937"/>
                  <a:pt x="12884753" y="4020501"/>
                  <a:pt x="12865606" y="3963066"/>
                </a:cubicBezTo>
                <a:cubicBezTo>
                  <a:pt x="12789027" y="3809903"/>
                  <a:pt x="12750735" y="3637595"/>
                  <a:pt x="12789027" y="3465288"/>
                </a:cubicBezTo>
                <a:cubicBezTo>
                  <a:pt x="12808172" y="3312126"/>
                  <a:pt x="12846462" y="3178109"/>
                  <a:pt x="12884753" y="3024947"/>
                </a:cubicBezTo>
                <a:cubicBezTo>
                  <a:pt x="12942188" y="2737769"/>
                  <a:pt x="13037914" y="2450590"/>
                  <a:pt x="13076205" y="2163411"/>
                </a:cubicBezTo>
                <a:cubicBezTo>
                  <a:pt x="13191077" y="1474183"/>
                  <a:pt x="13210222" y="746663"/>
                  <a:pt x="13286803" y="38289"/>
                </a:cubicBezTo>
                <a:close/>
                <a:moveTo>
                  <a:pt x="3446148" y="38289"/>
                </a:moveTo>
                <a:cubicBezTo>
                  <a:pt x="3503584" y="38289"/>
                  <a:pt x="3541875" y="38289"/>
                  <a:pt x="3599310" y="38289"/>
                </a:cubicBezTo>
                <a:cubicBezTo>
                  <a:pt x="3599310" y="57434"/>
                  <a:pt x="3618456" y="76580"/>
                  <a:pt x="3618456" y="95725"/>
                </a:cubicBezTo>
                <a:cubicBezTo>
                  <a:pt x="3714182" y="268032"/>
                  <a:pt x="3809909" y="440338"/>
                  <a:pt x="3905634" y="612647"/>
                </a:cubicBezTo>
                <a:cubicBezTo>
                  <a:pt x="4020506" y="823243"/>
                  <a:pt x="4058797" y="1072133"/>
                  <a:pt x="4020506" y="1321020"/>
                </a:cubicBezTo>
                <a:cubicBezTo>
                  <a:pt x="4001362" y="1455037"/>
                  <a:pt x="3982216" y="1608199"/>
                  <a:pt x="3943926" y="1742215"/>
                </a:cubicBezTo>
                <a:cubicBezTo>
                  <a:pt x="3867345" y="2029394"/>
                  <a:pt x="3771619" y="2297428"/>
                  <a:pt x="3695038" y="2565461"/>
                </a:cubicBezTo>
                <a:cubicBezTo>
                  <a:pt x="3599310" y="2929221"/>
                  <a:pt x="3484439" y="3292981"/>
                  <a:pt x="3388713" y="3656741"/>
                </a:cubicBezTo>
                <a:cubicBezTo>
                  <a:pt x="3254696" y="4211954"/>
                  <a:pt x="3273841" y="4748022"/>
                  <a:pt x="3465294" y="5284084"/>
                </a:cubicBezTo>
                <a:cubicBezTo>
                  <a:pt x="3561020" y="5552118"/>
                  <a:pt x="3695038" y="5801006"/>
                  <a:pt x="3829055" y="6049894"/>
                </a:cubicBezTo>
                <a:cubicBezTo>
                  <a:pt x="4058797" y="6451945"/>
                  <a:pt x="4307686" y="6834850"/>
                  <a:pt x="4537428" y="7217755"/>
                </a:cubicBezTo>
                <a:cubicBezTo>
                  <a:pt x="4690591" y="7466643"/>
                  <a:pt x="4843752" y="7734677"/>
                  <a:pt x="4958623" y="8021855"/>
                </a:cubicBezTo>
                <a:cubicBezTo>
                  <a:pt x="5092641" y="8347325"/>
                  <a:pt x="5169222" y="8691939"/>
                  <a:pt x="5150076" y="9074844"/>
                </a:cubicBezTo>
                <a:cubicBezTo>
                  <a:pt x="5150076" y="9247151"/>
                  <a:pt x="5130930" y="9419458"/>
                  <a:pt x="5130930" y="9572620"/>
                </a:cubicBezTo>
                <a:cubicBezTo>
                  <a:pt x="5150076" y="9840654"/>
                  <a:pt x="5150076" y="10127833"/>
                  <a:pt x="5169222" y="10415012"/>
                </a:cubicBezTo>
                <a:cubicBezTo>
                  <a:pt x="5016059" y="10415012"/>
                  <a:pt x="4843752" y="10415012"/>
                  <a:pt x="4690591" y="10415012"/>
                </a:cubicBezTo>
                <a:cubicBezTo>
                  <a:pt x="4690591" y="10395866"/>
                  <a:pt x="4690591" y="10376721"/>
                  <a:pt x="4690591" y="10357576"/>
                </a:cubicBezTo>
                <a:cubicBezTo>
                  <a:pt x="4633154" y="9878945"/>
                  <a:pt x="4633154" y="9419458"/>
                  <a:pt x="4652300" y="8940827"/>
                </a:cubicBezTo>
                <a:cubicBezTo>
                  <a:pt x="4671445" y="8404760"/>
                  <a:pt x="4594865" y="7887839"/>
                  <a:pt x="4365120" y="7428352"/>
                </a:cubicBezTo>
                <a:cubicBezTo>
                  <a:pt x="4211960" y="7102883"/>
                  <a:pt x="4058797" y="6796559"/>
                  <a:pt x="3886489" y="6471090"/>
                </a:cubicBezTo>
                <a:cubicBezTo>
                  <a:pt x="3733327" y="6183911"/>
                  <a:pt x="3561020" y="5896732"/>
                  <a:pt x="3427003" y="5571263"/>
                </a:cubicBezTo>
                <a:cubicBezTo>
                  <a:pt x="3158970" y="4958619"/>
                  <a:pt x="3101534" y="4345971"/>
                  <a:pt x="3235551" y="3675886"/>
                </a:cubicBezTo>
                <a:cubicBezTo>
                  <a:pt x="3331277" y="3254690"/>
                  <a:pt x="3446148" y="2852640"/>
                  <a:pt x="3580165" y="2450590"/>
                </a:cubicBezTo>
                <a:cubicBezTo>
                  <a:pt x="3656746" y="2182556"/>
                  <a:pt x="3752474" y="1914523"/>
                  <a:pt x="3829055" y="1627344"/>
                </a:cubicBezTo>
                <a:cubicBezTo>
                  <a:pt x="3943926" y="1206148"/>
                  <a:pt x="3905634" y="804099"/>
                  <a:pt x="3675892" y="440338"/>
                </a:cubicBezTo>
                <a:cubicBezTo>
                  <a:pt x="3618456" y="344612"/>
                  <a:pt x="3541875" y="229742"/>
                  <a:pt x="3484439" y="134015"/>
                </a:cubicBezTo>
                <a:cubicBezTo>
                  <a:pt x="3484439" y="114870"/>
                  <a:pt x="3465294" y="76580"/>
                  <a:pt x="3446148" y="38289"/>
                </a:cubicBezTo>
                <a:close/>
                <a:moveTo>
                  <a:pt x="3178115" y="38289"/>
                </a:moveTo>
                <a:cubicBezTo>
                  <a:pt x="3216405" y="38289"/>
                  <a:pt x="3273841" y="38289"/>
                  <a:pt x="3312131" y="38289"/>
                </a:cubicBezTo>
                <a:cubicBezTo>
                  <a:pt x="3312131" y="57433"/>
                  <a:pt x="3331277" y="76579"/>
                  <a:pt x="3331277" y="95725"/>
                </a:cubicBezTo>
                <a:cubicBezTo>
                  <a:pt x="3446148" y="287177"/>
                  <a:pt x="3561020" y="459484"/>
                  <a:pt x="3656746" y="650936"/>
                </a:cubicBezTo>
                <a:cubicBezTo>
                  <a:pt x="3790763" y="918970"/>
                  <a:pt x="3809908" y="1206148"/>
                  <a:pt x="3752472" y="1512472"/>
                </a:cubicBezTo>
                <a:cubicBezTo>
                  <a:pt x="3695037" y="1780506"/>
                  <a:pt x="3599310" y="2010249"/>
                  <a:pt x="3522729" y="2259137"/>
                </a:cubicBezTo>
                <a:cubicBezTo>
                  <a:pt x="3369567" y="2718623"/>
                  <a:pt x="3216405" y="3178109"/>
                  <a:pt x="3120679" y="3675886"/>
                </a:cubicBezTo>
                <a:cubicBezTo>
                  <a:pt x="3024953" y="4135373"/>
                  <a:pt x="3005807" y="4575714"/>
                  <a:pt x="3101534" y="5035201"/>
                </a:cubicBezTo>
                <a:cubicBezTo>
                  <a:pt x="3158969" y="5360665"/>
                  <a:pt x="3273841" y="5647844"/>
                  <a:pt x="3407858" y="5935023"/>
                </a:cubicBezTo>
                <a:cubicBezTo>
                  <a:pt x="3561020" y="6241347"/>
                  <a:pt x="3695037" y="6566816"/>
                  <a:pt x="3848199" y="6873140"/>
                </a:cubicBezTo>
                <a:cubicBezTo>
                  <a:pt x="3982216" y="7179464"/>
                  <a:pt x="4097088" y="7504933"/>
                  <a:pt x="4154524" y="7849548"/>
                </a:cubicBezTo>
                <a:cubicBezTo>
                  <a:pt x="4211958" y="8194162"/>
                  <a:pt x="4250249" y="8519631"/>
                  <a:pt x="4231104" y="8864246"/>
                </a:cubicBezTo>
                <a:cubicBezTo>
                  <a:pt x="4211958" y="9170570"/>
                  <a:pt x="4192813" y="9476894"/>
                  <a:pt x="4231104" y="9764073"/>
                </a:cubicBezTo>
                <a:cubicBezTo>
                  <a:pt x="4250249" y="9974671"/>
                  <a:pt x="4269394" y="10185268"/>
                  <a:pt x="4307685" y="10395866"/>
                </a:cubicBezTo>
                <a:cubicBezTo>
                  <a:pt x="4192813" y="10395866"/>
                  <a:pt x="4077941" y="10395866"/>
                  <a:pt x="3943926" y="10395866"/>
                </a:cubicBezTo>
                <a:cubicBezTo>
                  <a:pt x="3924780" y="10261850"/>
                  <a:pt x="3905634" y="10146978"/>
                  <a:pt x="3886489" y="10012961"/>
                </a:cubicBezTo>
                <a:cubicBezTo>
                  <a:pt x="3829053" y="9610911"/>
                  <a:pt x="3790763" y="9228006"/>
                  <a:pt x="3848199" y="8825956"/>
                </a:cubicBezTo>
                <a:cubicBezTo>
                  <a:pt x="3886489" y="8538777"/>
                  <a:pt x="3867345" y="8251599"/>
                  <a:pt x="3829053" y="7945274"/>
                </a:cubicBezTo>
                <a:cubicBezTo>
                  <a:pt x="3752472" y="7370917"/>
                  <a:pt x="3599310" y="6834850"/>
                  <a:pt x="3388713" y="6317928"/>
                </a:cubicBezTo>
                <a:cubicBezTo>
                  <a:pt x="3312131" y="6126475"/>
                  <a:pt x="3235550" y="5935023"/>
                  <a:pt x="3158969" y="5724425"/>
                </a:cubicBezTo>
                <a:cubicBezTo>
                  <a:pt x="3082388" y="5513827"/>
                  <a:pt x="3005807" y="5284084"/>
                  <a:pt x="2967517" y="5054345"/>
                </a:cubicBezTo>
                <a:cubicBezTo>
                  <a:pt x="2871791" y="4556569"/>
                  <a:pt x="2910081" y="4058792"/>
                  <a:pt x="3005807" y="3580160"/>
                </a:cubicBezTo>
                <a:cubicBezTo>
                  <a:pt x="3101534" y="3101528"/>
                  <a:pt x="3254696" y="2642042"/>
                  <a:pt x="3427003" y="2201702"/>
                </a:cubicBezTo>
                <a:cubicBezTo>
                  <a:pt x="3503584" y="1991104"/>
                  <a:pt x="3561020" y="1799651"/>
                  <a:pt x="3618455" y="1589054"/>
                </a:cubicBezTo>
                <a:cubicBezTo>
                  <a:pt x="3714182" y="1244439"/>
                  <a:pt x="3675891" y="938115"/>
                  <a:pt x="3522729" y="631791"/>
                </a:cubicBezTo>
                <a:cubicBezTo>
                  <a:pt x="3484439" y="574355"/>
                  <a:pt x="3465294" y="516920"/>
                  <a:pt x="3427003" y="459484"/>
                </a:cubicBezTo>
                <a:cubicBezTo>
                  <a:pt x="3350422" y="325468"/>
                  <a:pt x="3273841" y="191450"/>
                  <a:pt x="3178115" y="38289"/>
                </a:cubicBezTo>
                <a:close/>
                <a:moveTo>
                  <a:pt x="2948371" y="38288"/>
                </a:moveTo>
                <a:cubicBezTo>
                  <a:pt x="2986663" y="38288"/>
                  <a:pt x="3024953" y="38288"/>
                  <a:pt x="3063244" y="38288"/>
                </a:cubicBezTo>
                <a:cubicBezTo>
                  <a:pt x="3063244" y="57433"/>
                  <a:pt x="3082388" y="76579"/>
                  <a:pt x="3082388" y="76579"/>
                </a:cubicBezTo>
                <a:cubicBezTo>
                  <a:pt x="3197260" y="268031"/>
                  <a:pt x="3312132" y="459484"/>
                  <a:pt x="3427003" y="650936"/>
                </a:cubicBezTo>
                <a:cubicBezTo>
                  <a:pt x="3580165" y="938115"/>
                  <a:pt x="3618455" y="1263584"/>
                  <a:pt x="3522729" y="1608199"/>
                </a:cubicBezTo>
                <a:cubicBezTo>
                  <a:pt x="3465293" y="1837942"/>
                  <a:pt x="3369568" y="2067685"/>
                  <a:pt x="3292987" y="2278283"/>
                </a:cubicBezTo>
                <a:cubicBezTo>
                  <a:pt x="3139825" y="2699478"/>
                  <a:pt x="2986663" y="3120674"/>
                  <a:pt x="2890937" y="3561014"/>
                </a:cubicBezTo>
                <a:cubicBezTo>
                  <a:pt x="2737775" y="4307679"/>
                  <a:pt x="2756920" y="5035201"/>
                  <a:pt x="3005808" y="5743570"/>
                </a:cubicBezTo>
                <a:cubicBezTo>
                  <a:pt x="3063244" y="5915878"/>
                  <a:pt x="3120679" y="6088185"/>
                  <a:pt x="3178114" y="6260492"/>
                </a:cubicBezTo>
                <a:cubicBezTo>
                  <a:pt x="3369568" y="6796559"/>
                  <a:pt x="3484439" y="7351772"/>
                  <a:pt x="3541874" y="7945274"/>
                </a:cubicBezTo>
                <a:cubicBezTo>
                  <a:pt x="3561019" y="8232453"/>
                  <a:pt x="3580165" y="8538777"/>
                  <a:pt x="3541874" y="8825956"/>
                </a:cubicBezTo>
                <a:cubicBezTo>
                  <a:pt x="3503584" y="9036553"/>
                  <a:pt x="3522729" y="9247151"/>
                  <a:pt x="3522729" y="9476894"/>
                </a:cubicBezTo>
                <a:cubicBezTo>
                  <a:pt x="3541874" y="9783218"/>
                  <a:pt x="3599310" y="10070397"/>
                  <a:pt x="3637600" y="10357576"/>
                </a:cubicBezTo>
                <a:cubicBezTo>
                  <a:pt x="3637600" y="10376721"/>
                  <a:pt x="3637600" y="10395866"/>
                  <a:pt x="3637600" y="10415012"/>
                </a:cubicBezTo>
                <a:cubicBezTo>
                  <a:pt x="3541874" y="10415012"/>
                  <a:pt x="3446149" y="10415012"/>
                  <a:pt x="3350422" y="10415012"/>
                </a:cubicBezTo>
                <a:cubicBezTo>
                  <a:pt x="3331276" y="10376721"/>
                  <a:pt x="3331276" y="10338430"/>
                  <a:pt x="3312132" y="10280995"/>
                </a:cubicBezTo>
                <a:cubicBezTo>
                  <a:pt x="3197260" y="9744928"/>
                  <a:pt x="3139825" y="9189715"/>
                  <a:pt x="3197260" y="8634503"/>
                </a:cubicBezTo>
                <a:cubicBezTo>
                  <a:pt x="3216406" y="8309034"/>
                  <a:pt x="3216406" y="7983565"/>
                  <a:pt x="3216406" y="7658095"/>
                </a:cubicBezTo>
                <a:cubicBezTo>
                  <a:pt x="3216406" y="7409207"/>
                  <a:pt x="3178114" y="7160319"/>
                  <a:pt x="3120679" y="6911431"/>
                </a:cubicBezTo>
                <a:cubicBezTo>
                  <a:pt x="3024953" y="6528526"/>
                  <a:pt x="2929226" y="6145621"/>
                  <a:pt x="2814355" y="5762715"/>
                </a:cubicBezTo>
                <a:cubicBezTo>
                  <a:pt x="2603758" y="5054345"/>
                  <a:pt x="2584613" y="4345970"/>
                  <a:pt x="2737775" y="3618450"/>
                </a:cubicBezTo>
                <a:cubicBezTo>
                  <a:pt x="2833501" y="3158964"/>
                  <a:pt x="2986663" y="2718623"/>
                  <a:pt x="3158970" y="2278283"/>
                </a:cubicBezTo>
                <a:cubicBezTo>
                  <a:pt x="3235551" y="2067685"/>
                  <a:pt x="3312132" y="1857087"/>
                  <a:pt x="3388713" y="1627344"/>
                </a:cubicBezTo>
                <a:cubicBezTo>
                  <a:pt x="3484439" y="1282729"/>
                  <a:pt x="3465293" y="957260"/>
                  <a:pt x="3292987" y="650936"/>
                </a:cubicBezTo>
                <a:cubicBezTo>
                  <a:pt x="3235551" y="555210"/>
                  <a:pt x="3197260" y="459484"/>
                  <a:pt x="3139825" y="363757"/>
                </a:cubicBezTo>
                <a:cubicBezTo>
                  <a:pt x="3101534" y="287176"/>
                  <a:pt x="3024953" y="153160"/>
                  <a:pt x="2948371" y="38288"/>
                </a:cubicBezTo>
                <a:close/>
                <a:moveTo>
                  <a:pt x="14971584" y="38288"/>
                </a:moveTo>
                <a:cubicBezTo>
                  <a:pt x="15029021" y="38288"/>
                  <a:pt x="15105602" y="38288"/>
                  <a:pt x="15163037" y="38288"/>
                </a:cubicBezTo>
                <a:cubicBezTo>
                  <a:pt x="15163037" y="57433"/>
                  <a:pt x="15163037" y="76579"/>
                  <a:pt x="15163037" y="95724"/>
                </a:cubicBezTo>
                <a:cubicBezTo>
                  <a:pt x="15143892" y="459484"/>
                  <a:pt x="15124747" y="823243"/>
                  <a:pt x="15105602" y="1187003"/>
                </a:cubicBezTo>
                <a:cubicBezTo>
                  <a:pt x="15086457" y="1589054"/>
                  <a:pt x="15086457" y="1991104"/>
                  <a:pt x="15105602" y="2393154"/>
                </a:cubicBezTo>
                <a:cubicBezTo>
                  <a:pt x="15143892" y="2929221"/>
                  <a:pt x="15182183" y="3465287"/>
                  <a:pt x="15220473" y="4001355"/>
                </a:cubicBezTo>
                <a:cubicBezTo>
                  <a:pt x="15220473" y="4116228"/>
                  <a:pt x="15239618" y="4231099"/>
                  <a:pt x="15258763" y="4326825"/>
                </a:cubicBezTo>
                <a:cubicBezTo>
                  <a:pt x="15258763" y="4690584"/>
                  <a:pt x="15258763" y="5073490"/>
                  <a:pt x="15258763" y="5437246"/>
                </a:cubicBezTo>
                <a:cubicBezTo>
                  <a:pt x="15258763" y="5456391"/>
                  <a:pt x="15258763" y="5475537"/>
                  <a:pt x="15258763" y="5475537"/>
                </a:cubicBezTo>
                <a:cubicBezTo>
                  <a:pt x="15220473" y="5992459"/>
                  <a:pt x="15163037" y="6490235"/>
                  <a:pt x="15124747" y="7007157"/>
                </a:cubicBezTo>
                <a:cubicBezTo>
                  <a:pt x="15086457" y="7390062"/>
                  <a:pt x="15067311" y="7772967"/>
                  <a:pt x="15086457" y="8175017"/>
                </a:cubicBezTo>
                <a:cubicBezTo>
                  <a:pt x="15105602" y="8577067"/>
                  <a:pt x="15124747" y="8998263"/>
                  <a:pt x="15163037" y="9400313"/>
                </a:cubicBezTo>
                <a:cubicBezTo>
                  <a:pt x="15182183" y="9744928"/>
                  <a:pt x="15220473" y="10070397"/>
                  <a:pt x="15258763" y="10415012"/>
                </a:cubicBezTo>
                <a:cubicBezTo>
                  <a:pt x="15201328" y="10415012"/>
                  <a:pt x="15143892" y="10415012"/>
                  <a:pt x="15067311" y="10415012"/>
                </a:cubicBezTo>
                <a:cubicBezTo>
                  <a:pt x="15029021" y="9974671"/>
                  <a:pt x="14990731" y="9553475"/>
                  <a:pt x="14952439" y="9113135"/>
                </a:cubicBezTo>
                <a:cubicBezTo>
                  <a:pt x="14933295" y="8806810"/>
                  <a:pt x="14895005" y="8481341"/>
                  <a:pt x="14875858" y="8175017"/>
                </a:cubicBezTo>
                <a:cubicBezTo>
                  <a:pt x="14856713" y="7734677"/>
                  <a:pt x="14895005" y="7275190"/>
                  <a:pt x="14933295" y="6834850"/>
                </a:cubicBezTo>
                <a:cubicBezTo>
                  <a:pt x="14971584" y="6394509"/>
                  <a:pt x="15009876" y="5954168"/>
                  <a:pt x="15048166" y="5513827"/>
                </a:cubicBezTo>
                <a:cubicBezTo>
                  <a:pt x="15105602" y="4671440"/>
                  <a:pt x="15067311" y="3809902"/>
                  <a:pt x="14971584" y="2967511"/>
                </a:cubicBezTo>
                <a:cubicBezTo>
                  <a:pt x="14914150" y="2469734"/>
                  <a:pt x="14875858" y="1971959"/>
                  <a:pt x="14895005" y="1474182"/>
                </a:cubicBezTo>
                <a:cubicBezTo>
                  <a:pt x="14914150" y="1091277"/>
                  <a:pt x="14933295" y="708372"/>
                  <a:pt x="14952439" y="306322"/>
                </a:cubicBezTo>
                <a:cubicBezTo>
                  <a:pt x="14971584" y="229741"/>
                  <a:pt x="14952439" y="134014"/>
                  <a:pt x="14971584" y="38288"/>
                </a:cubicBezTo>
                <a:close/>
                <a:moveTo>
                  <a:pt x="13842016" y="38288"/>
                </a:moveTo>
                <a:cubicBezTo>
                  <a:pt x="13880305" y="38288"/>
                  <a:pt x="13918595" y="38288"/>
                  <a:pt x="13976032" y="38288"/>
                </a:cubicBezTo>
                <a:cubicBezTo>
                  <a:pt x="13976032" y="57433"/>
                  <a:pt x="13976032" y="76579"/>
                  <a:pt x="13976032" y="76579"/>
                </a:cubicBezTo>
                <a:cubicBezTo>
                  <a:pt x="13976032" y="287176"/>
                  <a:pt x="13976032" y="497774"/>
                  <a:pt x="13976032" y="708372"/>
                </a:cubicBezTo>
                <a:cubicBezTo>
                  <a:pt x="13976032" y="1282729"/>
                  <a:pt x="13976032" y="1876232"/>
                  <a:pt x="13937742" y="2450589"/>
                </a:cubicBezTo>
                <a:cubicBezTo>
                  <a:pt x="13899450" y="2929221"/>
                  <a:pt x="13918595" y="3388706"/>
                  <a:pt x="14014322" y="3848192"/>
                </a:cubicBezTo>
                <a:cubicBezTo>
                  <a:pt x="14129194" y="4345970"/>
                  <a:pt x="14148339" y="4862892"/>
                  <a:pt x="14129194" y="5379810"/>
                </a:cubicBezTo>
                <a:cubicBezTo>
                  <a:pt x="14090903" y="6069040"/>
                  <a:pt x="14014322" y="6739123"/>
                  <a:pt x="13918595" y="7409207"/>
                </a:cubicBezTo>
                <a:cubicBezTo>
                  <a:pt x="13822869" y="8079291"/>
                  <a:pt x="13746289" y="8730230"/>
                  <a:pt x="13650563" y="9400313"/>
                </a:cubicBezTo>
                <a:cubicBezTo>
                  <a:pt x="13612272" y="9725782"/>
                  <a:pt x="13593127" y="10070397"/>
                  <a:pt x="13612272" y="10395866"/>
                </a:cubicBezTo>
                <a:cubicBezTo>
                  <a:pt x="13497400" y="10395866"/>
                  <a:pt x="13382529" y="10395866"/>
                  <a:pt x="13286803" y="10395866"/>
                </a:cubicBezTo>
                <a:cubicBezTo>
                  <a:pt x="13305948" y="10185268"/>
                  <a:pt x="13286803" y="9974671"/>
                  <a:pt x="13325093" y="9783218"/>
                </a:cubicBezTo>
                <a:cubicBezTo>
                  <a:pt x="13382529" y="9419458"/>
                  <a:pt x="13459111" y="9036553"/>
                  <a:pt x="13535690" y="8672793"/>
                </a:cubicBezTo>
                <a:cubicBezTo>
                  <a:pt x="13631417" y="8155872"/>
                  <a:pt x="13746289" y="7658095"/>
                  <a:pt x="13822869" y="7141173"/>
                </a:cubicBezTo>
                <a:cubicBezTo>
                  <a:pt x="13918595" y="6605106"/>
                  <a:pt x="13956887" y="6049894"/>
                  <a:pt x="13976032" y="5513827"/>
                </a:cubicBezTo>
                <a:cubicBezTo>
                  <a:pt x="13995177" y="5226651"/>
                  <a:pt x="13995177" y="4939474"/>
                  <a:pt x="13976032" y="4652295"/>
                </a:cubicBezTo>
                <a:cubicBezTo>
                  <a:pt x="13956887" y="4326825"/>
                  <a:pt x="13899450" y="4020499"/>
                  <a:pt x="13822869" y="3714177"/>
                </a:cubicBezTo>
                <a:cubicBezTo>
                  <a:pt x="13746289" y="3426997"/>
                  <a:pt x="13746289" y="3120673"/>
                  <a:pt x="13765434" y="2814349"/>
                </a:cubicBezTo>
                <a:cubicBezTo>
                  <a:pt x="13784579" y="2527170"/>
                  <a:pt x="13822869" y="2239991"/>
                  <a:pt x="13842016" y="1952812"/>
                </a:cubicBezTo>
                <a:cubicBezTo>
                  <a:pt x="13880305" y="1455037"/>
                  <a:pt x="13880305" y="938115"/>
                  <a:pt x="13880305" y="440338"/>
                </a:cubicBezTo>
                <a:cubicBezTo>
                  <a:pt x="13842016" y="325467"/>
                  <a:pt x="13842016" y="172305"/>
                  <a:pt x="13842016" y="38288"/>
                </a:cubicBezTo>
                <a:close/>
                <a:moveTo>
                  <a:pt x="497781" y="38288"/>
                </a:moveTo>
                <a:cubicBezTo>
                  <a:pt x="555216" y="38288"/>
                  <a:pt x="631798" y="38288"/>
                  <a:pt x="689233" y="38288"/>
                </a:cubicBezTo>
                <a:cubicBezTo>
                  <a:pt x="784959" y="287176"/>
                  <a:pt x="899830" y="536064"/>
                  <a:pt x="995556" y="765808"/>
                </a:cubicBezTo>
                <a:cubicBezTo>
                  <a:pt x="1033847" y="861534"/>
                  <a:pt x="1072138" y="938114"/>
                  <a:pt x="1091284" y="1033840"/>
                </a:cubicBezTo>
                <a:cubicBezTo>
                  <a:pt x="1225300" y="1435890"/>
                  <a:pt x="1263590" y="1857086"/>
                  <a:pt x="1148718" y="2278282"/>
                </a:cubicBezTo>
                <a:cubicBezTo>
                  <a:pt x="1052992" y="2642041"/>
                  <a:pt x="957266" y="3005801"/>
                  <a:pt x="861540" y="3388706"/>
                </a:cubicBezTo>
                <a:cubicBezTo>
                  <a:pt x="708379" y="3963065"/>
                  <a:pt x="536071" y="4518277"/>
                  <a:pt x="402054" y="5092635"/>
                </a:cubicBezTo>
                <a:cubicBezTo>
                  <a:pt x="287182" y="5571263"/>
                  <a:pt x="229747" y="6049894"/>
                  <a:pt x="268038" y="6547671"/>
                </a:cubicBezTo>
                <a:cubicBezTo>
                  <a:pt x="306328" y="6911431"/>
                  <a:pt x="344619" y="7294336"/>
                  <a:pt x="363764" y="7658095"/>
                </a:cubicBezTo>
                <a:cubicBezTo>
                  <a:pt x="402054" y="8060146"/>
                  <a:pt x="440345" y="8462196"/>
                  <a:pt x="459490" y="8864246"/>
                </a:cubicBezTo>
                <a:cubicBezTo>
                  <a:pt x="478636" y="9189715"/>
                  <a:pt x="478636" y="9534330"/>
                  <a:pt x="497781" y="9859799"/>
                </a:cubicBezTo>
                <a:cubicBezTo>
                  <a:pt x="516926" y="10051252"/>
                  <a:pt x="536071" y="10223559"/>
                  <a:pt x="555216" y="10415012"/>
                </a:cubicBezTo>
                <a:cubicBezTo>
                  <a:pt x="516926" y="10415012"/>
                  <a:pt x="459490" y="10415012"/>
                  <a:pt x="421200" y="10415012"/>
                </a:cubicBezTo>
                <a:cubicBezTo>
                  <a:pt x="421200" y="10395866"/>
                  <a:pt x="421200" y="10376721"/>
                  <a:pt x="421200" y="10357576"/>
                </a:cubicBezTo>
                <a:cubicBezTo>
                  <a:pt x="382908" y="10108687"/>
                  <a:pt x="382908" y="9859799"/>
                  <a:pt x="382908" y="9630056"/>
                </a:cubicBezTo>
                <a:cubicBezTo>
                  <a:pt x="363764" y="9132280"/>
                  <a:pt x="344619" y="8634503"/>
                  <a:pt x="306328" y="8136727"/>
                </a:cubicBezTo>
                <a:cubicBezTo>
                  <a:pt x="248893" y="7619805"/>
                  <a:pt x="210602" y="7122028"/>
                  <a:pt x="153166" y="6605106"/>
                </a:cubicBezTo>
                <a:cubicBezTo>
                  <a:pt x="114876" y="6107330"/>
                  <a:pt x="134020" y="5628699"/>
                  <a:pt x="229747" y="5130926"/>
                </a:cubicBezTo>
                <a:cubicBezTo>
                  <a:pt x="325474" y="4652294"/>
                  <a:pt x="459490" y="4173663"/>
                  <a:pt x="593506" y="3695030"/>
                </a:cubicBezTo>
                <a:cubicBezTo>
                  <a:pt x="727524" y="3235544"/>
                  <a:pt x="842394" y="2776058"/>
                  <a:pt x="938122" y="2297427"/>
                </a:cubicBezTo>
                <a:cubicBezTo>
                  <a:pt x="1033847" y="1761360"/>
                  <a:pt x="995556" y="1244438"/>
                  <a:pt x="784959" y="765808"/>
                </a:cubicBezTo>
                <a:cubicBezTo>
                  <a:pt x="708379" y="631790"/>
                  <a:pt x="650942" y="478629"/>
                  <a:pt x="612652" y="325467"/>
                </a:cubicBezTo>
                <a:cubicBezTo>
                  <a:pt x="574362" y="229741"/>
                  <a:pt x="536071" y="134014"/>
                  <a:pt x="497781" y="38288"/>
                </a:cubicBezTo>
                <a:close/>
                <a:moveTo>
                  <a:pt x="14646116" y="38287"/>
                </a:moveTo>
                <a:cubicBezTo>
                  <a:pt x="14703552" y="38287"/>
                  <a:pt x="14760987" y="38287"/>
                  <a:pt x="14818423" y="38287"/>
                </a:cubicBezTo>
                <a:cubicBezTo>
                  <a:pt x="14818423" y="210594"/>
                  <a:pt x="14818423" y="363756"/>
                  <a:pt x="14799279" y="536064"/>
                </a:cubicBezTo>
                <a:cubicBezTo>
                  <a:pt x="14780132" y="995550"/>
                  <a:pt x="14760987" y="1455036"/>
                  <a:pt x="14760987" y="1914522"/>
                </a:cubicBezTo>
                <a:cubicBezTo>
                  <a:pt x="14760987" y="2182555"/>
                  <a:pt x="14760987" y="2431444"/>
                  <a:pt x="14799279" y="2699477"/>
                </a:cubicBezTo>
                <a:cubicBezTo>
                  <a:pt x="14856713" y="3235544"/>
                  <a:pt x="14914150" y="3752466"/>
                  <a:pt x="14933295" y="4288533"/>
                </a:cubicBezTo>
                <a:cubicBezTo>
                  <a:pt x="14952440" y="4805456"/>
                  <a:pt x="14952440" y="5303230"/>
                  <a:pt x="14895005" y="5820151"/>
                </a:cubicBezTo>
                <a:cubicBezTo>
                  <a:pt x="14856713" y="6279637"/>
                  <a:pt x="14799279" y="6758268"/>
                  <a:pt x="14741842" y="7217755"/>
                </a:cubicBezTo>
                <a:cubicBezTo>
                  <a:pt x="14703552" y="7543224"/>
                  <a:pt x="14684406" y="7887839"/>
                  <a:pt x="14703552" y="8232453"/>
                </a:cubicBezTo>
                <a:cubicBezTo>
                  <a:pt x="14722697" y="8462196"/>
                  <a:pt x="14741842" y="8691939"/>
                  <a:pt x="14760987" y="8921682"/>
                </a:cubicBezTo>
                <a:cubicBezTo>
                  <a:pt x="14780132" y="9266297"/>
                  <a:pt x="14818423" y="9610911"/>
                  <a:pt x="14837568" y="9936380"/>
                </a:cubicBezTo>
                <a:cubicBezTo>
                  <a:pt x="14856713" y="10108687"/>
                  <a:pt x="14875858" y="10261850"/>
                  <a:pt x="14875858" y="10434157"/>
                </a:cubicBezTo>
                <a:cubicBezTo>
                  <a:pt x="14818423" y="10434157"/>
                  <a:pt x="14741842" y="10434157"/>
                  <a:pt x="14684406" y="10434157"/>
                </a:cubicBezTo>
                <a:cubicBezTo>
                  <a:pt x="14684406" y="10434157"/>
                  <a:pt x="14684406" y="10415012"/>
                  <a:pt x="14684406" y="10415012"/>
                </a:cubicBezTo>
                <a:cubicBezTo>
                  <a:pt x="14646116" y="9840654"/>
                  <a:pt x="14607826" y="9285441"/>
                  <a:pt x="14550390" y="8711084"/>
                </a:cubicBezTo>
                <a:cubicBezTo>
                  <a:pt x="14492953" y="8060146"/>
                  <a:pt x="14512100" y="7409207"/>
                  <a:pt x="14607826" y="6758268"/>
                </a:cubicBezTo>
                <a:cubicBezTo>
                  <a:pt x="14684406" y="6298783"/>
                  <a:pt x="14722697" y="5839296"/>
                  <a:pt x="14760987" y="5379810"/>
                </a:cubicBezTo>
                <a:cubicBezTo>
                  <a:pt x="14799279" y="4709729"/>
                  <a:pt x="14760987" y="4020499"/>
                  <a:pt x="14684406" y="3350416"/>
                </a:cubicBezTo>
                <a:cubicBezTo>
                  <a:pt x="14607826" y="2776058"/>
                  <a:pt x="14569535" y="2201701"/>
                  <a:pt x="14588680" y="1608198"/>
                </a:cubicBezTo>
                <a:cubicBezTo>
                  <a:pt x="14607826" y="1091276"/>
                  <a:pt x="14626971" y="555209"/>
                  <a:pt x="14646116" y="38287"/>
                </a:cubicBezTo>
                <a:close/>
                <a:moveTo>
                  <a:pt x="880685" y="38287"/>
                </a:moveTo>
                <a:cubicBezTo>
                  <a:pt x="938120" y="38287"/>
                  <a:pt x="995556" y="38287"/>
                  <a:pt x="1072137" y="38287"/>
                </a:cubicBezTo>
                <a:cubicBezTo>
                  <a:pt x="1148718" y="229740"/>
                  <a:pt x="1244444" y="440337"/>
                  <a:pt x="1340171" y="631790"/>
                </a:cubicBezTo>
                <a:cubicBezTo>
                  <a:pt x="1435897" y="842388"/>
                  <a:pt x="1531623" y="1052985"/>
                  <a:pt x="1589059" y="1263583"/>
                </a:cubicBezTo>
                <a:cubicBezTo>
                  <a:pt x="1684785" y="1589053"/>
                  <a:pt x="1684785" y="1933667"/>
                  <a:pt x="1569914" y="2259136"/>
                </a:cubicBezTo>
                <a:cubicBezTo>
                  <a:pt x="1550768" y="2354863"/>
                  <a:pt x="1512478" y="2431444"/>
                  <a:pt x="1474187" y="2508025"/>
                </a:cubicBezTo>
                <a:cubicBezTo>
                  <a:pt x="1148718" y="3465287"/>
                  <a:pt x="861539" y="4441696"/>
                  <a:pt x="670087" y="5437246"/>
                </a:cubicBezTo>
                <a:cubicBezTo>
                  <a:pt x="593506" y="5801006"/>
                  <a:pt x="536070" y="6164766"/>
                  <a:pt x="574361" y="6547671"/>
                </a:cubicBezTo>
                <a:cubicBezTo>
                  <a:pt x="612651" y="6930576"/>
                  <a:pt x="631796" y="7332626"/>
                  <a:pt x="670087" y="7715531"/>
                </a:cubicBezTo>
                <a:cubicBezTo>
                  <a:pt x="708377" y="8098436"/>
                  <a:pt x="727523" y="8481341"/>
                  <a:pt x="727523" y="8883392"/>
                </a:cubicBezTo>
                <a:cubicBezTo>
                  <a:pt x="727523" y="9247151"/>
                  <a:pt x="746668" y="9591766"/>
                  <a:pt x="765813" y="9955525"/>
                </a:cubicBezTo>
                <a:cubicBezTo>
                  <a:pt x="765813" y="10089542"/>
                  <a:pt x="784958" y="10261850"/>
                  <a:pt x="804104" y="10415012"/>
                </a:cubicBezTo>
                <a:cubicBezTo>
                  <a:pt x="765813" y="10415012"/>
                  <a:pt x="727523" y="10415012"/>
                  <a:pt x="670087" y="10415012"/>
                </a:cubicBezTo>
                <a:cubicBezTo>
                  <a:pt x="650942" y="9974671"/>
                  <a:pt x="631796" y="9553475"/>
                  <a:pt x="612651" y="9113135"/>
                </a:cubicBezTo>
                <a:cubicBezTo>
                  <a:pt x="593506" y="8883392"/>
                  <a:pt x="612651" y="8634503"/>
                  <a:pt x="593506" y="8404760"/>
                </a:cubicBezTo>
                <a:cubicBezTo>
                  <a:pt x="555215" y="7868694"/>
                  <a:pt x="497780" y="7351772"/>
                  <a:pt x="440344" y="6815705"/>
                </a:cubicBezTo>
                <a:cubicBezTo>
                  <a:pt x="382908" y="6279637"/>
                  <a:pt x="421199" y="5762715"/>
                  <a:pt x="536070" y="5245794"/>
                </a:cubicBezTo>
                <a:cubicBezTo>
                  <a:pt x="689232" y="4575713"/>
                  <a:pt x="880685" y="3905628"/>
                  <a:pt x="1072137" y="3254689"/>
                </a:cubicBezTo>
                <a:cubicBezTo>
                  <a:pt x="1167863" y="2929220"/>
                  <a:pt x="1282735" y="2603751"/>
                  <a:pt x="1378461" y="2259136"/>
                </a:cubicBezTo>
                <a:cubicBezTo>
                  <a:pt x="1474187" y="1914522"/>
                  <a:pt x="1474187" y="1589053"/>
                  <a:pt x="1378461" y="1244438"/>
                </a:cubicBezTo>
                <a:cubicBezTo>
                  <a:pt x="1321025" y="1033840"/>
                  <a:pt x="1225299" y="823242"/>
                  <a:pt x="1148718" y="631790"/>
                </a:cubicBezTo>
                <a:cubicBezTo>
                  <a:pt x="1052992" y="440337"/>
                  <a:pt x="957266" y="229740"/>
                  <a:pt x="880685" y="38287"/>
                </a:cubicBezTo>
                <a:close/>
                <a:moveTo>
                  <a:pt x="14071758" y="38287"/>
                </a:moveTo>
                <a:cubicBezTo>
                  <a:pt x="14110048" y="38287"/>
                  <a:pt x="14167484" y="38287"/>
                  <a:pt x="14205774" y="38287"/>
                </a:cubicBezTo>
                <a:cubicBezTo>
                  <a:pt x="14205774" y="57432"/>
                  <a:pt x="14205774" y="57432"/>
                  <a:pt x="14205774" y="76578"/>
                </a:cubicBezTo>
                <a:cubicBezTo>
                  <a:pt x="14205774" y="574354"/>
                  <a:pt x="14205774" y="1072131"/>
                  <a:pt x="14205774" y="1569907"/>
                </a:cubicBezTo>
                <a:cubicBezTo>
                  <a:pt x="14205774" y="1895376"/>
                  <a:pt x="14186629" y="2239991"/>
                  <a:pt x="14205774" y="2565460"/>
                </a:cubicBezTo>
                <a:cubicBezTo>
                  <a:pt x="14205774" y="2776057"/>
                  <a:pt x="14224921" y="2986655"/>
                  <a:pt x="14244065" y="3197253"/>
                </a:cubicBezTo>
                <a:cubicBezTo>
                  <a:pt x="14282355" y="3541868"/>
                  <a:pt x="14339792" y="3905628"/>
                  <a:pt x="14378082" y="4250243"/>
                </a:cubicBezTo>
                <a:cubicBezTo>
                  <a:pt x="14416373" y="4690584"/>
                  <a:pt x="14435518" y="5130924"/>
                  <a:pt x="14378082" y="5571263"/>
                </a:cubicBezTo>
                <a:cubicBezTo>
                  <a:pt x="14339792" y="5992459"/>
                  <a:pt x="14282355" y="6413654"/>
                  <a:pt x="14224921" y="6834850"/>
                </a:cubicBezTo>
                <a:cubicBezTo>
                  <a:pt x="14186629" y="7236900"/>
                  <a:pt x="14148339" y="7638950"/>
                  <a:pt x="14110048" y="8041000"/>
                </a:cubicBezTo>
                <a:cubicBezTo>
                  <a:pt x="14090903" y="8385615"/>
                  <a:pt x="14071758" y="8749375"/>
                  <a:pt x="14071758" y="9093989"/>
                </a:cubicBezTo>
                <a:cubicBezTo>
                  <a:pt x="14071758" y="9400313"/>
                  <a:pt x="14071758" y="9687492"/>
                  <a:pt x="14071758" y="9993816"/>
                </a:cubicBezTo>
                <a:cubicBezTo>
                  <a:pt x="14071758" y="10146978"/>
                  <a:pt x="14090903" y="10300140"/>
                  <a:pt x="14090903" y="10453302"/>
                </a:cubicBezTo>
                <a:cubicBezTo>
                  <a:pt x="14014322" y="10453302"/>
                  <a:pt x="13918595" y="10453302"/>
                  <a:pt x="13842016" y="10453302"/>
                </a:cubicBezTo>
                <a:cubicBezTo>
                  <a:pt x="13842016" y="10434157"/>
                  <a:pt x="13842016" y="10434157"/>
                  <a:pt x="13842016" y="10415012"/>
                </a:cubicBezTo>
                <a:cubicBezTo>
                  <a:pt x="13842016" y="10146978"/>
                  <a:pt x="13822869" y="9878945"/>
                  <a:pt x="13842016" y="9610911"/>
                </a:cubicBezTo>
                <a:cubicBezTo>
                  <a:pt x="13899450" y="8557922"/>
                  <a:pt x="14014322" y="7504933"/>
                  <a:pt x="14148339" y="6451945"/>
                </a:cubicBezTo>
                <a:cubicBezTo>
                  <a:pt x="14186629" y="6107330"/>
                  <a:pt x="14224921" y="5743570"/>
                  <a:pt x="14263210" y="5379810"/>
                </a:cubicBezTo>
                <a:cubicBezTo>
                  <a:pt x="14301500" y="4862892"/>
                  <a:pt x="14263210" y="4345969"/>
                  <a:pt x="14167484" y="3848192"/>
                </a:cubicBezTo>
                <a:cubicBezTo>
                  <a:pt x="14090903" y="3446141"/>
                  <a:pt x="14052613" y="3044092"/>
                  <a:pt x="14071758" y="2622896"/>
                </a:cubicBezTo>
                <a:cubicBezTo>
                  <a:pt x="14090903" y="1991103"/>
                  <a:pt x="14110048" y="1340164"/>
                  <a:pt x="14090903" y="689226"/>
                </a:cubicBezTo>
                <a:cubicBezTo>
                  <a:pt x="14071758" y="459483"/>
                  <a:pt x="14071758" y="248885"/>
                  <a:pt x="14071758" y="38287"/>
                </a:cubicBezTo>
                <a:close/>
                <a:moveTo>
                  <a:pt x="14339792" y="38287"/>
                </a:moveTo>
                <a:cubicBezTo>
                  <a:pt x="14397227" y="38287"/>
                  <a:pt x="14454663" y="38287"/>
                  <a:pt x="14492953" y="38287"/>
                </a:cubicBezTo>
                <a:cubicBezTo>
                  <a:pt x="14492953" y="38287"/>
                  <a:pt x="14492953" y="57431"/>
                  <a:pt x="14492953" y="57431"/>
                </a:cubicBezTo>
                <a:cubicBezTo>
                  <a:pt x="14492953" y="708371"/>
                  <a:pt x="14473808" y="1359309"/>
                  <a:pt x="14473808" y="2010247"/>
                </a:cubicBezTo>
                <a:cubicBezTo>
                  <a:pt x="14473808" y="2412297"/>
                  <a:pt x="14492953" y="2814348"/>
                  <a:pt x="14550390" y="3216398"/>
                </a:cubicBezTo>
                <a:cubicBezTo>
                  <a:pt x="14626971" y="3733320"/>
                  <a:pt x="14665261" y="4250243"/>
                  <a:pt x="14684406" y="4767165"/>
                </a:cubicBezTo>
                <a:cubicBezTo>
                  <a:pt x="14684406" y="5379810"/>
                  <a:pt x="14626971" y="5973313"/>
                  <a:pt x="14531245" y="6566816"/>
                </a:cubicBezTo>
                <a:cubicBezTo>
                  <a:pt x="14435519" y="7141173"/>
                  <a:pt x="14397227" y="7715531"/>
                  <a:pt x="14416374" y="8289889"/>
                </a:cubicBezTo>
                <a:cubicBezTo>
                  <a:pt x="14416374" y="8481341"/>
                  <a:pt x="14435519" y="8672793"/>
                  <a:pt x="14435519" y="8864246"/>
                </a:cubicBezTo>
                <a:cubicBezTo>
                  <a:pt x="14454663" y="9247151"/>
                  <a:pt x="14473808" y="9610911"/>
                  <a:pt x="14492953" y="9993816"/>
                </a:cubicBezTo>
                <a:cubicBezTo>
                  <a:pt x="14492953" y="10146978"/>
                  <a:pt x="14512100" y="10280995"/>
                  <a:pt x="14531245" y="10415012"/>
                </a:cubicBezTo>
                <a:cubicBezTo>
                  <a:pt x="14454663" y="10415012"/>
                  <a:pt x="14397227" y="10415012"/>
                  <a:pt x="14320647" y="10415012"/>
                </a:cubicBezTo>
                <a:cubicBezTo>
                  <a:pt x="14301501" y="10261850"/>
                  <a:pt x="14301501" y="10127833"/>
                  <a:pt x="14282356" y="9974671"/>
                </a:cubicBezTo>
                <a:cubicBezTo>
                  <a:pt x="14263211" y="9553475"/>
                  <a:pt x="14263211" y="9151425"/>
                  <a:pt x="14263211" y="8730230"/>
                </a:cubicBezTo>
                <a:cubicBezTo>
                  <a:pt x="14244066" y="7926129"/>
                  <a:pt x="14301501" y="7141173"/>
                  <a:pt x="14416374" y="6356218"/>
                </a:cubicBezTo>
                <a:cubicBezTo>
                  <a:pt x="14473808" y="5973313"/>
                  <a:pt x="14512100" y="5590408"/>
                  <a:pt x="14531245" y="5207505"/>
                </a:cubicBezTo>
                <a:cubicBezTo>
                  <a:pt x="14550390" y="4633148"/>
                  <a:pt x="14512100" y="4058790"/>
                  <a:pt x="14416374" y="3484431"/>
                </a:cubicBezTo>
                <a:cubicBezTo>
                  <a:pt x="14358937" y="3063236"/>
                  <a:pt x="14320647" y="2622895"/>
                  <a:pt x="14320647" y="2182554"/>
                </a:cubicBezTo>
                <a:cubicBezTo>
                  <a:pt x="14320647" y="1493326"/>
                  <a:pt x="14339792" y="804097"/>
                  <a:pt x="14339792" y="95723"/>
                </a:cubicBezTo>
                <a:cubicBezTo>
                  <a:pt x="14339792" y="76578"/>
                  <a:pt x="14339792" y="57431"/>
                  <a:pt x="14339792" y="38287"/>
                </a:cubicBezTo>
                <a:close/>
                <a:moveTo>
                  <a:pt x="2527174" y="38287"/>
                </a:moveTo>
                <a:cubicBezTo>
                  <a:pt x="2565465" y="38287"/>
                  <a:pt x="2603755" y="38287"/>
                  <a:pt x="2642046" y="38287"/>
                </a:cubicBezTo>
                <a:cubicBezTo>
                  <a:pt x="2737772" y="191449"/>
                  <a:pt x="2814353" y="325466"/>
                  <a:pt x="2910079" y="478628"/>
                </a:cubicBezTo>
                <a:cubicBezTo>
                  <a:pt x="2986660" y="612645"/>
                  <a:pt x="3063241" y="727516"/>
                  <a:pt x="3120677" y="880678"/>
                </a:cubicBezTo>
                <a:cubicBezTo>
                  <a:pt x="3235548" y="1110421"/>
                  <a:pt x="3254694" y="1359309"/>
                  <a:pt x="3197258" y="1627343"/>
                </a:cubicBezTo>
                <a:cubicBezTo>
                  <a:pt x="3158967" y="1799650"/>
                  <a:pt x="3101532" y="1952811"/>
                  <a:pt x="3044096" y="2105974"/>
                </a:cubicBezTo>
                <a:cubicBezTo>
                  <a:pt x="2948370" y="2374007"/>
                  <a:pt x="2833498" y="2622895"/>
                  <a:pt x="2718627" y="2871783"/>
                </a:cubicBezTo>
                <a:cubicBezTo>
                  <a:pt x="2374012" y="3771611"/>
                  <a:pt x="2259141" y="4709729"/>
                  <a:pt x="2431448" y="5686135"/>
                </a:cubicBezTo>
                <a:cubicBezTo>
                  <a:pt x="2488884" y="6049894"/>
                  <a:pt x="2546319" y="6394509"/>
                  <a:pt x="2603755" y="6758268"/>
                </a:cubicBezTo>
                <a:cubicBezTo>
                  <a:pt x="2661191" y="7160319"/>
                  <a:pt x="2642046" y="7543224"/>
                  <a:pt x="2527174" y="7926129"/>
                </a:cubicBezTo>
                <a:cubicBezTo>
                  <a:pt x="2488884" y="8060146"/>
                  <a:pt x="2469738" y="8194162"/>
                  <a:pt x="2450593" y="8328179"/>
                </a:cubicBezTo>
                <a:cubicBezTo>
                  <a:pt x="2412303" y="8672793"/>
                  <a:pt x="2412303" y="9036553"/>
                  <a:pt x="2469738" y="9381168"/>
                </a:cubicBezTo>
                <a:cubicBezTo>
                  <a:pt x="2527174" y="9725782"/>
                  <a:pt x="2603755" y="10070397"/>
                  <a:pt x="2680336" y="10415012"/>
                </a:cubicBezTo>
                <a:cubicBezTo>
                  <a:pt x="2603755" y="10415012"/>
                  <a:pt x="2527174" y="10415012"/>
                  <a:pt x="2450593" y="10415012"/>
                </a:cubicBezTo>
                <a:cubicBezTo>
                  <a:pt x="2450593" y="10395866"/>
                  <a:pt x="2450593" y="10376721"/>
                  <a:pt x="2431448" y="10357576"/>
                </a:cubicBezTo>
                <a:cubicBezTo>
                  <a:pt x="2393157" y="10204413"/>
                  <a:pt x="2354867" y="10032107"/>
                  <a:pt x="2316576" y="9878945"/>
                </a:cubicBezTo>
                <a:cubicBezTo>
                  <a:pt x="2201705" y="9419458"/>
                  <a:pt x="2163414" y="8959972"/>
                  <a:pt x="2201705" y="8500486"/>
                </a:cubicBezTo>
                <a:cubicBezTo>
                  <a:pt x="2220850" y="8270744"/>
                  <a:pt x="2259141" y="8060146"/>
                  <a:pt x="2316576" y="7849548"/>
                </a:cubicBezTo>
                <a:cubicBezTo>
                  <a:pt x="2431448" y="7524078"/>
                  <a:pt x="2469738" y="7198610"/>
                  <a:pt x="2431448" y="6853995"/>
                </a:cubicBezTo>
                <a:cubicBezTo>
                  <a:pt x="2393157" y="6471090"/>
                  <a:pt x="2354867" y="6069040"/>
                  <a:pt x="2297431" y="5686135"/>
                </a:cubicBezTo>
                <a:cubicBezTo>
                  <a:pt x="2201705" y="4977762"/>
                  <a:pt x="2239995" y="4269388"/>
                  <a:pt x="2412303" y="3580158"/>
                </a:cubicBezTo>
                <a:cubicBezTo>
                  <a:pt x="2527174" y="3139818"/>
                  <a:pt x="2680336" y="2737767"/>
                  <a:pt x="2852643" y="2335716"/>
                </a:cubicBezTo>
                <a:cubicBezTo>
                  <a:pt x="2929224" y="2163409"/>
                  <a:pt x="3005805" y="1971957"/>
                  <a:pt x="3063241" y="1780505"/>
                </a:cubicBezTo>
                <a:cubicBezTo>
                  <a:pt x="3178113" y="1435890"/>
                  <a:pt x="3158967" y="1110421"/>
                  <a:pt x="3005805" y="804097"/>
                </a:cubicBezTo>
                <a:cubicBezTo>
                  <a:pt x="2929224" y="650935"/>
                  <a:pt x="2833498" y="516918"/>
                  <a:pt x="2756917" y="363756"/>
                </a:cubicBezTo>
                <a:cubicBezTo>
                  <a:pt x="2661191" y="268030"/>
                  <a:pt x="2584610" y="153159"/>
                  <a:pt x="2527174" y="38287"/>
                </a:cubicBezTo>
                <a:close/>
                <a:moveTo>
                  <a:pt x="1225299" y="38286"/>
                </a:moveTo>
                <a:cubicBezTo>
                  <a:pt x="1282734" y="38286"/>
                  <a:pt x="1340170" y="38286"/>
                  <a:pt x="1397606" y="38286"/>
                </a:cubicBezTo>
                <a:cubicBezTo>
                  <a:pt x="1493332" y="210593"/>
                  <a:pt x="1589059" y="402046"/>
                  <a:pt x="1684785" y="574354"/>
                </a:cubicBezTo>
                <a:cubicBezTo>
                  <a:pt x="1799656" y="784951"/>
                  <a:pt x="1895382" y="1014694"/>
                  <a:pt x="1971964" y="1244437"/>
                </a:cubicBezTo>
                <a:cubicBezTo>
                  <a:pt x="2048545" y="1531616"/>
                  <a:pt x="2067690" y="1818795"/>
                  <a:pt x="1971964" y="2105973"/>
                </a:cubicBezTo>
                <a:cubicBezTo>
                  <a:pt x="1933673" y="2220845"/>
                  <a:pt x="1895382" y="2354862"/>
                  <a:pt x="1837947" y="2469733"/>
                </a:cubicBezTo>
                <a:cubicBezTo>
                  <a:pt x="1723075" y="2776057"/>
                  <a:pt x="1589059" y="3082381"/>
                  <a:pt x="1493332" y="3388705"/>
                </a:cubicBezTo>
                <a:cubicBezTo>
                  <a:pt x="1225299" y="4097080"/>
                  <a:pt x="1072137" y="4862891"/>
                  <a:pt x="957265" y="5609554"/>
                </a:cubicBezTo>
                <a:cubicBezTo>
                  <a:pt x="899829" y="5954168"/>
                  <a:pt x="861539" y="6298783"/>
                  <a:pt x="861539" y="6662542"/>
                </a:cubicBezTo>
                <a:cubicBezTo>
                  <a:pt x="880684" y="6911431"/>
                  <a:pt x="880684" y="7160319"/>
                  <a:pt x="899829" y="7409207"/>
                </a:cubicBezTo>
                <a:cubicBezTo>
                  <a:pt x="938120" y="7753822"/>
                  <a:pt x="957265" y="8098436"/>
                  <a:pt x="957265" y="8443051"/>
                </a:cubicBezTo>
                <a:cubicBezTo>
                  <a:pt x="938120" y="8825956"/>
                  <a:pt x="938120" y="9208861"/>
                  <a:pt x="957265" y="9572620"/>
                </a:cubicBezTo>
                <a:cubicBezTo>
                  <a:pt x="976410" y="9859799"/>
                  <a:pt x="1014701" y="10127833"/>
                  <a:pt x="1033846" y="10415012"/>
                </a:cubicBezTo>
                <a:cubicBezTo>
                  <a:pt x="995556" y="10415012"/>
                  <a:pt x="957265" y="10415012"/>
                  <a:pt x="899829" y="10415012"/>
                </a:cubicBezTo>
                <a:cubicBezTo>
                  <a:pt x="899829" y="10395866"/>
                  <a:pt x="899829" y="10376721"/>
                  <a:pt x="899829" y="10357576"/>
                </a:cubicBezTo>
                <a:cubicBezTo>
                  <a:pt x="842394" y="9840654"/>
                  <a:pt x="823249" y="9304587"/>
                  <a:pt x="823249" y="8787665"/>
                </a:cubicBezTo>
                <a:cubicBezTo>
                  <a:pt x="823249" y="8557922"/>
                  <a:pt x="823249" y="8347325"/>
                  <a:pt x="823249" y="8117582"/>
                </a:cubicBezTo>
                <a:cubicBezTo>
                  <a:pt x="804103" y="7696386"/>
                  <a:pt x="746668" y="7256045"/>
                  <a:pt x="727522" y="6834850"/>
                </a:cubicBezTo>
                <a:cubicBezTo>
                  <a:pt x="708377" y="6509380"/>
                  <a:pt x="689232" y="6183911"/>
                  <a:pt x="746668" y="5858442"/>
                </a:cubicBezTo>
                <a:cubicBezTo>
                  <a:pt x="938120" y="4728874"/>
                  <a:pt x="1206154" y="3637593"/>
                  <a:pt x="1608204" y="2603750"/>
                </a:cubicBezTo>
                <a:cubicBezTo>
                  <a:pt x="1665639" y="2469733"/>
                  <a:pt x="1723075" y="2316571"/>
                  <a:pt x="1780511" y="2144264"/>
                </a:cubicBezTo>
                <a:cubicBezTo>
                  <a:pt x="1857092" y="1876230"/>
                  <a:pt x="1857092" y="1608197"/>
                  <a:pt x="1799656" y="1321018"/>
                </a:cubicBezTo>
                <a:cubicBezTo>
                  <a:pt x="1723075" y="1091275"/>
                  <a:pt x="1627349" y="842387"/>
                  <a:pt x="1512478" y="612644"/>
                </a:cubicBezTo>
                <a:cubicBezTo>
                  <a:pt x="1416751" y="421191"/>
                  <a:pt x="1321025" y="229739"/>
                  <a:pt x="1225299" y="38286"/>
                </a:cubicBezTo>
                <a:close/>
                <a:moveTo>
                  <a:pt x="2297432" y="38286"/>
                </a:moveTo>
                <a:cubicBezTo>
                  <a:pt x="2335721" y="38286"/>
                  <a:pt x="2374012" y="38286"/>
                  <a:pt x="2412302" y="38286"/>
                </a:cubicBezTo>
                <a:cubicBezTo>
                  <a:pt x="2450594" y="114867"/>
                  <a:pt x="2488883" y="172303"/>
                  <a:pt x="2527174" y="248884"/>
                </a:cubicBezTo>
                <a:cubicBezTo>
                  <a:pt x="2642046" y="440336"/>
                  <a:pt x="2756917" y="631789"/>
                  <a:pt x="2871788" y="842387"/>
                </a:cubicBezTo>
                <a:cubicBezTo>
                  <a:pt x="2967515" y="995549"/>
                  <a:pt x="3024951" y="1187001"/>
                  <a:pt x="3024951" y="1397599"/>
                </a:cubicBezTo>
                <a:cubicBezTo>
                  <a:pt x="3024951" y="1589052"/>
                  <a:pt x="2986660" y="1761359"/>
                  <a:pt x="2910079" y="1933666"/>
                </a:cubicBezTo>
                <a:cubicBezTo>
                  <a:pt x="2814354" y="2182554"/>
                  <a:pt x="2699482" y="2431443"/>
                  <a:pt x="2603755" y="2661186"/>
                </a:cubicBezTo>
                <a:cubicBezTo>
                  <a:pt x="2201706" y="3599303"/>
                  <a:pt x="2029398" y="4594857"/>
                  <a:pt x="2144269" y="5666989"/>
                </a:cubicBezTo>
                <a:cubicBezTo>
                  <a:pt x="2182560" y="6030749"/>
                  <a:pt x="2201706" y="6394509"/>
                  <a:pt x="2239995" y="6758268"/>
                </a:cubicBezTo>
                <a:cubicBezTo>
                  <a:pt x="2259140" y="7102883"/>
                  <a:pt x="2239995" y="7447498"/>
                  <a:pt x="2144269" y="7772967"/>
                </a:cubicBezTo>
                <a:cubicBezTo>
                  <a:pt x="2105978" y="7868694"/>
                  <a:pt x="2086834" y="7964420"/>
                  <a:pt x="2067689" y="8060146"/>
                </a:cubicBezTo>
                <a:cubicBezTo>
                  <a:pt x="1971962" y="8481341"/>
                  <a:pt x="1971962" y="8921682"/>
                  <a:pt x="2010253" y="9362023"/>
                </a:cubicBezTo>
                <a:cubicBezTo>
                  <a:pt x="2048544" y="9725782"/>
                  <a:pt x="2144269" y="10070397"/>
                  <a:pt x="2239995" y="10415012"/>
                </a:cubicBezTo>
                <a:cubicBezTo>
                  <a:pt x="2163415" y="10415012"/>
                  <a:pt x="2105978" y="10415012"/>
                  <a:pt x="2029398" y="10415012"/>
                </a:cubicBezTo>
                <a:cubicBezTo>
                  <a:pt x="1971962" y="10166124"/>
                  <a:pt x="1895381" y="9898090"/>
                  <a:pt x="1857090" y="9649202"/>
                </a:cubicBezTo>
                <a:cubicBezTo>
                  <a:pt x="1761364" y="9017408"/>
                  <a:pt x="1780510" y="8404760"/>
                  <a:pt x="1952816" y="7792112"/>
                </a:cubicBezTo>
                <a:cubicBezTo>
                  <a:pt x="2029398" y="7504933"/>
                  <a:pt x="2067689" y="7198610"/>
                  <a:pt x="2048544" y="6892285"/>
                </a:cubicBezTo>
                <a:cubicBezTo>
                  <a:pt x="2029398" y="6451945"/>
                  <a:pt x="2010253" y="6030749"/>
                  <a:pt x="1991108" y="5590408"/>
                </a:cubicBezTo>
                <a:cubicBezTo>
                  <a:pt x="1952816" y="5035198"/>
                  <a:pt x="1991108" y="4479985"/>
                  <a:pt x="2105978" y="3924772"/>
                </a:cubicBezTo>
                <a:cubicBezTo>
                  <a:pt x="2220850" y="3407851"/>
                  <a:pt x="2393158" y="2929219"/>
                  <a:pt x="2603755" y="2450588"/>
                </a:cubicBezTo>
                <a:cubicBezTo>
                  <a:pt x="2699482" y="2239990"/>
                  <a:pt x="2795207" y="2010247"/>
                  <a:pt x="2871788" y="1780504"/>
                </a:cubicBezTo>
                <a:cubicBezTo>
                  <a:pt x="2910079" y="1627342"/>
                  <a:pt x="2948369" y="1474180"/>
                  <a:pt x="2929225" y="1301873"/>
                </a:cubicBezTo>
                <a:cubicBezTo>
                  <a:pt x="2910079" y="1091275"/>
                  <a:pt x="2852643" y="918968"/>
                  <a:pt x="2756917" y="746660"/>
                </a:cubicBezTo>
                <a:cubicBezTo>
                  <a:pt x="2622901" y="516917"/>
                  <a:pt x="2488883" y="287174"/>
                  <a:pt x="2354868" y="57431"/>
                </a:cubicBezTo>
                <a:cubicBezTo>
                  <a:pt x="2316576" y="76577"/>
                  <a:pt x="2316576" y="57431"/>
                  <a:pt x="2297432" y="38286"/>
                </a:cubicBezTo>
                <a:close/>
                <a:moveTo>
                  <a:pt x="1531622" y="38286"/>
                </a:moveTo>
                <a:cubicBezTo>
                  <a:pt x="1589058" y="38286"/>
                  <a:pt x="1627348" y="38286"/>
                  <a:pt x="1684784" y="38286"/>
                </a:cubicBezTo>
                <a:cubicBezTo>
                  <a:pt x="1742220" y="153158"/>
                  <a:pt x="1799656" y="268029"/>
                  <a:pt x="1876236" y="363755"/>
                </a:cubicBezTo>
                <a:cubicBezTo>
                  <a:pt x="2010253" y="612644"/>
                  <a:pt x="2144270" y="861532"/>
                  <a:pt x="2259141" y="1129565"/>
                </a:cubicBezTo>
                <a:cubicBezTo>
                  <a:pt x="2354868" y="1416744"/>
                  <a:pt x="2374013" y="1703923"/>
                  <a:pt x="2278286" y="1971957"/>
                </a:cubicBezTo>
                <a:cubicBezTo>
                  <a:pt x="2220851" y="2163409"/>
                  <a:pt x="2144270" y="2374007"/>
                  <a:pt x="2048543" y="2565459"/>
                </a:cubicBezTo>
                <a:cubicBezTo>
                  <a:pt x="1799656" y="3139817"/>
                  <a:pt x="1589058" y="3733320"/>
                  <a:pt x="1455042" y="4365113"/>
                </a:cubicBezTo>
                <a:cubicBezTo>
                  <a:pt x="1340169" y="4862890"/>
                  <a:pt x="1282733" y="5360665"/>
                  <a:pt x="1244443" y="5858442"/>
                </a:cubicBezTo>
                <a:cubicBezTo>
                  <a:pt x="1187007" y="6337073"/>
                  <a:pt x="1167862" y="6834850"/>
                  <a:pt x="1206153" y="7332626"/>
                </a:cubicBezTo>
                <a:cubicBezTo>
                  <a:pt x="1225298" y="7715531"/>
                  <a:pt x="1206153" y="8098436"/>
                  <a:pt x="1187007" y="8481341"/>
                </a:cubicBezTo>
                <a:cubicBezTo>
                  <a:pt x="1148717" y="8959972"/>
                  <a:pt x="1148717" y="9457749"/>
                  <a:pt x="1225298" y="9936380"/>
                </a:cubicBezTo>
                <a:cubicBezTo>
                  <a:pt x="1244443" y="10089542"/>
                  <a:pt x="1263588" y="10242704"/>
                  <a:pt x="1282733" y="10395866"/>
                </a:cubicBezTo>
                <a:cubicBezTo>
                  <a:pt x="1244443" y="10395866"/>
                  <a:pt x="1206153" y="10395866"/>
                  <a:pt x="1148717" y="10395866"/>
                </a:cubicBezTo>
                <a:cubicBezTo>
                  <a:pt x="1052990" y="9802363"/>
                  <a:pt x="1014700" y="9189715"/>
                  <a:pt x="1052990" y="8596213"/>
                </a:cubicBezTo>
                <a:cubicBezTo>
                  <a:pt x="1072136" y="8155872"/>
                  <a:pt x="1072136" y="7715531"/>
                  <a:pt x="1033845" y="7256045"/>
                </a:cubicBezTo>
                <a:cubicBezTo>
                  <a:pt x="1014700" y="6988012"/>
                  <a:pt x="1014700" y="6719978"/>
                  <a:pt x="1014700" y="6451945"/>
                </a:cubicBezTo>
                <a:cubicBezTo>
                  <a:pt x="1014700" y="6107330"/>
                  <a:pt x="1072136" y="5743570"/>
                  <a:pt x="1129571" y="5398956"/>
                </a:cubicBezTo>
                <a:cubicBezTo>
                  <a:pt x="1263588" y="4403404"/>
                  <a:pt x="1512476" y="3465286"/>
                  <a:pt x="1914527" y="2565459"/>
                </a:cubicBezTo>
                <a:cubicBezTo>
                  <a:pt x="1991108" y="2393152"/>
                  <a:pt x="2067689" y="2201700"/>
                  <a:pt x="2125125" y="2010247"/>
                </a:cubicBezTo>
                <a:cubicBezTo>
                  <a:pt x="2201706" y="1761359"/>
                  <a:pt x="2201706" y="1493325"/>
                  <a:pt x="2105979" y="1225292"/>
                </a:cubicBezTo>
                <a:cubicBezTo>
                  <a:pt x="2048543" y="1072130"/>
                  <a:pt x="2010253" y="938113"/>
                  <a:pt x="1933672" y="784951"/>
                </a:cubicBezTo>
                <a:cubicBezTo>
                  <a:pt x="1818800" y="555208"/>
                  <a:pt x="1684784" y="325465"/>
                  <a:pt x="1550767" y="76577"/>
                </a:cubicBezTo>
                <a:cubicBezTo>
                  <a:pt x="1550767" y="76577"/>
                  <a:pt x="1531622" y="57431"/>
                  <a:pt x="1531622" y="38286"/>
                </a:cubicBezTo>
                <a:close/>
                <a:moveTo>
                  <a:pt x="1818800" y="38286"/>
                </a:moveTo>
                <a:cubicBezTo>
                  <a:pt x="1857090" y="38286"/>
                  <a:pt x="1914526" y="38286"/>
                  <a:pt x="1952817" y="38286"/>
                </a:cubicBezTo>
                <a:cubicBezTo>
                  <a:pt x="1952817" y="57431"/>
                  <a:pt x="1971962" y="76577"/>
                  <a:pt x="1971962" y="76577"/>
                </a:cubicBezTo>
                <a:cubicBezTo>
                  <a:pt x="2029398" y="191448"/>
                  <a:pt x="2105979" y="287174"/>
                  <a:pt x="2163414" y="402046"/>
                </a:cubicBezTo>
                <a:cubicBezTo>
                  <a:pt x="2259141" y="593498"/>
                  <a:pt x="2374012" y="784951"/>
                  <a:pt x="2469738" y="976403"/>
                </a:cubicBezTo>
                <a:cubicBezTo>
                  <a:pt x="2603755" y="1282727"/>
                  <a:pt x="2622900" y="1608197"/>
                  <a:pt x="2527174" y="1933666"/>
                </a:cubicBezTo>
                <a:cubicBezTo>
                  <a:pt x="2450593" y="2163409"/>
                  <a:pt x="2354867" y="2393152"/>
                  <a:pt x="2259141" y="2603750"/>
                </a:cubicBezTo>
                <a:cubicBezTo>
                  <a:pt x="1895381" y="3407851"/>
                  <a:pt x="1646493" y="4288532"/>
                  <a:pt x="1589057" y="5207504"/>
                </a:cubicBezTo>
                <a:cubicBezTo>
                  <a:pt x="1550766" y="5781861"/>
                  <a:pt x="1531621" y="6375363"/>
                  <a:pt x="1512476" y="6949721"/>
                </a:cubicBezTo>
                <a:cubicBezTo>
                  <a:pt x="1512476" y="7275190"/>
                  <a:pt x="1512476" y="7600660"/>
                  <a:pt x="1455040" y="7926129"/>
                </a:cubicBezTo>
                <a:cubicBezTo>
                  <a:pt x="1397604" y="8270744"/>
                  <a:pt x="1378459" y="8634503"/>
                  <a:pt x="1359314" y="8979118"/>
                </a:cubicBezTo>
                <a:cubicBezTo>
                  <a:pt x="1359314" y="9457749"/>
                  <a:pt x="1416750" y="9936380"/>
                  <a:pt x="1531621" y="10395866"/>
                </a:cubicBezTo>
                <a:cubicBezTo>
                  <a:pt x="1474185" y="10395866"/>
                  <a:pt x="1435895" y="10395866"/>
                  <a:pt x="1378459" y="10395866"/>
                </a:cubicBezTo>
                <a:cubicBezTo>
                  <a:pt x="1378459" y="10376721"/>
                  <a:pt x="1378459" y="10357576"/>
                  <a:pt x="1378459" y="10357576"/>
                </a:cubicBezTo>
                <a:cubicBezTo>
                  <a:pt x="1244442" y="9668347"/>
                  <a:pt x="1206152" y="8979118"/>
                  <a:pt x="1282733" y="8289889"/>
                </a:cubicBezTo>
                <a:cubicBezTo>
                  <a:pt x="1321023" y="8002710"/>
                  <a:pt x="1359314" y="7696386"/>
                  <a:pt x="1340169" y="7390062"/>
                </a:cubicBezTo>
                <a:cubicBezTo>
                  <a:pt x="1340169" y="7141173"/>
                  <a:pt x="1321023" y="6911431"/>
                  <a:pt x="1340169" y="6662542"/>
                </a:cubicBezTo>
                <a:cubicBezTo>
                  <a:pt x="1359314" y="6164766"/>
                  <a:pt x="1397604" y="5686135"/>
                  <a:pt x="1435895" y="5188359"/>
                </a:cubicBezTo>
                <a:cubicBezTo>
                  <a:pt x="1512476" y="4326823"/>
                  <a:pt x="1742219" y="3503577"/>
                  <a:pt x="2067688" y="2737767"/>
                </a:cubicBezTo>
                <a:cubicBezTo>
                  <a:pt x="2163414" y="2508024"/>
                  <a:pt x="2259141" y="2278281"/>
                  <a:pt x="2354867" y="2048538"/>
                </a:cubicBezTo>
                <a:cubicBezTo>
                  <a:pt x="2450593" y="1818795"/>
                  <a:pt x="2488884" y="1569906"/>
                  <a:pt x="2431448" y="1321018"/>
                </a:cubicBezTo>
                <a:cubicBezTo>
                  <a:pt x="2393157" y="1091275"/>
                  <a:pt x="2297431" y="899822"/>
                  <a:pt x="2182560" y="708370"/>
                </a:cubicBezTo>
                <a:cubicBezTo>
                  <a:pt x="2067688" y="478627"/>
                  <a:pt x="1933671" y="268029"/>
                  <a:pt x="1818800" y="38286"/>
                </a:cubicBezTo>
                <a:close/>
                <a:moveTo>
                  <a:pt x="114873" y="38285"/>
                </a:moveTo>
                <a:cubicBezTo>
                  <a:pt x="191454" y="38285"/>
                  <a:pt x="248889" y="38285"/>
                  <a:pt x="325470" y="38285"/>
                </a:cubicBezTo>
                <a:cubicBezTo>
                  <a:pt x="363761" y="134012"/>
                  <a:pt x="382906" y="248884"/>
                  <a:pt x="421197" y="344610"/>
                </a:cubicBezTo>
                <a:cubicBezTo>
                  <a:pt x="478632" y="536063"/>
                  <a:pt x="536068" y="727515"/>
                  <a:pt x="612649" y="899822"/>
                </a:cubicBezTo>
                <a:cubicBezTo>
                  <a:pt x="746666" y="1301872"/>
                  <a:pt x="765811" y="1703923"/>
                  <a:pt x="727521" y="2144263"/>
                </a:cubicBezTo>
                <a:cubicBezTo>
                  <a:pt x="689230" y="2661185"/>
                  <a:pt x="555213" y="3178106"/>
                  <a:pt x="440342" y="3675883"/>
                </a:cubicBezTo>
                <a:cubicBezTo>
                  <a:pt x="325470" y="4135370"/>
                  <a:pt x="210599" y="4594856"/>
                  <a:pt x="95727" y="5073487"/>
                </a:cubicBezTo>
                <a:cubicBezTo>
                  <a:pt x="57437" y="5264939"/>
                  <a:pt x="38292" y="5456391"/>
                  <a:pt x="1" y="5647844"/>
                </a:cubicBezTo>
                <a:lnTo>
                  <a:pt x="1" y="5147675"/>
                </a:lnTo>
                <a:cubicBezTo>
                  <a:pt x="1" y="4972974"/>
                  <a:pt x="1" y="4795881"/>
                  <a:pt x="1" y="4614001"/>
                </a:cubicBezTo>
                <a:cubicBezTo>
                  <a:pt x="1" y="4594856"/>
                  <a:pt x="19146" y="4575711"/>
                  <a:pt x="19146" y="4556566"/>
                </a:cubicBezTo>
                <a:cubicBezTo>
                  <a:pt x="95727" y="4231095"/>
                  <a:pt x="172308" y="3905627"/>
                  <a:pt x="248889" y="3580158"/>
                </a:cubicBezTo>
                <a:cubicBezTo>
                  <a:pt x="363761" y="3120672"/>
                  <a:pt x="440342" y="2661185"/>
                  <a:pt x="459487" y="2201699"/>
                </a:cubicBezTo>
                <a:cubicBezTo>
                  <a:pt x="478632" y="1723067"/>
                  <a:pt x="459487" y="1282726"/>
                  <a:pt x="325470" y="842387"/>
                </a:cubicBezTo>
                <a:cubicBezTo>
                  <a:pt x="248889" y="555208"/>
                  <a:pt x="191454" y="306320"/>
                  <a:pt x="114873" y="38285"/>
                </a:cubicBezTo>
                <a:close/>
                <a:moveTo>
                  <a:pt x="2737774" y="19142"/>
                </a:moveTo>
                <a:cubicBezTo>
                  <a:pt x="2776064" y="19142"/>
                  <a:pt x="2814355" y="19142"/>
                  <a:pt x="2852645" y="19142"/>
                </a:cubicBezTo>
                <a:cubicBezTo>
                  <a:pt x="2890936" y="95723"/>
                  <a:pt x="2929226" y="153159"/>
                  <a:pt x="2967517" y="229741"/>
                </a:cubicBezTo>
                <a:cubicBezTo>
                  <a:pt x="3063243" y="421192"/>
                  <a:pt x="3178115" y="574354"/>
                  <a:pt x="3273841" y="765807"/>
                </a:cubicBezTo>
                <a:cubicBezTo>
                  <a:pt x="3407857" y="1014695"/>
                  <a:pt x="3427003" y="1301874"/>
                  <a:pt x="3369567" y="1589053"/>
                </a:cubicBezTo>
                <a:cubicBezTo>
                  <a:pt x="3312131" y="1818796"/>
                  <a:pt x="3235550" y="2048539"/>
                  <a:pt x="3139824" y="2259137"/>
                </a:cubicBezTo>
                <a:cubicBezTo>
                  <a:pt x="2986662" y="2603751"/>
                  <a:pt x="2852645" y="2967511"/>
                  <a:pt x="2756919" y="3331271"/>
                </a:cubicBezTo>
                <a:cubicBezTo>
                  <a:pt x="2565466" y="4077936"/>
                  <a:pt x="2508031" y="4843747"/>
                  <a:pt x="2680338" y="5609554"/>
                </a:cubicBezTo>
                <a:cubicBezTo>
                  <a:pt x="2756919" y="5973314"/>
                  <a:pt x="2852645" y="6337074"/>
                  <a:pt x="2929226" y="6700833"/>
                </a:cubicBezTo>
                <a:cubicBezTo>
                  <a:pt x="3005807" y="7045447"/>
                  <a:pt x="3044098" y="7390063"/>
                  <a:pt x="3005807" y="7734677"/>
                </a:cubicBezTo>
                <a:cubicBezTo>
                  <a:pt x="2986662" y="7906984"/>
                  <a:pt x="2986662" y="8060146"/>
                  <a:pt x="2967517" y="8232453"/>
                </a:cubicBezTo>
                <a:cubicBezTo>
                  <a:pt x="2929226" y="8672794"/>
                  <a:pt x="2929226" y="9093989"/>
                  <a:pt x="2986662" y="9534330"/>
                </a:cubicBezTo>
                <a:cubicBezTo>
                  <a:pt x="3024953" y="9821509"/>
                  <a:pt x="3082388" y="10127833"/>
                  <a:pt x="3139824" y="10415012"/>
                </a:cubicBezTo>
                <a:cubicBezTo>
                  <a:pt x="3063243" y="10415012"/>
                  <a:pt x="2967517" y="10415012"/>
                  <a:pt x="2890936" y="10415012"/>
                </a:cubicBezTo>
                <a:cubicBezTo>
                  <a:pt x="2890936" y="10395866"/>
                  <a:pt x="2871790" y="10376721"/>
                  <a:pt x="2871790" y="10357576"/>
                </a:cubicBezTo>
                <a:cubicBezTo>
                  <a:pt x="2833500" y="10146978"/>
                  <a:pt x="2795210" y="9955526"/>
                  <a:pt x="2756919" y="9744928"/>
                </a:cubicBezTo>
                <a:cubicBezTo>
                  <a:pt x="2622902" y="9093989"/>
                  <a:pt x="2603757" y="8443051"/>
                  <a:pt x="2756919" y="7772968"/>
                </a:cubicBezTo>
                <a:cubicBezTo>
                  <a:pt x="2833500" y="7485789"/>
                  <a:pt x="2833500" y="7198610"/>
                  <a:pt x="2776064" y="6892286"/>
                </a:cubicBezTo>
                <a:cubicBezTo>
                  <a:pt x="2718628" y="6509380"/>
                  <a:pt x="2642048" y="6145621"/>
                  <a:pt x="2565466" y="5762716"/>
                </a:cubicBezTo>
                <a:cubicBezTo>
                  <a:pt x="2412305" y="5054345"/>
                  <a:pt x="2412305" y="4345970"/>
                  <a:pt x="2565466" y="3637595"/>
                </a:cubicBezTo>
                <a:cubicBezTo>
                  <a:pt x="2661193" y="3178109"/>
                  <a:pt x="2814355" y="2737768"/>
                  <a:pt x="3005807" y="2316572"/>
                </a:cubicBezTo>
                <a:cubicBezTo>
                  <a:pt x="3082388" y="2125120"/>
                  <a:pt x="3158969" y="1914522"/>
                  <a:pt x="3235550" y="1703924"/>
                </a:cubicBezTo>
                <a:cubicBezTo>
                  <a:pt x="3292986" y="1531617"/>
                  <a:pt x="3312131" y="1359310"/>
                  <a:pt x="3292986" y="1187002"/>
                </a:cubicBezTo>
                <a:cubicBezTo>
                  <a:pt x="3273841" y="976405"/>
                  <a:pt x="3197260" y="804097"/>
                  <a:pt x="3120679" y="650935"/>
                </a:cubicBezTo>
                <a:cubicBezTo>
                  <a:pt x="3005807" y="459483"/>
                  <a:pt x="2890936" y="268030"/>
                  <a:pt x="2776064" y="76579"/>
                </a:cubicBezTo>
                <a:cubicBezTo>
                  <a:pt x="2756919" y="57433"/>
                  <a:pt x="2756919" y="38287"/>
                  <a:pt x="2737774" y="19142"/>
                </a:cubicBezTo>
                <a:close/>
                <a:moveTo>
                  <a:pt x="2086833" y="19141"/>
                </a:moveTo>
                <a:cubicBezTo>
                  <a:pt x="2125124" y="19141"/>
                  <a:pt x="2163414" y="19141"/>
                  <a:pt x="2220850" y="19141"/>
                </a:cubicBezTo>
                <a:cubicBezTo>
                  <a:pt x="2278286" y="114867"/>
                  <a:pt x="2335722" y="210594"/>
                  <a:pt x="2393157" y="306320"/>
                </a:cubicBezTo>
                <a:cubicBezTo>
                  <a:pt x="2508029" y="497772"/>
                  <a:pt x="2622900" y="689225"/>
                  <a:pt x="2718627" y="899823"/>
                </a:cubicBezTo>
                <a:cubicBezTo>
                  <a:pt x="2871789" y="1206147"/>
                  <a:pt x="2890934" y="1512471"/>
                  <a:pt x="2776062" y="1837940"/>
                </a:cubicBezTo>
                <a:cubicBezTo>
                  <a:pt x="2699481" y="2067683"/>
                  <a:pt x="2622900" y="2278281"/>
                  <a:pt x="2527174" y="2488879"/>
                </a:cubicBezTo>
                <a:cubicBezTo>
                  <a:pt x="2067688" y="3484432"/>
                  <a:pt x="1837945" y="4556566"/>
                  <a:pt x="1895381" y="5705280"/>
                </a:cubicBezTo>
                <a:cubicBezTo>
                  <a:pt x="1914526" y="6049895"/>
                  <a:pt x="1895381" y="6413654"/>
                  <a:pt x="1914526" y="6758269"/>
                </a:cubicBezTo>
                <a:cubicBezTo>
                  <a:pt x="1933671" y="7141174"/>
                  <a:pt x="1895381" y="7524079"/>
                  <a:pt x="1799655" y="7906984"/>
                </a:cubicBezTo>
                <a:cubicBezTo>
                  <a:pt x="1684783" y="8347325"/>
                  <a:pt x="1684783" y="8787665"/>
                  <a:pt x="1703928" y="9247151"/>
                </a:cubicBezTo>
                <a:cubicBezTo>
                  <a:pt x="1723074" y="9610911"/>
                  <a:pt x="1799655" y="9936381"/>
                  <a:pt x="1876236" y="10280995"/>
                </a:cubicBezTo>
                <a:cubicBezTo>
                  <a:pt x="1837945" y="10338431"/>
                  <a:pt x="1837945" y="10376721"/>
                  <a:pt x="1857090" y="10415012"/>
                </a:cubicBezTo>
                <a:cubicBezTo>
                  <a:pt x="1799655" y="10415012"/>
                  <a:pt x="1742219" y="10415012"/>
                  <a:pt x="1684783" y="10415012"/>
                </a:cubicBezTo>
                <a:cubicBezTo>
                  <a:pt x="1684783" y="10395866"/>
                  <a:pt x="1684783" y="10376721"/>
                  <a:pt x="1665638" y="10338431"/>
                </a:cubicBezTo>
                <a:cubicBezTo>
                  <a:pt x="1474185" y="9591766"/>
                  <a:pt x="1435895" y="8825956"/>
                  <a:pt x="1569912" y="8060146"/>
                </a:cubicBezTo>
                <a:cubicBezTo>
                  <a:pt x="1627347" y="7734677"/>
                  <a:pt x="1665638" y="7390063"/>
                  <a:pt x="1684783" y="7045447"/>
                </a:cubicBezTo>
                <a:cubicBezTo>
                  <a:pt x="1684783" y="6528526"/>
                  <a:pt x="1703928" y="5992459"/>
                  <a:pt x="1703928" y="5475537"/>
                </a:cubicBezTo>
                <a:cubicBezTo>
                  <a:pt x="1703928" y="4996907"/>
                  <a:pt x="1761364" y="4518275"/>
                  <a:pt x="1876236" y="4058789"/>
                </a:cubicBezTo>
                <a:cubicBezTo>
                  <a:pt x="1991107" y="3503577"/>
                  <a:pt x="2182560" y="2967510"/>
                  <a:pt x="2431448" y="2469733"/>
                </a:cubicBezTo>
                <a:cubicBezTo>
                  <a:pt x="2527174" y="2278281"/>
                  <a:pt x="2603755" y="2086828"/>
                  <a:pt x="2661191" y="1876231"/>
                </a:cubicBezTo>
                <a:cubicBezTo>
                  <a:pt x="2737772" y="1569906"/>
                  <a:pt x="2718627" y="1282728"/>
                  <a:pt x="2603755" y="995549"/>
                </a:cubicBezTo>
                <a:cubicBezTo>
                  <a:pt x="2546319" y="861532"/>
                  <a:pt x="2469738" y="727515"/>
                  <a:pt x="2412303" y="593499"/>
                </a:cubicBezTo>
                <a:cubicBezTo>
                  <a:pt x="2297431" y="402046"/>
                  <a:pt x="2182560" y="210594"/>
                  <a:pt x="2086833" y="19141"/>
                </a:cubicBezTo>
                <a:close/>
                <a:moveTo>
                  <a:pt x="3733329" y="0"/>
                </a:moveTo>
                <a:cubicBezTo>
                  <a:pt x="3790763" y="0"/>
                  <a:pt x="3848200" y="0"/>
                  <a:pt x="3924780" y="0"/>
                </a:cubicBezTo>
                <a:cubicBezTo>
                  <a:pt x="3924780" y="19144"/>
                  <a:pt x="3943927" y="38291"/>
                  <a:pt x="3943927" y="38291"/>
                </a:cubicBezTo>
                <a:cubicBezTo>
                  <a:pt x="4001363" y="153162"/>
                  <a:pt x="4058799" y="248887"/>
                  <a:pt x="4116235" y="363759"/>
                </a:cubicBezTo>
                <a:cubicBezTo>
                  <a:pt x="4269395" y="670083"/>
                  <a:pt x="4326831" y="1014697"/>
                  <a:pt x="4269395" y="1359312"/>
                </a:cubicBezTo>
                <a:cubicBezTo>
                  <a:pt x="4211960" y="1684781"/>
                  <a:pt x="4135379" y="1991105"/>
                  <a:pt x="4058799" y="2297429"/>
                </a:cubicBezTo>
                <a:cubicBezTo>
                  <a:pt x="3963072" y="2642043"/>
                  <a:pt x="3848200" y="2967513"/>
                  <a:pt x="3733329" y="3312127"/>
                </a:cubicBezTo>
                <a:cubicBezTo>
                  <a:pt x="3637601" y="3599307"/>
                  <a:pt x="3580167" y="3867340"/>
                  <a:pt x="3561021" y="4173665"/>
                </a:cubicBezTo>
                <a:cubicBezTo>
                  <a:pt x="3541875" y="4556570"/>
                  <a:pt x="3618456" y="4901186"/>
                  <a:pt x="3771619" y="5245794"/>
                </a:cubicBezTo>
                <a:cubicBezTo>
                  <a:pt x="3905636" y="5552118"/>
                  <a:pt x="4077943" y="5820152"/>
                  <a:pt x="4269395" y="6088185"/>
                </a:cubicBezTo>
                <a:cubicBezTo>
                  <a:pt x="4479993" y="6375364"/>
                  <a:pt x="4709737" y="6662543"/>
                  <a:pt x="4939479" y="6949721"/>
                </a:cubicBezTo>
                <a:cubicBezTo>
                  <a:pt x="5245803" y="7351772"/>
                  <a:pt x="5552128" y="7753822"/>
                  <a:pt x="5858449" y="8175018"/>
                </a:cubicBezTo>
                <a:cubicBezTo>
                  <a:pt x="5992466" y="8347325"/>
                  <a:pt x="6107338" y="8557923"/>
                  <a:pt x="6222209" y="8768520"/>
                </a:cubicBezTo>
                <a:cubicBezTo>
                  <a:pt x="6413663" y="9151425"/>
                  <a:pt x="6509389" y="9553476"/>
                  <a:pt x="6432808" y="10012961"/>
                </a:cubicBezTo>
                <a:cubicBezTo>
                  <a:pt x="6394517" y="10166124"/>
                  <a:pt x="6394517" y="10300140"/>
                  <a:pt x="6375372" y="10415012"/>
                </a:cubicBezTo>
                <a:cubicBezTo>
                  <a:pt x="6145629" y="10415012"/>
                  <a:pt x="5915885" y="10415012"/>
                  <a:pt x="5686144" y="10415012"/>
                </a:cubicBezTo>
                <a:cubicBezTo>
                  <a:pt x="5686144" y="10223560"/>
                  <a:pt x="5686144" y="10032107"/>
                  <a:pt x="5686144" y="9821509"/>
                </a:cubicBezTo>
                <a:cubicBezTo>
                  <a:pt x="5686144" y="9591766"/>
                  <a:pt x="5705289" y="9362023"/>
                  <a:pt x="5705289" y="9132280"/>
                </a:cubicBezTo>
                <a:cubicBezTo>
                  <a:pt x="5705289" y="8864246"/>
                  <a:pt x="5647855" y="8615358"/>
                  <a:pt x="5513838" y="8385615"/>
                </a:cubicBezTo>
                <a:cubicBezTo>
                  <a:pt x="5322385" y="8021856"/>
                  <a:pt x="5092641" y="7677242"/>
                  <a:pt x="4862898" y="7332626"/>
                </a:cubicBezTo>
                <a:cubicBezTo>
                  <a:pt x="4614010" y="6968867"/>
                  <a:pt x="4365122" y="6605107"/>
                  <a:pt x="4116235" y="6241348"/>
                </a:cubicBezTo>
                <a:cubicBezTo>
                  <a:pt x="3924780" y="5954169"/>
                  <a:pt x="3752475" y="5666990"/>
                  <a:pt x="3618456" y="5341521"/>
                </a:cubicBezTo>
                <a:cubicBezTo>
                  <a:pt x="3465295" y="4977767"/>
                  <a:pt x="3388714" y="4594861"/>
                  <a:pt x="3407859" y="4173665"/>
                </a:cubicBezTo>
                <a:cubicBezTo>
                  <a:pt x="3427004" y="3867340"/>
                  <a:pt x="3484439" y="3580160"/>
                  <a:pt x="3580167" y="3292981"/>
                </a:cubicBezTo>
                <a:cubicBezTo>
                  <a:pt x="3714183" y="2814351"/>
                  <a:pt x="3867345" y="2354865"/>
                  <a:pt x="4001363" y="1876234"/>
                </a:cubicBezTo>
                <a:cubicBezTo>
                  <a:pt x="4039653" y="1742217"/>
                  <a:pt x="4077943" y="1608200"/>
                  <a:pt x="4097088" y="1455038"/>
                </a:cubicBezTo>
                <a:cubicBezTo>
                  <a:pt x="4173670" y="1072133"/>
                  <a:pt x="4135379" y="708373"/>
                  <a:pt x="3943927" y="363759"/>
                </a:cubicBezTo>
                <a:cubicBezTo>
                  <a:pt x="3905636" y="287178"/>
                  <a:pt x="3867345" y="210597"/>
                  <a:pt x="3829055" y="153162"/>
                </a:cubicBezTo>
                <a:cubicBezTo>
                  <a:pt x="3790763" y="95725"/>
                  <a:pt x="3771619" y="38291"/>
                  <a:pt x="3733329" y="0"/>
                </a:cubicBezTo>
                <a:close/>
              </a:path>
            </a:pathLst>
          </a:custGeom>
          <a:solidFill>
            <a:schemeClr val="accent6"/>
          </a:solidFill>
          <a:ln w="19145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-">
            <a:extLst>
              <a:ext uri="{FF2B5EF4-FFF2-40B4-BE49-F238E27FC236}">
                <a16:creationId xmlns:a16="http://schemas.microsoft.com/office/drawing/2014/main" id="{21A636CF-6D64-4F1E-8BDA-CCDA93DD3A79}"/>
              </a:ext>
            </a:extLst>
          </p:cNvPr>
          <p:cNvSpPr/>
          <p:nvPr/>
        </p:nvSpPr>
        <p:spPr>
          <a:xfrm>
            <a:off x="152402" y="152402"/>
            <a:ext cx="11887199" cy="6553199"/>
          </a:xfrm>
          <a:custGeom>
            <a:avLst/>
            <a:gdLst>
              <a:gd name="connsiteX0" fmla="*/ 0 w 11887199"/>
              <a:gd name="connsiteY0" fmla="*/ 0 h 6553199"/>
              <a:gd name="connsiteX1" fmla="*/ 11887199 w 11887199"/>
              <a:gd name="connsiteY1" fmla="*/ 0 h 6553199"/>
              <a:gd name="connsiteX2" fmla="*/ 11887199 w 11887199"/>
              <a:gd name="connsiteY2" fmla="*/ 6553199 h 6553199"/>
              <a:gd name="connsiteX3" fmla="*/ 0 w 11887199"/>
              <a:gd name="connsiteY3" fmla="*/ 6553199 h 6553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887199" h="6553199">
                <a:moveTo>
                  <a:pt x="0" y="0"/>
                </a:moveTo>
                <a:lnTo>
                  <a:pt x="11887199" y="0"/>
                </a:lnTo>
                <a:lnTo>
                  <a:pt x="11887199" y="6553199"/>
                </a:lnTo>
                <a:lnTo>
                  <a:pt x="0" y="65531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5" name="-">
            <a:extLst>
              <a:ext uri="{FF2B5EF4-FFF2-40B4-BE49-F238E27FC236}">
                <a16:creationId xmlns:a16="http://schemas.microsoft.com/office/drawing/2014/main" id="{A7B4E8C4-B12F-4E6F-846E-CAA5FDE9DB49}"/>
              </a:ext>
            </a:extLst>
          </p:cNvPr>
          <p:cNvSpPr/>
          <p:nvPr/>
        </p:nvSpPr>
        <p:spPr>
          <a:xfrm>
            <a:off x="152398" y="152398"/>
            <a:ext cx="11887199" cy="6553199"/>
          </a:xfrm>
          <a:prstGeom prst="rect">
            <a:avLst/>
          </a:prstGeom>
          <a:blipFill dpi="0" rotWithShape="1">
            <a:blip r:embed="rId2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l="-21154" t="-20835" b="-2083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-">
            <a:extLst>
              <a:ext uri="{FF2B5EF4-FFF2-40B4-BE49-F238E27FC236}">
                <a16:creationId xmlns:a16="http://schemas.microsoft.com/office/drawing/2014/main" id="{DFEE2D96-0811-4C99-8A1C-3228B229DAC6}"/>
              </a:ext>
            </a:extLst>
          </p:cNvPr>
          <p:cNvSpPr/>
          <p:nvPr/>
        </p:nvSpPr>
        <p:spPr>
          <a:xfrm>
            <a:off x="-36874" y="3367647"/>
            <a:ext cx="11200174" cy="1134833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-">
            <a:extLst>
              <a:ext uri="{FF2B5EF4-FFF2-40B4-BE49-F238E27FC236}">
                <a16:creationId xmlns:a16="http://schemas.microsoft.com/office/drawing/2014/main" id="{345C3BB6-E23F-466A-A186-F3C959F1E244}"/>
              </a:ext>
            </a:extLst>
          </p:cNvPr>
          <p:cNvSpPr/>
          <p:nvPr/>
        </p:nvSpPr>
        <p:spPr>
          <a:xfrm>
            <a:off x="-145142" y="3367647"/>
            <a:ext cx="11177814" cy="113483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AE6360ED-080F-428A-A057-A06331BFF164}"/>
              </a:ext>
            </a:extLst>
          </p:cNvPr>
          <p:cNvSpPr txBox="1"/>
          <p:nvPr/>
        </p:nvSpPr>
        <p:spPr>
          <a:xfrm>
            <a:off x="540341" y="3421278"/>
            <a:ext cx="37946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spc="300" dirty="0">
                <a:solidFill>
                  <a:schemeClr val="bg1">
                    <a:lumMod val="95000"/>
                  </a:schemeClr>
                </a:solidFill>
                <a:effectLst>
                  <a:outerShdw blurRad="63500" dist="38100" dir="2700000" algn="tl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LOREM IPSUM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EDA01E0-EB33-45E2-BD0D-69B19DBF814B}"/>
              </a:ext>
            </a:extLst>
          </p:cNvPr>
          <p:cNvSpPr txBox="1"/>
          <p:nvPr/>
        </p:nvSpPr>
        <p:spPr>
          <a:xfrm>
            <a:off x="540341" y="3754823"/>
            <a:ext cx="418896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spc="300" dirty="0">
                <a:solidFill>
                  <a:schemeClr val="tx2">
                    <a:lumMod val="50000"/>
                  </a:schemeClr>
                </a:solidFill>
                <a:effectLst>
                  <a:outerShdw blurRad="63500" dist="38100" dir="2700000" algn="tl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MODERN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093A408B-FC39-4BAB-821B-1D6566837B45}"/>
              </a:ext>
            </a:extLst>
          </p:cNvPr>
          <p:cNvSpPr txBox="1"/>
          <p:nvPr/>
        </p:nvSpPr>
        <p:spPr>
          <a:xfrm>
            <a:off x="540341" y="4416543"/>
            <a:ext cx="25122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spc="600" dirty="0">
                <a:solidFill>
                  <a:schemeClr val="tx2">
                    <a:lumMod val="50000"/>
                  </a:schemeClr>
                </a:solidFill>
                <a:effectLst>
                  <a:outerShdw blurRad="63500" dist="38100" dir="2700000" algn="tl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DESIGN.</a:t>
            </a:r>
          </a:p>
        </p:txBody>
      </p:sp>
      <p:cxnSp>
        <p:nvCxnSpPr>
          <p:cNvPr id="63" name="-">
            <a:extLst>
              <a:ext uri="{FF2B5EF4-FFF2-40B4-BE49-F238E27FC236}">
                <a16:creationId xmlns:a16="http://schemas.microsoft.com/office/drawing/2014/main" id="{594572D9-F886-4229-9653-F4AAFEE43D6B}"/>
              </a:ext>
            </a:extLst>
          </p:cNvPr>
          <p:cNvCxnSpPr>
            <a:cxnSpLocks/>
          </p:cNvCxnSpPr>
          <p:nvPr/>
        </p:nvCxnSpPr>
        <p:spPr>
          <a:xfrm>
            <a:off x="486870" y="6415882"/>
            <a:ext cx="6652741" cy="0"/>
          </a:xfrm>
          <a:prstGeom prst="line">
            <a:avLst/>
          </a:prstGeom>
          <a:ln w="3175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" name="-">
            <a:extLst>
              <a:ext uri="{FF2B5EF4-FFF2-40B4-BE49-F238E27FC236}">
                <a16:creationId xmlns:a16="http://schemas.microsoft.com/office/drawing/2014/main" id="{E47D4071-7821-4241-84E6-25C8F5291970}"/>
              </a:ext>
            </a:extLst>
          </p:cNvPr>
          <p:cNvGrpSpPr/>
          <p:nvPr/>
        </p:nvGrpSpPr>
        <p:grpSpPr>
          <a:xfrm>
            <a:off x="10562735" y="5843945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67" name="-">
              <a:extLst>
                <a:ext uri="{FF2B5EF4-FFF2-40B4-BE49-F238E27FC236}">
                  <a16:creationId xmlns:a16="http://schemas.microsoft.com/office/drawing/2014/main" id="{0A25A1DA-A8A6-4841-9472-334BBD9D543E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rgbClr val="92D05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-">
              <a:extLst>
                <a:ext uri="{FF2B5EF4-FFF2-40B4-BE49-F238E27FC236}">
                  <a16:creationId xmlns:a16="http://schemas.microsoft.com/office/drawing/2014/main" id="{08FD212B-2BA8-4A7C-A373-FC0FBCB6E444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9" name="-">
            <a:extLst>
              <a:ext uri="{FF2B5EF4-FFF2-40B4-BE49-F238E27FC236}">
                <a16:creationId xmlns:a16="http://schemas.microsoft.com/office/drawing/2014/main" id="{57004C21-3F16-4AD4-A160-95D1D37C4AC3}"/>
              </a:ext>
            </a:extLst>
          </p:cNvPr>
          <p:cNvGrpSpPr/>
          <p:nvPr/>
        </p:nvGrpSpPr>
        <p:grpSpPr>
          <a:xfrm>
            <a:off x="11010724" y="5843945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70" name="-">
              <a:extLst>
                <a:ext uri="{FF2B5EF4-FFF2-40B4-BE49-F238E27FC236}">
                  <a16:creationId xmlns:a16="http://schemas.microsoft.com/office/drawing/2014/main" id="{B5995333-02ED-4068-A8E9-F1BC24BFD437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rgbClr val="92D05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71" name="Graphic 1069">
              <a:extLst>
                <a:ext uri="{FF2B5EF4-FFF2-40B4-BE49-F238E27FC236}">
                  <a16:creationId xmlns:a16="http://schemas.microsoft.com/office/drawing/2014/main" id="{D9A5BF59-0FA1-40C4-84ED-EFA7DDE5D461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72" name="-">
                <a:extLst>
                  <a:ext uri="{FF2B5EF4-FFF2-40B4-BE49-F238E27FC236}">
                    <a16:creationId xmlns:a16="http://schemas.microsoft.com/office/drawing/2014/main" id="{2191A2FD-0049-4D25-AC88-A7F8B182C3F7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-">
                <a:extLst>
                  <a:ext uri="{FF2B5EF4-FFF2-40B4-BE49-F238E27FC236}">
                    <a16:creationId xmlns:a16="http://schemas.microsoft.com/office/drawing/2014/main" id="{48855F80-474D-4C0D-A4F1-34D94FE8737C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74" name="-">
            <a:extLst>
              <a:ext uri="{FF2B5EF4-FFF2-40B4-BE49-F238E27FC236}">
                <a16:creationId xmlns:a16="http://schemas.microsoft.com/office/drawing/2014/main" id="{FD3B41BD-2D81-4CD1-89D9-76EC21186CC6}"/>
              </a:ext>
            </a:extLst>
          </p:cNvPr>
          <p:cNvGrpSpPr/>
          <p:nvPr/>
        </p:nvGrpSpPr>
        <p:grpSpPr>
          <a:xfrm>
            <a:off x="11458714" y="5845040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75" name="-">
              <a:extLst>
                <a:ext uri="{FF2B5EF4-FFF2-40B4-BE49-F238E27FC236}">
                  <a16:creationId xmlns:a16="http://schemas.microsoft.com/office/drawing/2014/main" id="{5A91DB76-201C-4E2E-8C78-8A5E059A397D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-">
              <a:extLst>
                <a:ext uri="{FF2B5EF4-FFF2-40B4-BE49-F238E27FC236}">
                  <a16:creationId xmlns:a16="http://schemas.microsoft.com/office/drawing/2014/main" id="{727F0576-F71C-45C4-9E02-B301C2F8CEA3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rgbClr val="92D05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77" name="TextBox 76">
            <a:extLst>
              <a:ext uri="{FF2B5EF4-FFF2-40B4-BE49-F238E27FC236}">
                <a16:creationId xmlns:a16="http://schemas.microsoft.com/office/drawing/2014/main" id="{A8400CA8-EFCF-4EA1-9CB4-C0BF307DFF93}"/>
              </a:ext>
            </a:extLst>
          </p:cNvPr>
          <p:cNvSpPr txBox="1"/>
          <p:nvPr/>
        </p:nvSpPr>
        <p:spPr>
          <a:xfrm>
            <a:off x="7218744" y="6261994"/>
            <a:ext cx="46778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spc="600" dirty="0">
                <a:solidFill>
                  <a:schemeClr val="tx2">
                    <a:lumMod val="75000"/>
                  </a:schemeClr>
                </a:solidFill>
                <a:latin typeface="Monument Extended" panose="00000500000000000000" pitchFamily="50" charset="0"/>
                <a:cs typeface="Kanit Light" pitchFamily="2" charset="-34"/>
              </a:rPr>
              <a:t>WWW.YOURDOMAIN.COM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EC8B7166-3CF8-4662-B363-9DD6B8E955AC}"/>
              </a:ext>
            </a:extLst>
          </p:cNvPr>
          <p:cNvSpPr txBox="1"/>
          <p:nvPr/>
        </p:nvSpPr>
        <p:spPr>
          <a:xfrm>
            <a:off x="540341" y="4828240"/>
            <a:ext cx="83995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Lorem ipsum dolor sit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amet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,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consectetur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adipiscing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elit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. Ut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posuere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,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est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et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ornare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dapibus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,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risus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odio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iaculis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leo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, sit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amet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euismod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arcu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ipsum at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leo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. In pharetra lacinia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metus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pulvinar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suscipit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.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Aenean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eu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metus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leo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.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Phasellus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lacinia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malesuada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massa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a tempus. Sed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rhoncus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est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dignissim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elit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mattis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,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eget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egestas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risus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accumsan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. 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FDA9062E-C464-4D50-9F70-1C3F4313243A}"/>
              </a:ext>
            </a:extLst>
          </p:cNvPr>
          <p:cNvSpPr txBox="1"/>
          <p:nvPr/>
        </p:nvSpPr>
        <p:spPr>
          <a:xfrm>
            <a:off x="1796454" y="1637869"/>
            <a:ext cx="3188693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3800" b="1" spc="300" dirty="0">
                <a:ln w="25400">
                  <a:solidFill>
                    <a:schemeClr val="tx2">
                      <a:lumMod val="50000"/>
                    </a:schemeClr>
                  </a:solidFill>
                </a:ln>
                <a:noFill/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Monument Extended Ultrabold" panose="00000900000000000000" pitchFamily="50" charset="0"/>
              </a:rPr>
              <a:t>03</a:t>
            </a:r>
          </a:p>
        </p:txBody>
      </p:sp>
      <p:sp>
        <p:nvSpPr>
          <p:cNvPr id="2" name="PICTURE">
            <a:extLst>
              <a:ext uri="{FF2B5EF4-FFF2-40B4-BE49-F238E27FC236}">
                <a16:creationId xmlns:a16="http://schemas.microsoft.com/office/drawing/2014/main" id="{3E4E9D5F-BC13-48FF-B86E-D3302762FD5C}"/>
              </a:ext>
            </a:extLst>
          </p:cNvPr>
          <p:cNvSpPr/>
          <p:nvPr/>
        </p:nvSpPr>
        <p:spPr>
          <a:xfrm>
            <a:off x="4519932" y="598714"/>
            <a:ext cx="5243434" cy="3268436"/>
          </a:xfrm>
          <a:prstGeom prst="rect">
            <a:avLst/>
          </a:prstGeom>
          <a:blipFill dpi="0" rotWithShape="1">
            <a:blip r:embed="rId4"/>
            <a:srcRect/>
            <a:stretch>
              <a:fillRect l="-20001" t="-53979" r="-66943" b="-14731"/>
            </a:stretch>
          </a:blipFill>
          <a:ln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PICTURE">
            <a:extLst>
              <a:ext uri="{FF2B5EF4-FFF2-40B4-BE49-F238E27FC236}">
                <a16:creationId xmlns:a16="http://schemas.microsoft.com/office/drawing/2014/main" id="{DEFF2AC5-9EE5-46DE-951C-F66FA7690094}"/>
              </a:ext>
            </a:extLst>
          </p:cNvPr>
          <p:cNvSpPr/>
          <p:nvPr/>
        </p:nvSpPr>
        <p:spPr>
          <a:xfrm>
            <a:off x="9857058" y="598714"/>
            <a:ext cx="1491204" cy="3268436"/>
          </a:xfrm>
          <a:prstGeom prst="rect">
            <a:avLst/>
          </a:prstGeom>
          <a:blipFill dpi="0" rotWithShape="1">
            <a:blip r:embed="rId4"/>
            <a:srcRect/>
            <a:stretch>
              <a:fillRect l="-420771" t="-51430" r="-120668" b="-13198"/>
            </a:stretch>
          </a:blipFill>
          <a:ln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DE7A454-D2CA-4E73-9C2E-794BF11151F9}"/>
              </a:ext>
            </a:extLst>
          </p:cNvPr>
          <p:cNvSpPr txBox="1"/>
          <p:nvPr/>
        </p:nvSpPr>
        <p:spPr>
          <a:xfrm>
            <a:off x="486870" y="655208"/>
            <a:ext cx="21114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30000"/>
                    </a:prstClr>
                  </a:outerShdw>
                </a:effectLst>
                <a:latin typeface="Monument Extended Ultrabold" panose="00000900000000000000" pitchFamily="50" charset="0"/>
                <a:cs typeface="Kanit Black" pitchFamily="2" charset="-34"/>
              </a:rPr>
              <a:t>YOUR </a:t>
            </a:r>
            <a:r>
              <a:rPr lang="en-US" sz="2000" dirty="0">
                <a:solidFill>
                  <a:srgbClr val="92D050"/>
                </a:solidFill>
                <a:effectLst>
                  <a:outerShdw blurRad="50800" dist="38100" dir="5400000" algn="t" rotWithShape="0">
                    <a:prstClr val="black">
                      <a:alpha val="30000"/>
                    </a:prstClr>
                  </a:outerShdw>
                </a:effectLst>
                <a:latin typeface="Monument Extended Ultrabold" panose="00000900000000000000" pitchFamily="50" charset="0"/>
                <a:cs typeface="Kanit Black" pitchFamily="2" charset="-34"/>
              </a:rPr>
              <a:t>LOGO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F4BAE29-39C6-4AD0-B0C4-4892521DDACD}"/>
              </a:ext>
            </a:extLst>
          </p:cNvPr>
          <p:cNvSpPr txBox="1"/>
          <p:nvPr/>
        </p:nvSpPr>
        <p:spPr>
          <a:xfrm>
            <a:off x="486870" y="951004"/>
            <a:ext cx="278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Lorem ipsum dolor sit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amet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,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adipiscing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elit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. </a:t>
            </a:r>
            <a:endParaRPr lang="en-US" sz="1100" dirty="0">
              <a:solidFill>
                <a:schemeClr val="tx2">
                  <a:lumMod val="50000"/>
                </a:schemeClr>
              </a:solidFill>
              <a:latin typeface="Century Gothic" panose="020B0502020202020204" pitchFamily="34" charset="0"/>
              <a:cs typeface="Kanit Light" pitchFamily="2" charset="-34"/>
            </a:endParaRPr>
          </a:p>
        </p:txBody>
      </p:sp>
      <p:sp>
        <p:nvSpPr>
          <p:cNvPr id="35" name="-">
            <a:extLst>
              <a:ext uri="{FF2B5EF4-FFF2-40B4-BE49-F238E27FC236}">
                <a16:creationId xmlns:a16="http://schemas.microsoft.com/office/drawing/2014/main" id="{182E92A3-1924-469A-BD14-C7E3B1FA24CC}"/>
              </a:ext>
            </a:extLst>
          </p:cNvPr>
          <p:cNvSpPr/>
          <p:nvPr/>
        </p:nvSpPr>
        <p:spPr>
          <a:xfrm>
            <a:off x="581416" y="5909102"/>
            <a:ext cx="1623613" cy="396148"/>
          </a:xfrm>
          <a:prstGeom prst="roundRect">
            <a:avLst>
              <a:gd name="adj" fmla="val 50000"/>
            </a:avLst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F0D045C-95DE-4242-BA34-284386354C3D}"/>
              </a:ext>
            </a:extLst>
          </p:cNvPr>
          <p:cNvSpPr txBox="1"/>
          <p:nvPr/>
        </p:nvSpPr>
        <p:spPr>
          <a:xfrm>
            <a:off x="693351" y="5953288"/>
            <a:ext cx="13997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JOIN NOW</a:t>
            </a:r>
          </a:p>
        </p:txBody>
      </p:sp>
      <p:sp>
        <p:nvSpPr>
          <p:cNvPr id="37" name="TRANSITION">
            <a:extLst>
              <a:ext uri="{FF2B5EF4-FFF2-40B4-BE49-F238E27FC236}">
                <a16:creationId xmlns:a16="http://schemas.microsoft.com/office/drawing/2014/main" id="{14ADDE86-4740-4DFB-85D5-E989AF0152C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27000" sx="101000" sy="101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RANSITION">
            <a:extLst>
              <a:ext uri="{FF2B5EF4-FFF2-40B4-BE49-F238E27FC236}">
                <a16:creationId xmlns:a16="http://schemas.microsoft.com/office/drawing/2014/main" id="{6CB69278-CBDB-43D8-B5F2-5D581A24AC7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sx="101000" sy="101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6985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900000">
                                      <p:cBhvr>
                                        <p:cTn id="6" dur="5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-1.11111E-6 L 0.00924 -1.11111E-6 " pathEditMode="relative" rAng="0" ptsTypes="AA">
                                      <p:cBhvr>
                                        <p:cTn id="12" dur="3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6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10" fill="hold"/>
                                        <p:tgtEl>
                                          <p:spTgt spid="6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2" dur="1000" fill="hold"/>
                                        <p:tgtEl>
                                          <p:spTgt spid="6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10" fill="hold"/>
                                        <p:tgtEl>
                                          <p:spTgt spid="6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8" dur="1000" fill="hold"/>
                                        <p:tgtEl>
                                          <p:spTgt spid="6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10" fill="hold"/>
                                        <p:tgtEl>
                                          <p:spTgt spid="7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34" dur="1000" fill="hold"/>
                                        <p:tgtEl>
                                          <p:spTgt spid="7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path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16667E-6 3.33333E-6 L -0.11367 3.33333E-6 " pathEditMode="relative" rAng="0" ptsTypes="AA">
                                      <p:cBhvr>
                                        <p:cTn id="39" dur="750" spd="-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90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1.875E-6 3.7037E-7 L 0.01836 -0.00069 " pathEditMode="relative" rAng="0" ptsTypes="AA">
                                      <p:cBhvr>
                                        <p:cTn id="56" dur="750" spd="-100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1" y="-46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10" fill="hold"/>
                                        <p:tgtEl>
                                          <p:spTgt spid="63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2" dur="1000" fill="hold"/>
                                        <p:tgtEl>
                                          <p:spTgt spid="63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35" presetClass="pat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16667E-7 1.85185E-6 L -0.27279 1.85185E-6 " pathEditMode="relative" rAng="0" ptsTypes="AA">
                                      <p:cBhvr>
                                        <p:cTn id="64" dur="1000" spd="-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46" y="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63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45833E-6 -2.96296E-6 L 0.01211 -2.96296E-6 " pathEditMode="relative" rAng="0" ptsTypes="AA">
                                      <p:cBhvr>
                                        <p:cTn id="70" dur="4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9" y="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2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E-6 -2.96296E-6 L 0.07188 -2.96296E-6 " pathEditMode="relative" rAng="0" ptsTypes="AA">
                                      <p:cBhvr>
                                        <p:cTn id="79" dur="750" spd="-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94" y="0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63" presetClass="path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5E-6 -2.96296E-6 L -0.02774 -2.96296E-6 " pathEditMode="relative" rAng="0" ptsTypes="AA">
                                      <p:cBhvr>
                                        <p:cTn id="81" dur="3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3" y="0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75E-6 -2.22222E-6 L 0.05547 -2.22222E-6 " pathEditMode="relative" rAng="0" ptsTypes="AA">
                                      <p:cBhvr>
                                        <p:cTn id="90" dur="100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73" y="0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9" dur="10" fill="hold"/>
                                        <p:tgtEl>
                                          <p:spTgt spid="35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01" dur="1000" fill="hold"/>
                                        <p:tgtEl>
                                          <p:spTgt spid="35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2" presetClass="exit" presetSubtype="8" decel="10000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3" dur="7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7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2" presetClass="exit" presetSubtype="8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7" dur="7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7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" presetClass="entr" presetSubtype="4" accel="10000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4" accel="10000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8" grpId="0" animBg="1"/>
      <p:bldP spid="58" grpId="1" animBg="1"/>
      <p:bldP spid="59" grpId="0" animBg="1"/>
      <p:bldP spid="60" grpId="0"/>
      <p:bldP spid="61" grpId="0"/>
      <p:bldP spid="62" grpId="0"/>
      <p:bldP spid="77" grpId="0"/>
      <p:bldP spid="77" grpId="1"/>
      <p:bldP spid="78" grpId="0"/>
      <p:bldP spid="78" grpId="1"/>
      <p:bldP spid="84" grpId="0"/>
      <p:bldP spid="84" grpId="1"/>
      <p:bldP spid="84" grpId="2"/>
      <p:bldP spid="2" grpId="0" animBg="1"/>
      <p:bldP spid="54" grpId="0" animBg="1"/>
      <p:bldP spid="54" grpId="1" animBg="1"/>
      <p:bldP spid="33" grpId="0"/>
      <p:bldP spid="34" grpId="0"/>
      <p:bldP spid="34" grpId="1"/>
      <p:bldP spid="35" grpId="0" animBg="1"/>
      <p:bldP spid="35" grpId="1" animBg="1"/>
      <p:bldP spid="35" grpId="2" animBg="1"/>
      <p:bldP spid="36" grpId="0"/>
      <p:bldP spid="37" grpId="0" animBg="1"/>
      <p:bldP spid="37" grpId="1" animBg="1"/>
      <p:bldP spid="38" grpId="0" animBg="1"/>
      <p:bldP spid="3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-">
            <a:extLst>
              <a:ext uri="{FF2B5EF4-FFF2-40B4-BE49-F238E27FC236}">
                <a16:creationId xmlns:a16="http://schemas.microsoft.com/office/drawing/2014/main" id="{72B48510-7FAE-48BE-8B2E-E0654289E6AC}"/>
              </a:ext>
            </a:extLst>
          </p:cNvPr>
          <p:cNvSpPr/>
          <p:nvPr/>
        </p:nvSpPr>
        <p:spPr>
          <a:xfrm rot="21324287">
            <a:off x="-4485928" y="-3781526"/>
            <a:ext cx="21106420" cy="14459348"/>
          </a:xfrm>
          <a:custGeom>
            <a:avLst/>
            <a:gdLst>
              <a:gd name="connsiteX0" fmla="*/ 0 w 15258763"/>
              <a:gd name="connsiteY0" fmla="*/ 6509379 h 10453302"/>
              <a:gd name="connsiteX1" fmla="*/ 19145 w 15258763"/>
              <a:gd name="connsiteY1" fmla="*/ 6777413 h 10453302"/>
              <a:gd name="connsiteX2" fmla="*/ 134017 w 15258763"/>
              <a:gd name="connsiteY2" fmla="*/ 7945273 h 10453302"/>
              <a:gd name="connsiteX3" fmla="*/ 229743 w 15258763"/>
              <a:gd name="connsiteY3" fmla="*/ 9400313 h 10453302"/>
              <a:gd name="connsiteX4" fmla="*/ 248888 w 15258763"/>
              <a:gd name="connsiteY4" fmla="*/ 10376720 h 10453302"/>
              <a:gd name="connsiteX5" fmla="*/ 248888 w 15258763"/>
              <a:gd name="connsiteY5" fmla="*/ 10415011 h 10453302"/>
              <a:gd name="connsiteX6" fmla="*/ 76581 w 15258763"/>
              <a:gd name="connsiteY6" fmla="*/ 10415011 h 10453302"/>
              <a:gd name="connsiteX7" fmla="*/ 76581 w 15258763"/>
              <a:gd name="connsiteY7" fmla="*/ 9955524 h 10453302"/>
              <a:gd name="connsiteX8" fmla="*/ 19145 w 15258763"/>
              <a:gd name="connsiteY8" fmla="*/ 8366469 h 10453302"/>
              <a:gd name="connsiteX9" fmla="*/ 0 w 15258763"/>
              <a:gd name="connsiteY9" fmla="*/ 8136725 h 10453302"/>
              <a:gd name="connsiteX10" fmla="*/ 0 w 15258763"/>
              <a:gd name="connsiteY10" fmla="*/ 6509379 h 10453302"/>
              <a:gd name="connsiteX11" fmla="*/ 0 w 15258763"/>
              <a:gd name="connsiteY11" fmla="*/ 363755 h 10453302"/>
              <a:gd name="connsiteX12" fmla="*/ 38291 w 15258763"/>
              <a:gd name="connsiteY12" fmla="*/ 497772 h 10453302"/>
              <a:gd name="connsiteX13" fmla="*/ 191453 w 15258763"/>
              <a:gd name="connsiteY13" fmla="*/ 1301872 h 10453302"/>
              <a:gd name="connsiteX14" fmla="*/ 229743 w 15258763"/>
              <a:gd name="connsiteY14" fmla="*/ 2163409 h 10453302"/>
              <a:gd name="connsiteX15" fmla="*/ 0 w 15258763"/>
              <a:gd name="connsiteY15" fmla="*/ 3829046 h 10453302"/>
              <a:gd name="connsiteX16" fmla="*/ 0 w 15258763"/>
              <a:gd name="connsiteY16" fmla="*/ 2098794 h 10453302"/>
              <a:gd name="connsiteX17" fmla="*/ 0 w 15258763"/>
              <a:gd name="connsiteY17" fmla="*/ 363755 h 10453302"/>
              <a:gd name="connsiteX18" fmla="*/ 7830408 w 15258763"/>
              <a:gd name="connsiteY18" fmla="*/ 76582 h 10453302"/>
              <a:gd name="connsiteX19" fmla="*/ 8443055 w 15258763"/>
              <a:gd name="connsiteY19" fmla="*/ 76582 h 10453302"/>
              <a:gd name="connsiteX20" fmla="*/ 8423909 w 15258763"/>
              <a:gd name="connsiteY20" fmla="*/ 134018 h 10453302"/>
              <a:gd name="connsiteX21" fmla="*/ 7964424 w 15258763"/>
              <a:gd name="connsiteY21" fmla="*/ 765811 h 10453302"/>
              <a:gd name="connsiteX22" fmla="*/ 7370925 w 15258763"/>
              <a:gd name="connsiteY22" fmla="*/ 1684783 h 10453302"/>
              <a:gd name="connsiteX23" fmla="*/ 7160325 w 15258763"/>
              <a:gd name="connsiteY23" fmla="*/ 2105979 h 10453302"/>
              <a:gd name="connsiteX24" fmla="*/ 6605114 w 15258763"/>
              <a:gd name="connsiteY24" fmla="*/ 2737771 h 10453302"/>
              <a:gd name="connsiteX25" fmla="*/ 6126482 w 15258763"/>
              <a:gd name="connsiteY25" fmla="*/ 3101531 h 10453302"/>
              <a:gd name="connsiteX26" fmla="*/ 5705290 w 15258763"/>
              <a:gd name="connsiteY26" fmla="*/ 3522727 h 10453302"/>
              <a:gd name="connsiteX27" fmla="*/ 5590418 w 15258763"/>
              <a:gd name="connsiteY27" fmla="*/ 4345974 h 10453302"/>
              <a:gd name="connsiteX28" fmla="*/ 5666999 w 15258763"/>
              <a:gd name="connsiteY28" fmla="*/ 4537426 h 10453302"/>
              <a:gd name="connsiteX29" fmla="*/ 5915885 w 15258763"/>
              <a:gd name="connsiteY29" fmla="*/ 4977768 h 10453302"/>
              <a:gd name="connsiteX30" fmla="*/ 6834858 w 15258763"/>
              <a:gd name="connsiteY30" fmla="*/ 6049895 h 10453302"/>
              <a:gd name="connsiteX31" fmla="*/ 8079296 w 15258763"/>
              <a:gd name="connsiteY31" fmla="*/ 7026303 h 10453302"/>
              <a:gd name="connsiteX32" fmla="*/ 8404764 w 15258763"/>
              <a:gd name="connsiteY32" fmla="*/ 7275191 h 10453302"/>
              <a:gd name="connsiteX33" fmla="*/ 8845105 w 15258763"/>
              <a:gd name="connsiteY33" fmla="*/ 8041001 h 10453302"/>
              <a:gd name="connsiteX34" fmla="*/ 8883396 w 15258763"/>
              <a:gd name="connsiteY34" fmla="*/ 8691939 h 10453302"/>
              <a:gd name="connsiteX35" fmla="*/ 8883396 w 15258763"/>
              <a:gd name="connsiteY35" fmla="*/ 9764073 h 10453302"/>
              <a:gd name="connsiteX36" fmla="*/ 8921686 w 15258763"/>
              <a:gd name="connsiteY36" fmla="*/ 10415012 h 10453302"/>
              <a:gd name="connsiteX37" fmla="*/ 8806814 w 15258763"/>
              <a:gd name="connsiteY37" fmla="*/ 10415012 h 10453302"/>
              <a:gd name="connsiteX38" fmla="*/ 8806814 w 15258763"/>
              <a:gd name="connsiteY38" fmla="*/ 10300140 h 10453302"/>
              <a:gd name="connsiteX39" fmla="*/ 8768524 w 15258763"/>
              <a:gd name="connsiteY39" fmla="*/ 8940828 h 10453302"/>
              <a:gd name="connsiteX40" fmla="*/ 8768524 w 15258763"/>
              <a:gd name="connsiteY40" fmla="*/ 8462197 h 10453302"/>
              <a:gd name="connsiteX41" fmla="*/ 8366474 w 15258763"/>
              <a:gd name="connsiteY41" fmla="*/ 7485789 h 10453302"/>
              <a:gd name="connsiteX42" fmla="*/ 7945278 w 15258763"/>
              <a:gd name="connsiteY42" fmla="*/ 7160320 h 10453302"/>
              <a:gd name="connsiteX43" fmla="*/ 7045455 w 15258763"/>
              <a:gd name="connsiteY43" fmla="*/ 6528526 h 10453302"/>
              <a:gd name="connsiteX44" fmla="*/ 5647854 w 15258763"/>
              <a:gd name="connsiteY44" fmla="*/ 5016058 h 10453302"/>
              <a:gd name="connsiteX45" fmla="*/ 5341530 w 15258763"/>
              <a:gd name="connsiteY45" fmla="*/ 4460845 h 10453302"/>
              <a:gd name="connsiteX46" fmla="*/ 5437256 w 15258763"/>
              <a:gd name="connsiteY46" fmla="*/ 3503581 h 10453302"/>
              <a:gd name="connsiteX47" fmla="*/ 5666999 w 15258763"/>
              <a:gd name="connsiteY47" fmla="*/ 3197257 h 10453302"/>
              <a:gd name="connsiteX48" fmla="*/ 6164774 w 15258763"/>
              <a:gd name="connsiteY48" fmla="*/ 2718626 h 10453302"/>
              <a:gd name="connsiteX49" fmla="*/ 6585970 w 15258763"/>
              <a:gd name="connsiteY49" fmla="*/ 2220850 h 10453302"/>
              <a:gd name="connsiteX50" fmla="*/ 6796567 w 15258763"/>
              <a:gd name="connsiteY50" fmla="*/ 1742219 h 10453302"/>
              <a:gd name="connsiteX51" fmla="*/ 7543231 w 15258763"/>
              <a:gd name="connsiteY51" fmla="*/ 440342 h 10453302"/>
              <a:gd name="connsiteX52" fmla="*/ 7830408 w 15258763"/>
              <a:gd name="connsiteY52" fmla="*/ 76582 h 10453302"/>
              <a:gd name="connsiteX53" fmla="*/ 12329541 w 15258763"/>
              <a:gd name="connsiteY53" fmla="*/ 57436 h 10453302"/>
              <a:gd name="connsiteX54" fmla="*/ 12578429 w 15258763"/>
              <a:gd name="connsiteY54" fmla="*/ 57436 h 10453302"/>
              <a:gd name="connsiteX55" fmla="*/ 12578429 w 15258763"/>
              <a:gd name="connsiteY55" fmla="*/ 114873 h 10453302"/>
              <a:gd name="connsiteX56" fmla="*/ 12482702 w 15258763"/>
              <a:gd name="connsiteY56" fmla="*/ 1187006 h 10453302"/>
              <a:gd name="connsiteX57" fmla="*/ 12291250 w 15258763"/>
              <a:gd name="connsiteY57" fmla="*/ 2584609 h 10453302"/>
              <a:gd name="connsiteX58" fmla="*/ 11908346 w 15258763"/>
              <a:gd name="connsiteY58" fmla="*/ 3790760 h 10453302"/>
              <a:gd name="connsiteX59" fmla="*/ 11831764 w 15258763"/>
              <a:gd name="connsiteY59" fmla="*/ 4020503 h 10453302"/>
              <a:gd name="connsiteX60" fmla="*/ 11927490 w 15258763"/>
              <a:gd name="connsiteY60" fmla="*/ 4499136 h 10453302"/>
              <a:gd name="connsiteX61" fmla="*/ 12138089 w 15258763"/>
              <a:gd name="connsiteY61" fmla="*/ 4728879 h 10453302"/>
              <a:gd name="connsiteX62" fmla="*/ 12501849 w 15258763"/>
              <a:gd name="connsiteY62" fmla="*/ 5571264 h 10453302"/>
              <a:gd name="connsiteX63" fmla="*/ 12540139 w 15258763"/>
              <a:gd name="connsiteY63" fmla="*/ 6145621 h 10453302"/>
              <a:gd name="connsiteX64" fmla="*/ 12348686 w 15258763"/>
              <a:gd name="connsiteY64" fmla="*/ 7179465 h 10453302"/>
              <a:gd name="connsiteX65" fmla="*/ 12176379 w 15258763"/>
              <a:gd name="connsiteY65" fmla="*/ 7543225 h 10453302"/>
              <a:gd name="connsiteX66" fmla="*/ 11448859 w 15258763"/>
              <a:gd name="connsiteY66" fmla="*/ 8864247 h 10453302"/>
              <a:gd name="connsiteX67" fmla="*/ 11085100 w 15258763"/>
              <a:gd name="connsiteY67" fmla="*/ 9955526 h 10453302"/>
              <a:gd name="connsiteX68" fmla="*/ 11065954 w 15258763"/>
              <a:gd name="connsiteY68" fmla="*/ 10415012 h 10453302"/>
              <a:gd name="connsiteX69" fmla="*/ 10836211 w 15258763"/>
              <a:gd name="connsiteY69" fmla="*/ 10415012 h 10453302"/>
              <a:gd name="connsiteX70" fmla="*/ 10855357 w 15258763"/>
              <a:gd name="connsiteY70" fmla="*/ 9840655 h 10453302"/>
              <a:gd name="connsiteX71" fmla="*/ 11257407 w 15258763"/>
              <a:gd name="connsiteY71" fmla="*/ 8634504 h 10453302"/>
              <a:gd name="connsiteX72" fmla="*/ 11965781 w 15258763"/>
              <a:gd name="connsiteY72" fmla="*/ 7275191 h 10453302"/>
              <a:gd name="connsiteX73" fmla="*/ 12176379 w 15258763"/>
              <a:gd name="connsiteY73" fmla="*/ 5896733 h 10453302"/>
              <a:gd name="connsiteX74" fmla="*/ 11908346 w 15258763"/>
              <a:gd name="connsiteY74" fmla="*/ 5092638 h 10453302"/>
              <a:gd name="connsiteX75" fmla="*/ 11640312 w 15258763"/>
              <a:gd name="connsiteY75" fmla="*/ 4786314 h 10453302"/>
              <a:gd name="connsiteX76" fmla="*/ 11410569 w 15258763"/>
              <a:gd name="connsiteY76" fmla="*/ 4537426 h 10453302"/>
              <a:gd name="connsiteX77" fmla="*/ 11372279 w 15258763"/>
              <a:gd name="connsiteY77" fmla="*/ 4135375 h 10453302"/>
              <a:gd name="connsiteX78" fmla="*/ 11487150 w 15258763"/>
              <a:gd name="connsiteY78" fmla="*/ 3943922 h 10453302"/>
              <a:gd name="connsiteX79" fmla="*/ 11774329 w 15258763"/>
              <a:gd name="connsiteY79" fmla="*/ 3407854 h 10453302"/>
              <a:gd name="connsiteX80" fmla="*/ 12118943 w 15258763"/>
              <a:gd name="connsiteY80" fmla="*/ 2182559 h 10453302"/>
              <a:gd name="connsiteX81" fmla="*/ 12252960 w 15258763"/>
              <a:gd name="connsiteY81" fmla="*/ 938118 h 10453302"/>
              <a:gd name="connsiteX82" fmla="*/ 12329541 w 15258763"/>
              <a:gd name="connsiteY82" fmla="*/ 57436 h 10453302"/>
              <a:gd name="connsiteX83" fmla="*/ 4077943 w 15258763"/>
              <a:gd name="connsiteY83" fmla="*/ 57435 h 10453302"/>
              <a:gd name="connsiteX84" fmla="*/ 4288541 w 15258763"/>
              <a:gd name="connsiteY84" fmla="*/ 57435 h 10453302"/>
              <a:gd name="connsiteX85" fmla="*/ 4441703 w 15258763"/>
              <a:gd name="connsiteY85" fmla="*/ 402050 h 10453302"/>
              <a:gd name="connsiteX86" fmla="*/ 4575720 w 15258763"/>
              <a:gd name="connsiteY86" fmla="*/ 1301876 h 10453302"/>
              <a:gd name="connsiteX87" fmla="*/ 4135379 w 15258763"/>
              <a:gd name="connsiteY87" fmla="*/ 3120674 h 10453302"/>
              <a:gd name="connsiteX88" fmla="*/ 3943927 w 15258763"/>
              <a:gd name="connsiteY88" fmla="*/ 3637596 h 10453302"/>
              <a:gd name="connsiteX89" fmla="*/ 3848199 w 15258763"/>
              <a:gd name="connsiteY89" fmla="*/ 4633151 h 10453302"/>
              <a:gd name="connsiteX90" fmla="*/ 4135379 w 15258763"/>
              <a:gd name="connsiteY90" fmla="*/ 5418102 h 10453302"/>
              <a:gd name="connsiteX91" fmla="*/ 4748027 w 15258763"/>
              <a:gd name="connsiteY91" fmla="*/ 6260493 h 10453302"/>
              <a:gd name="connsiteX92" fmla="*/ 5284094 w 15258763"/>
              <a:gd name="connsiteY92" fmla="*/ 6853995 h 10453302"/>
              <a:gd name="connsiteX93" fmla="*/ 6356226 w 15258763"/>
              <a:gd name="connsiteY93" fmla="*/ 8021856 h 10453302"/>
              <a:gd name="connsiteX94" fmla="*/ 6949729 w 15258763"/>
              <a:gd name="connsiteY94" fmla="*/ 8634504 h 10453302"/>
              <a:gd name="connsiteX95" fmla="*/ 7370925 w 15258763"/>
              <a:gd name="connsiteY95" fmla="*/ 9323733 h 10453302"/>
              <a:gd name="connsiteX96" fmla="*/ 7485796 w 15258763"/>
              <a:gd name="connsiteY96" fmla="*/ 10415012 h 10453302"/>
              <a:gd name="connsiteX97" fmla="*/ 6968875 w 15258763"/>
              <a:gd name="connsiteY97" fmla="*/ 10415012 h 10453302"/>
              <a:gd name="connsiteX98" fmla="*/ 6988020 w 15258763"/>
              <a:gd name="connsiteY98" fmla="*/ 10204414 h 10453302"/>
              <a:gd name="connsiteX99" fmla="*/ 6739132 w 15258763"/>
              <a:gd name="connsiteY99" fmla="*/ 9055699 h 10453302"/>
              <a:gd name="connsiteX100" fmla="*/ 6490243 w 15258763"/>
              <a:gd name="connsiteY100" fmla="*/ 8672794 h 10453302"/>
              <a:gd name="connsiteX101" fmla="*/ 5877595 w 15258763"/>
              <a:gd name="connsiteY101" fmla="*/ 7906984 h 10453302"/>
              <a:gd name="connsiteX102" fmla="*/ 5016059 w 15258763"/>
              <a:gd name="connsiteY102" fmla="*/ 6853995 h 10453302"/>
              <a:gd name="connsiteX103" fmla="*/ 4403411 w 15258763"/>
              <a:gd name="connsiteY103" fmla="*/ 6107331 h 10453302"/>
              <a:gd name="connsiteX104" fmla="*/ 3886491 w 15258763"/>
              <a:gd name="connsiteY104" fmla="*/ 5264940 h 10453302"/>
              <a:gd name="connsiteX105" fmla="*/ 3714183 w 15258763"/>
              <a:gd name="connsiteY105" fmla="*/ 3905631 h 10453302"/>
              <a:gd name="connsiteX106" fmla="*/ 3943927 w 15258763"/>
              <a:gd name="connsiteY106" fmla="*/ 3139820 h 10453302"/>
              <a:gd name="connsiteX107" fmla="*/ 4384266 w 15258763"/>
              <a:gd name="connsiteY107" fmla="*/ 1493329 h 10453302"/>
              <a:gd name="connsiteX108" fmla="*/ 4365122 w 15258763"/>
              <a:gd name="connsiteY108" fmla="*/ 708374 h 10453302"/>
              <a:gd name="connsiteX109" fmla="*/ 4173669 w 15258763"/>
              <a:gd name="connsiteY109" fmla="*/ 229742 h 10453302"/>
              <a:gd name="connsiteX110" fmla="*/ 4077943 w 15258763"/>
              <a:gd name="connsiteY110" fmla="*/ 57435 h 10453302"/>
              <a:gd name="connsiteX111" fmla="*/ 11870054 w 15258763"/>
              <a:gd name="connsiteY111" fmla="*/ 38291 h 10453302"/>
              <a:gd name="connsiteX112" fmla="*/ 12118942 w 15258763"/>
              <a:gd name="connsiteY112" fmla="*/ 38291 h 10453302"/>
              <a:gd name="connsiteX113" fmla="*/ 12118942 w 15258763"/>
              <a:gd name="connsiteY113" fmla="*/ 95727 h 10453302"/>
              <a:gd name="connsiteX114" fmla="*/ 12004071 w 15258763"/>
              <a:gd name="connsiteY114" fmla="*/ 1340168 h 10453302"/>
              <a:gd name="connsiteX115" fmla="*/ 11736037 w 15258763"/>
              <a:gd name="connsiteY115" fmla="*/ 2871787 h 10453302"/>
              <a:gd name="connsiteX116" fmla="*/ 11104244 w 15258763"/>
              <a:gd name="connsiteY116" fmla="*/ 3963067 h 10453302"/>
              <a:gd name="connsiteX117" fmla="*/ 10931937 w 15258763"/>
              <a:gd name="connsiteY117" fmla="*/ 4154520 h 10453302"/>
              <a:gd name="connsiteX118" fmla="*/ 10931937 w 15258763"/>
              <a:gd name="connsiteY118" fmla="*/ 4594862 h 10453302"/>
              <a:gd name="connsiteX119" fmla="*/ 11104244 w 15258763"/>
              <a:gd name="connsiteY119" fmla="*/ 4786315 h 10453302"/>
              <a:gd name="connsiteX120" fmla="*/ 11410568 w 15258763"/>
              <a:gd name="connsiteY120" fmla="*/ 5092638 h 10453302"/>
              <a:gd name="connsiteX121" fmla="*/ 11736037 w 15258763"/>
              <a:gd name="connsiteY121" fmla="*/ 5724425 h 10453302"/>
              <a:gd name="connsiteX122" fmla="*/ 11774328 w 15258763"/>
              <a:gd name="connsiteY122" fmla="*/ 6528526 h 10453302"/>
              <a:gd name="connsiteX123" fmla="*/ 11429714 w 15258763"/>
              <a:gd name="connsiteY123" fmla="*/ 7715531 h 10453302"/>
              <a:gd name="connsiteX124" fmla="*/ 11008518 w 15258763"/>
              <a:gd name="connsiteY124" fmla="*/ 8519631 h 10453302"/>
              <a:gd name="connsiteX125" fmla="*/ 10606468 w 15258763"/>
              <a:gd name="connsiteY125" fmla="*/ 10012961 h 10453302"/>
              <a:gd name="connsiteX126" fmla="*/ 10606468 w 15258763"/>
              <a:gd name="connsiteY126" fmla="*/ 10395866 h 10453302"/>
              <a:gd name="connsiteX127" fmla="*/ 10415016 w 15258763"/>
              <a:gd name="connsiteY127" fmla="*/ 10395866 h 10453302"/>
              <a:gd name="connsiteX128" fmla="*/ 10415016 w 15258763"/>
              <a:gd name="connsiteY128" fmla="*/ 10166124 h 10453302"/>
              <a:gd name="connsiteX129" fmla="*/ 10453306 w 15258763"/>
              <a:gd name="connsiteY129" fmla="*/ 9496040 h 10453302"/>
              <a:gd name="connsiteX130" fmla="*/ 10817066 w 15258763"/>
              <a:gd name="connsiteY130" fmla="*/ 8385615 h 10453302"/>
              <a:gd name="connsiteX131" fmla="*/ 11180826 w 15258763"/>
              <a:gd name="connsiteY131" fmla="*/ 7543224 h 10453302"/>
              <a:gd name="connsiteX132" fmla="*/ 11353132 w 15258763"/>
              <a:gd name="connsiteY132" fmla="*/ 6183911 h 10453302"/>
              <a:gd name="connsiteX133" fmla="*/ 10912792 w 15258763"/>
              <a:gd name="connsiteY133" fmla="*/ 5130929 h 10453302"/>
              <a:gd name="connsiteX134" fmla="*/ 10568177 w 15258763"/>
              <a:gd name="connsiteY134" fmla="*/ 4786315 h 10453302"/>
              <a:gd name="connsiteX135" fmla="*/ 10357579 w 15258763"/>
              <a:gd name="connsiteY135" fmla="*/ 4518281 h 10453302"/>
              <a:gd name="connsiteX136" fmla="*/ 10395870 w 15258763"/>
              <a:gd name="connsiteY136" fmla="*/ 4116229 h 10453302"/>
              <a:gd name="connsiteX137" fmla="*/ 10568177 w 15258763"/>
              <a:gd name="connsiteY137" fmla="*/ 3963067 h 10453302"/>
              <a:gd name="connsiteX138" fmla="*/ 10970227 w 15258763"/>
              <a:gd name="connsiteY138" fmla="*/ 3656743 h 10453302"/>
              <a:gd name="connsiteX139" fmla="*/ 11410568 w 15258763"/>
              <a:gd name="connsiteY139" fmla="*/ 2967514 h 10453302"/>
              <a:gd name="connsiteX140" fmla="*/ 11602021 w 15258763"/>
              <a:gd name="connsiteY140" fmla="*/ 2239994 h 10453302"/>
              <a:gd name="connsiteX141" fmla="*/ 11755183 w 15258763"/>
              <a:gd name="connsiteY141" fmla="*/ 976408 h 10453302"/>
              <a:gd name="connsiteX142" fmla="*/ 11870054 w 15258763"/>
              <a:gd name="connsiteY142" fmla="*/ 38291 h 10453302"/>
              <a:gd name="connsiteX143" fmla="*/ 10912792 w 15258763"/>
              <a:gd name="connsiteY143" fmla="*/ 38291 h 10453302"/>
              <a:gd name="connsiteX144" fmla="*/ 11180826 w 15258763"/>
              <a:gd name="connsiteY144" fmla="*/ 38291 h 10453302"/>
              <a:gd name="connsiteX145" fmla="*/ 11161681 w 15258763"/>
              <a:gd name="connsiteY145" fmla="*/ 95727 h 10453302"/>
              <a:gd name="connsiteX146" fmla="*/ 10912792 w 15258763"/>
              <a:gd name="connsiteY146" fmla="*/ 1589057 h 10453302"/>
              <a:gd name="connsiteX147" fmla="*/ 10702195 w 15258763"/>
              <a:gd name="connsiteY147" fmla="*/ 2603755 h 10453302"/>
              <a:gd name="connsiteX148" fmla="*/ 10280999 w 15258763"/>
              <a:gd name="connsiteY148" fmla="*/ 3235547 h 10453302"/>
              <a:gd name="connsiteX149" fmla="*/ 9878949 w 15258763"/>
              <a:gd name="connsiteY149" fmla="*/ 3484436 h 10453302"/>
              <a:gd name="connsiteX150" fmla="*/ 9419463 w 15258763"/>
              <a:gd name="connsiteY150" fmla="*/ 3752469 h 10453302"/>
              <a:gd name="connsiteX151" fmla="*/ 9170575 w 15258763"/>
              <a:gd name="connsiteY151" fmla="*/ 3963068 h 10453302"/>
              <a:gd name="connsiteX152" fmla="*/ 9093994 w 15258763"/>
              <a:gd name="connsiteY152" fmla="*/ 4441699 h 10453302"/>
              <a:gd name="connsiteX153" fmla="*/ 9189720 w 15258763"/>
              <a:gd name="connsiteY153" fmla="*/ 4652297 h 10453302"/>
              <a:gd name="connsiteX154" fmla="*/ 9400317 w 15258763"/>
              <a:gd name="connsiteY154" fmla="*/ 4939477 h 10453302"/>
              <a:gd name="connsiteX155" fmla="*/ 10300144 w 15258763"/>
              <a:gd name="connsiteY155" fmla="*/ 6337074 h 10453302"/>
              <a:gd name="connsiteX156" fmla="*/ 10472452 w 15258763"/>
              <a:gd name="connsiteY156" fmla="*/ 7275191 h 10453302"/>
              <a:gd name="connsiteX157" fmla="*/ 10376725 w 15258763"/>
              <a:gd name="connsiteY157" fmla="*/ 7830404 h 10453302"/>
              <a:gd name="connsiteX158" fmla="*/ 10204418 w 15258763"/>
              <a:gd name="connsiteY158" fmla="*/ 8500487 h 10453302"/>
              <a:gd name="connsiteX159" fmla="*/ 10032111 w 15258763"/>
              <a:gd name="connsiteY159" fmla="*/ 9515186 h 10453302"/>
              <a:gd name="connsiteX160" fmla="*/ 10032111 w 15258763"/>
              <a:gd name="connsiteY160" fmla="*/ 10415013 h 10453302"/>
              <a:gd name="connsiteX161" fmla="*/ 9898094 w 15258763"/>
              <a:gd name="connsiteY161" fmla="*/ 10415013 h 10453302"/>
              <a:gd name="connsiteX162" fmla="*/ 9898094 w 15258763"/>
              <a:gd name="connsiteY162" fmla="*/ 10127834 h 10453302"/>
              <a:gd name="connsiteX163" fmla="*/ 10032111 w 15258763"/>
              <a:gd name="connsiteY163" fmla="*/ 8557923 h 10453302"/>
              <a:gd name="connsiteX164" fmla="*/ 10223564 w 15258763"/>
              <a:gd name="connsiteY164" fmla="*/ 7619806 h 10453302"/>
              <a:gd name="connsiteX165" fmla="*/ 10012965 w 15258763"/>
              <a:gd name="connsiteY165" fmla="*/ 6413655 h 10453302"/>
              <a:gd name="connsiteX166" fmla="*/ 9783222 w 15258763"/>
              <a:gd name="connsiteY166" fmla="*/ 6069041 h 10453302"/>
              <a:gd name="connsiteX167" fmla="*/ 9017412 w 15258763"/>
              <a:gd name="connsiteY167" fmla="*/ 4958623 h 10453302"/>
              <a:gd name="connsiteX168" fmla="*/ 8749379 w 15258763"/>
              <a:gd name="connsiteY168" fmla="*/ 4499136 h 10453302"/>
              <a:gd name="connsiteX169" fmla="*/ 8825960 w 15258763"/>
              <a:gd name="connsiteY169" fmla="*/ 3905632 h 10453302"/>
              <a:gd name="connsiteX170" fmla="*/ 9093994 w 15258763"/>
              <a:gd name="connsiteY170" fmla="*/ 3637597 h 10453302"/>
              <a:gd name="connsiteX171" fmla="*/ 9476899 w 15258763"/>
              <a:gd name="connsiteY171" fmla="*/ 3407855 h 10453302"/>
              <a:gd name="connsiteX172" fmla="*/ 10032111 w 15258763"/>
              <a:gd name="connsiteY172" fmla="*/ 3082386 h 10453302"/>
              <a:gd name="connsiteX173" fmla="*/ 10415016 w 15258763"/>
              <a:gd name="connsiteY173" fmla="*/ 2508029 h 10453302"/>
              <a:gd name="connsiteX174" fmla="*/ 10549032 w 15258763"/>
              <a:gd name="connsiteY174" fmla="*/ 1991107 h 10453302"/>
              <a:gd name="connsiteX175" fmla="*/ 10912792 w 15258763"/>
              <a:gd name="connsiteY175" fmla="*/ 76582 h 10453302"/>
              <a:gd name="connsiteX176" fmla="*/ 10912792 w 15258763"/>
              <a:gd name="connsiteY176" fmla="*/ 38291 h 10453302"/>
              <a:gd name="connsiteX177" fmla="*/ 11410568 w 15258763"/>
              <a:gd name="connsiteY177" fmla="*/ 38291 h 10453302"/>
              <a:gd name="connsiteX178" fmla="*/ 11659457 w 15258763"/>
              <a:gd name="connsiteY178" fmla="*/ 38291 h 10453302"/>
              <a:gd name="connsiteX179" fmla="*/ 11659457 w 15258763"/>
              <a:gd name="connsiteY179" fmla="*/ 57436 h 10453302"/>
              <a:gd name="connsiteX180" fmla="*/ 11468004 w 15258763"/>
              <a:gd name="connsiteY180" fmla="*/ 1646491 h 10453302"/>
              <a:gd name="connsiteX181" fmla="*/ 11219115 w 15258763"/>
              <a:gd name="connsiteY181" fmla="*/ 2871787 h 10453302"/>
              <a:gd name="connsiteX182" fmla="*/ 10817065 w 15258763"/>
              <a:gd name="connsiteY182" fmla="*/ 3503581 h 10453302"/>
              <a:gd name="connsiteX183" fmla="*/ 10587322 w 15258763"/>
              <a:gd name="connsiteY183" fmla="*/ 3675888 h 10453302"/>
              <a:gd name="connsiteX184" fmla="*/ 10242708 w 15258763"/>
              <a:gd name="connsiteY184" fmla="*/ 3886486 h 10453302"/>
              <a:gd name="connsiteX185" fmla="*/ 9955529 w 15258763"/>
              <a:gd name="connsiteY185" fmla="*/ 4116229 h 10453302"/>
              <a:gd name="connsiteX186" fmla="*/ 9917238 w 15258763"/>
              <a:gd name="connsiteY186" fmla="*/ 4537425 h 10453302"/>
              <a:gd name="connsiteX187" fmla="*/ 10070400 w 15258763"/>
              <a:gd name="connsiteY187" fmla="*/ 4748024 h 10453302"/>
              <a:gd name="connsiteX188" fmla="*/ 10434160 w 15258763"/>
              <a:gd name="connsiteY188" fmla="*/ 5150075 h 10453302"/>
              <a:gd name="connsiteX189" fmla="*/ 10951082 w 15258763"/>
              <a:gd name="connsiteY189" fmla="*/ 7466643 h 10453302"/>
              <a:gd name="connsiteX190" fmla="*/ 10663903 w 15258763"/>
              <a:gd name="connsiteY190" fmla="*/ 8309034 h 10453302"/>
              <a:gd name="connsiteX191" fmla="*/ 10434160 w 15258763"/>
              <a:gd name="connsiteY191" fmla="*/ 8883392 h 10453302"/>
              <a:gd name="connsiteX192" fmla="*/ 10280998 w 15258763"/>
              <a:gd name="connsiteY192" fmla="*/ 10070397 h 10453302"/>
              <a:gd name="connsiteX193" fmla="*/ 10280998 w 15258763"/>
              <a:gd name="connsiteY193" fmla="*/ 10415012 h 10453302"/>
              <a:gd name="connsiteX194" fmla="*/ 10127837 w 15258763"/>
              <a:gd name="connsiteY194" fmla="*/ 10415012 h 10453302"/>
              <a:gd name="connsiteX195" fmla="*/ 10127837 w 15258763"/>
              <a:gd name="connsiteY195" fmla="*/ 9955525 h 10453302"/>
              <a:gd name="connsiteX196" fmla="*/ 10242708 w 15258763"/>
              <a:gd name="connsiteY196" fmla="*/ 8921682 h 10453302"/>
              <a:gd name="connsiteX197" fmla="*/ 10491596 w 15258763"/>
              <a:gd name="connsiteY197" fmla="*/ 8117582 h 10453302"/>
              <a:gd name="connsiteX198" fmla="*/ 10683048 w 15258763"/>
              <a:gd name="connsiteY198" fmla="*/ 7294336 h 10453302"/>
              <a:gd name="connsiteX199" fmla="*/ 10587322 w 15258763"/>
              <a:gd name="connsiteY199" fmla="*/ 6337073 h 10453302"/>
              <a:gd name="connsiteX200" fmla="*/ 9898093 w 15258763"/>
              <a:gd name="connsiteY200" fmla="*/ 5092638 h 10453302"/>
              <a:gd name="connsiteX201" fmla="*/ 9553479 w 15258763"/>
              <a:gd name="connsiteY201" fmla="*/ 4671442 h 10453302"/>
              <a:gd name="connsiteX202" fmla="*/ 9419462 w 15258763"/>
              <a:gd name="connsiteY202" fmla="*/ 4422553 h 10453302"/>
              <a:gd name="connsiteX203" fmla="*/ 9457753 w 15258763"/>
              <a:gd name="connsiteY203" fmla="*/ 4116229 h 10453302"/>
              <a:gd name="connsiteX204" fmla="*/ 9591769 w 15258763"/>
              <a:gd name="connsiteY204" fmla="*/ 3963067 h 10453302"/>
              <a:gd name="connsiteX205" fmla="*/ 9955529 w 15258763"/>
              <a:gd name="connsiteY205" fmla="*/ 3714179 h 10453302"/>
              <a:gd name="connsiteX206" fmla="*/ 10376725 w 15258763"/>
              <a:gd name="connsiteY206" fmla="*/ 3465290 h 10453302"/>
              <a:gd name="connsiteX207" fmla="*/ 10951082 w 15258763"/>
              <a:gd name="connsiteY207" fmla="*/ 2661190 h 10453302"/>
              <a:gd name="connsiteX208" fmla="*/ 11161680 w 15258763"/>
              <a:gd name="connsiteY208" fmla="*/ 1627346 h 10453302"/>
              <a:gd name="connsiteX209" fmla="*/ 11410568 w 15258763"/>
              <a:gd name="connsiteY209" fmla="*/ 38291 h 10453302"/>
              <a:gd name="connsiteX210" fmla="*/ 6203064 w 15258763"/>
              <a:gd name="connsiteY210" fmla="*/ 38291 h 10453302"/>
              <a:gd name="connsiteX211" fmla="*/ 7102891 w 15258763"/>
              <a:gd name="connsiteY211" fmla="*/ 38291 h 10453302"/>
              <a:gd name="connsiteX212" fmla="*/ 6892294 w 15258763"/>
              <a:gd name="connsiteY212" fmla="*/ 287179 h 10453302"/>
              <a:gd name="connsiteX213" fmla="*/ 6566823 w 15258763"/>
              <a:gd name="connsiteY213" fmla="*/ 861537 h 10453302"/>
              <a:gd name="connsiteX214" fmla="*/ 6317935 w 15258763"/>
              <a:gd name="connsiteY214" fmla="*/ 1703927 h 10453302"/>
              <a:gd name="connsiteX215" fmla="*/ 5858449 w 15258763"/>
              <a:gd name="connsiteY215" fmla="*/ 2622899 h 10453302"/>
              <a:gd name="connsiteX216" fmla="*/ 5590418 w 15258763"/>
              <a:gd name="connsiteY216" fmla="*/ 2929223 h 10453302"/>
              <a:gd name="connsiteX217" fmla="*/ 5188368 w 15258763"/>
              <a:gd name="connsiteY217" fmla="*/ 3465290 h 10453302"/>
              <a:gd name="connsiteX218" fmla="*/ 5130932 w 15258763"/>
              <a:gd name="connsiteY218" fmla="*/ 4575717 h 10453302"/>
              <a:gd name="connsiteX219" fmla="*/ 5475548 w 15258763"/>
              <a:gd name="connsiteY219" fmla="*/ 5150075 h 10453302"/>
              <a:gd name="connsiteX220" fmla="*/ 6126483 w 15258763"/>
              <a:gd name="connsiteY220" fmla="*/ 5915878 h 10453302"/>
              <a:gd name="connsiteX221" fmla="*/ 7772971 w 15258763"/>
              <a:gd name="connsiteY221" fmla="*/ 7256045 h 10453302"/>
              <a:gd name="connsiteX222" fmla="*/ 8079296 w 15258763"/>
              <a:gd name="connsiteY222" fmla="*/ 7447498 h 10453302"/>
              <a:gd name="connsiteX223" fmla="*/ 8672798 w 15258763"/>
              <a:gd name="connsiteY223" fmla="*/ 8596213 h 10453302"/>
              <a:gd name="connsiteX224" fmla="*/ 8691944 w 15258763"/>
              <a:gd name="connsiteY224" fmla="*/ 9151425 h 10453302"/>
              <a:gd name="connsiteX225" fmla="*/ 8749379 w 15258763"/>
              <a:gd name="connsiteY225" fmla="*/ 10415012 h 10453302"/>
              <a:gd name="connsiteX226" fmla="*/ 8615363 w 15258763"/>
              <a:gd name="connsiteY226" fmla="*/ 10415012 h 10453302"/>
              <a:gd name="connsiteX227" fmla="*/ 8615363 w 15258763"/>
              <a:gd name="connsiteY227" fmla="*/ 10319285 h 10453302"/>
              <a:gd name="connsiteX228" fmla="*/ 8577072 w 15258763"/>
              <a:gd name="connsiteY228" fmla="*/ 9438603 h 10453302"/>
              <a:gd name="connsiteX229" fmla="*/ 8557928 w 15258763"/>
              <a:gd name="connsiteY229" fmla="*/ 8825956 h 10453302"/>
              <a:gd name="connsiteX230" fmla="*/ 8155877 w 15258763"/>
              <a:gd name="connsiteY230" fmla="*/ 7811257 h 10453302"/>
              <a:gd name="connsiteX231" fmla="*/ 7658102 w 15258763"/>
              <a:gd name="connsiteY231" fmla="*/ 7428352 h 10453302"/>
              <a:gd name="connsiteX232" fmla="*/ 6585970 w 15258763"/>
              <a:gd name="connsiteY232" fmla="*/ 6643397 h 10453302"/>
              <a:gd name="connsiteX233" fmla="*/ 5724435 w 15258763"/>
              <a:gd name="connsiteY233" fmla="*/ 5762715 h 10453302"/>
              <a:gd name="connsiteX234" fmla="*/ 5226660 w 15258763"/>
              <a:gd name="connsiteY234" fmla="*/ 5150075 h 10453302"/>
              <a:gd name="connsiteX235" fmla="*/ 4920335 w 15258763"/>
              <a:gd name="connsiteY235" fmla="*/ 4556572 h 10453302"/>
              <a:gd name="connsiteX236" fmla="*/ 4977771 w 15258763"/>
              <a:gd name="connsiteY236" fmla="*/ 3561016 h 10453302"/>
              <a:gd name="connsiteX237" fmla="*/ 5188368 w 15258763"/>
              <a:gd name="connsiteY237" fmla="*/ 3197257 h 10453302"/>
              <a:gd name="connsiteX238" fmla="*/ 5532984 w 15258763"/>
              <a:gd name="connsiteY238" fmla="*/ 2699480 h 10453302"/>
              <a:gd name="connsiteX239" fmla="*/ 5935030 w 15258763"/>
              <a:gd name="connsiteY239" fmla="*/ 1589057 h 10453302"/>
              <a:gd name="connsiteX240" fmla="*/ 6107338 w 15258763"/>
              <a:gd name="connsiteY240" fmla="*/ 497777 h 10453302"/>
              <a:gd name="connsiteX241" fmla="*/ 6203064 w 15258763"/>
              <a:gd name="connsiteY241" fmla="*/ 38291 h 10453302"/>
              <a:gd name="connsiteX242" fmla="*/ 8845105 w 15258763"/>
              <a:gd name="connsiteY242" fmla="*/ 38291 h 10453302"/>
              <a:gd name="connsiteX243" fmla="*/ 9228010 w 15258763"/>
              <a:gd name="connsiteY243" fmla="*/ 38291 h 10453302"/>
              <a:gd name="connsiteX244" fmla="*/ 8596217 w 15258763"/>
              <a:gd name="connsiteY244" fmla="*/ 1282731 h 10453302"/>
              <a:gd name="connsiteX245" fmla="*/ 8002715 w 15258763"/>
              <a:gd name="connsiteY245" fmla="*/ 2163413 h 10453302"/>
              <a:gd name="connsiteX246" fmla="*/ 7122035 w 15258763"/>
              <a:gd name="connsiteY246" fmla="*/ 3024949 h 10453302"/>
              <a:gd name="connsiteX247" fmla="*/ 6566823 w 15258763"/>
              <a:gd name="connsiteY247" fmla="*/ 3369564 h 10453302"/>
              <a:gd name="connsiteX248" fmla="*/ 6298790 w 15258763"/>
              <a:gd name="connsiteY248" fmla="*/ 3637596 h 10453302"/>
              <a:gd name="connsiteX249" fmla="*/ 6164774 w 15258763"/>
              <a:gd name="connsiteY249" fmla="*/ 4192811 h 10453302"/>
              <a:gd name="connsiteX250" fmla="*/ 6203064 w 15258763"/>
              <a:gd name="connsiteY250" fmla="*/ 4365118 h 10453302"/>
              <a:gd name="connsiteX251" fmla="*/ 6394516 w 15258763"/>
              <a:gd name="connsiteY251" fmla="*/ 4805460 h 10453302"/>
              <a:gd name="connsiteX252" fmla="*/ 6968875 w 15258763"/>
              <a:gd name="connsiteY252" fmla="*/ 5571263 h 10453302"/>
              <a:gd name="connsiteX253" fmla="*/ 8347328 w 15258763"/>
              <a:gd name="connsiteY253" fmla="*/ 6758268 h 10453302"/>
              <a:gd name="connsiteX254" fmla="*/ 8749379 w 15258763"/>
              <a:gd name="connsiteY254" fmla="*/ 7083738 h 10453302"/>
              <a:gd name="connsiteX255" fmla="*/ 9132284 w 15258763"/>
              <a:gd name="connsiteY255" fmla="*/ 7868694 h 10453302"/>
              <a:gd name="connsiteX256" fmla="*/ 9132284 w 15258763"/>
              <a:gd name="connsiteY256" fmla="*/ 8328179 h 10453302"/>
              <a:gd name="connsiteX257" fmla="*/ 9113138 w 15258763"/>
              <a:gd name="connsiteY257" fmla="*/ 9898090 h 10453302"/>
              <a:gd name="connsiteX258" fmla="*/ 9132284 w 15258763"/>
              <a:gd name="connsiteY258" fmla="*/ 10415012 h 10453302"/>
              <a:gd name="connsiteX259" fmla="*/ 9017412 w 15258763"/>
              <a:gd name="connsiteY259" fmla="*/ 10415012 h 10453302"/>
              <a:gd name="connsiteX260" fmla="*/ 8979122 w 15258763"/>
              <a:gd name="connsiteY260" fmla="*/ 9840654 h 10453302"/>
              <a:gd name="connsiteX261" fmla="*/ 8959976 w 15258763"/>
              <a:gd name="connsiteY261" fmla="*/ 8768520 h 10453302"/>
              <a:gd name="connsiteX262" fmla="*/ 8979122 w 15258763"/>
              <a:gd name="connsiteY262" fmla="*/ 8251599 h 10453302"/>
              <a:gd name="connsiteX263" fmla="*/ 8557926 w 15258763"/>
              <a:gd name="connsiteY263" fmla="*/ 7179464 h 10453302"/>
              <a:gd name="connsiteX264" fmla="*/ 8175021 w 15258763"/>
              <a:gd name="connsiteY264" fmla="*/ 6892285 h 10453302"/>
              <a:gd name="connsiteX265" fmla="*/ 7466651 w 15258763"/>
              <a:gd name="connsiteY265" fmla="*/ 6356218 h 10453302"/>
              <a:gd name="connsiteX266" fmla="*/ 6739130 w 15258763"/>
              <a:gd name="connsiteY266" fmla="*/ 5686135 h 10453302"/>
              <a:gd name="connsiteX267" fmla="*/ 5992465 w 15258763"/>
              <a:gd name="connsiteY267" fmla="*/ 4709733 h 10453302"/>
              <a:gd name="connsiteX268" fmla="*/ 5801013 w 15258763"/>
              <a:gd name="connsiteY268" fmla="*/ 4211955 h 10453302"/>
              <a:gd name="connsiteX269" fmla="*/ 5915884 w 15258763"/>
              <a:gd name="connsiteY269" fmla="*/ 3599307 h 10453302"/>
              <a:gd name="connsiteX270" fmla="*/ 6030756 w 15258763"/>
              <a:gd name="connsiteY270" fmla="*/ 3465290 h 10453302"/>
              <a:gd name="connsiteX271" fmla="*/ 6432806 w 15258763"/>
              <a:gd name="connsiteY271" fmla="*/ 3120676 h 10453302"/>
              <a:gd name="connsiteX272" fmla="*/ 6949729 w 15258763"/>
              <a:gd name="connsiteY272" fmla="*/ 2776061 h 10453302"/>
              <a:gd name="connsiteX273" fmla="*/ 7562375 w 15258763"/>
              <a:gd name="connsiteY273" fmla="*/ 2067687 h 10453302"/>
              <a:gd name="connsiteX274" fmla="*/ 8213312 w 15258763"/>
              <a:gd name="connsiteY274" fmla="*/ 1052988 h 10453302"/>
              <a:gd name="connsiteX275" fmla="*/ 8787669 w 15258763"/>
              <a:gd name="connsiteY275" fmla="*/ 114872 h 10453302"/>
              <a:gd name="connsiteX276" fmla="*/ 8845105 w 15258763"/>
              <a:gd name="connsiteY276" fmla="*/ 38291 h 10453302"/>
              <a:gd name="connsiteX277" fmla="*/ 9534334 w 15258763"/>
              <a:gd name="connsiteY277" fmla="*/ 38290 h 10453302"/>
              <a:gd name="connsiteX278" fmla="*/ 9802368 w 15258763"/>
              <a:gd name="connsiteY278" fmla="*/ 38290 h 10453302"/>
              <a:gd name="connsiteX279" fmla="*/ 9783223 w 15258763"/>
              <a:gd name="connsiteY279" fmla="*/ 95726 h 10453302"/>
              <a:gd name="connsiteX280" fmla="*/ 9342882 w 15258763"/>
              <a:gd name="connsiteY280" fmla="*/ 1340167 h 10453302"/>
              <a:gd name="connsiteX281" fmla="*/ 9093994 w 15258763"/>
              <a:gd name="connsiteY281" fmla="*/ 1876234 h 10453302"/>
              <a:gd name="connsiteX282" fmla="*/ 8366474 w 15258763"/>
              <a:gd name="connsiteY282" fmla="*/ 2737770 h 10453302"/>
              <a:gd name="connsiteX283" fmla="*/ 7447505 w 15258763"/>
              <a:gd name="connsiteY283" fmla="*/ 3465289 h 10453302"/>
              <a:gd name="connsiteX284" fmla="*/ 7045456 w 15258763"/>
              <a:gd name="connsiteY284" fmla="*/ 3809904 h 10453302"/>
              <a:gd name="connsiteX285" fmla="*/ 6930585 w 15258763"/>
              <a:gd name="connsiteY285" fmla="*/ 4365118 h 10453302"/>
              <a:gd name="connsiteX286" fmla="*/ 7045456 w 15258763"/>
              <a:gd name="connsiteY286" fmla="*/ 4709733 h 10453302"/>
              <a:gd name="connsiteX287" fmla="*/ 7543233 w 15258763"/>
              <a:gd name="connsiteY287" fmla="*/ 5437246 h 10453302"/>
              <a:gd name="connsiteX288" fmla="*/ 8825960 w 15258763"/>
              <a:gd name="connsiteY288" fmla="*/ 6624252 h 10453302"/>
              <a:gd name="connsiteX289" fmla="*/ 9247156 w 15258763"/>
              <a:gd name="connsiteY289" fmla="*/ 7064593 h 10453302"/>
              <a:gd name="connsiteX290" fmla="*/ 9457754 w 15258763"/>
              <a:gd name="connsiteY290" fmla="*/ 7715531 h 10453302"/>
              <a:gd name="connsiteX291" fmla="*/ 9419463 w 15258763"/>
              <a:gd name="connsiteY291" fmla="*/ 8232453 h 10453302"/>
              <a:gd name="connsiteX292" fmla="*/ 9362028 w 15258763"/>
              <a:gd name="connsiteY292" fmla="*/ 9591766 h 10453302"/>
              <a:gd name="connsiteX293" fmla="*/ 9362028 w 15258763"/>
              <a:gd name="connsiteY293" fmla="*/ 10415012 h 10453302"/>
              <a:gd name="connsiteX294" fmla="*/ 9247156 w 15258763"/>
              <a:gd name="connsiteY294" fmla="*/ 10415012 h 10453302"/>
              <a:gd name="connsiteX295" fmla="*/ 9208865 w 15258763"/>
              <a:gd name="connsiteY295" fmla="*/ 9591766 h 10453302"/>
              <a:gd name="connsiteX296" fmla="*/ 9208865 w 15258763"/>
              <a:gd name="connsiteY296" fmla="*/ 8691939 h 10453302"/>
              <a:gd name="connsiteX297" fmla="*/ 9266301 w 15258763"/>
              <a:gd name="connsiteY297" fmla="*/ 8041000 h 10453302"/>
              <a:gd name="connsiteX298" fmla="*/ 8959977 w 15258763"/>
              <a:gd name="connsiteY298" fmla="*/ 7064593 h 10453302"/>
              <a:gd name="connsiteX299" fmla="*/ 8519636 w 15258763"/>
              <a:gd name="connsiteY299" fmla="*/ 6662542 h 10453302"/>
              <a:gd name="connsiteX300" fmla="*/ 7906989 w 15258763"/>
              <a:gd name="connsiteY300" fmla="*/ 6164766 h 10453302"/>
              <a:gd name="connsiteX301" fmla="*/ 7217763 w 15258763"/>
              <a:gd name="connsiteY301" fmla="*/ 5513827 h 10453302"/>
              <a:gd name="connsiteX302" fmla="*/ 6624260 w 15258763"/>
              <a:gd name="connsiteY302" fmla="*/ 4652296 h 10453302"/>
              <a:gd name="connsiteX303" fmla="*/ 6490243 w 15258763"/>
              <a:gd name="connsiteY303" fmla="*/ 4211955 h 10453302"/>
              <a:gd name="connsiteX304" fmla="*/ 6585970 w 15258763"/>
              <a:gd name="connsiteY304" fmla="*/ 3790760 h 10453302"/>
              <a:gd name="connsiteX305" fmla="*/ 6815714 w 15258763"/>
              <a:gd name="connsiteY305" fmla="*/ 3541870 h 10453302"/>
              <a:gd name="connsiteX306" fmla="*/ 7179471 w 15258763"/>
              <a:gd name="connsiteY306" fmla="*/ 3292982 h 10453302"/>
              <a:gd name="connsiteX307" fmla="*/ 8385620 w 15258763"/>
              <a:gd name="connsiteY307" fmla="*/ 2239994 h 10453302"/>
              <a:gd name="connsiteX308" fmla="*/ 8940832 w 15258763"/>
              <a:gd name="connsiteY308" fmla="*/ 1416748 h 10453302"/>
              <a:gd name="connsiteX309" fmla="*/ 9534334 w 15258763"/>
              <a:gd name="connsiteY309" fmla="*/ 38290 h 10453302"/>
              <a:gd name="connsiteX310" fmla="*/ 12827317 w 15258763"/>
              <a:gd name="connsiteY310" fmla="*/ 38290 h 10453302"/>
              <a:gd name="connsiteX311" fmla="*/ 13076206 w 15258763"/>
              <a:gd name="connsiteY311" fmla="*/ 38290 h 10453302"/>
              <a:gd name="connsiteX312" fmla="*/ 12980480 w 15258763"/>
              <a:gd name="connsiteY312" fmla="*/ 976407 h 10453302"/>
              <a:gd name="connsiteX313" fmla="*/ 12865607 w 15258763"/>
              <a:gd name="connsiteY313" fmla="*/ 2048541 h 10453302"/>
              <a:gd name="connsiteX314" fmla="*/ 12597575 w 15258763"/>
              <a:gd name="connsiteY314" fmla="*/ 3178110 h 10453302"/>
              <a:gd name="connsiteX315" fmla="*/ 12482702 w 15258763"/>
              <a:gd name="connsiteY315" fmla="*/ 3675887 h 10453302"/>
              <a:gd name="connsiteX316" fmla="*/ 12578428 w 15258763"/>
              <a:gd name="connsiteY316" fmla="*/ 4135374 h 10453302"/>
              <a:gd name="connsiteX317" fmla="*/ 12712446 w 15258763"/>
              <a:gd name="connsiteY317" fmla="*/ 4326827 h 10453302"/>
              <a:gd name="connsiteX318" fmla="*/ 12980480 w 15258763"/>
              <a:gd name="connsiteY318" fmla="*/ 4958621 h 10453302"/>
              <a:gd name="connsiteX319" fmla="*/ 13037915 w 15258763"/>
              <a:gd name="connsiteY319" fmla="*/ 5322375 h 10453302"/>
              <a:gd name="connsiteX320" fmla="*/ 13057059 w 15258763"/>
              <a:gd name="connsiteY320" fmla="*/ 6260492 h 10453302"/>
              <a:gd name="connsiteX321" fmla="*/ 12731591 w 15258763"/>
              <a:gd name="connsiteY321" fmla="*/ 7524078 h 10453302"/>
              <a:gd name="connsiteX322" fmla="*/ 11908345 w 15258763"/>
              <a:gd name="connsiteY322" fmla="*/ 9113135 h 10453302"/>
              <a:gd name="connsiteX323" fmla="*/ 11602021 w 15258763"/>
              <a:gd name="connsiteY323" fmla="*/ 10012961 h 10453302"/>
              <a:gd name="connsiteX324" fmla="*/ 11582876 w 15258763"/>
              <a:gd name="connsiteY324" fmla="*/ 10415012 h 10453302"/>
              <a:gd name="connsiteX325" fmla="*/ 11295697 w 15258763"/>
              <a:gd name="connsiteY325" fmla="*/ 10415012 h 10453302"/>
              <a:gd name="connsiteX326" fmla="*/ 11353133 w 15258763"/>
              <a:gd name="connsiteY326" fmla="*/ 9744928 h 10453302"/>
              <a:gd name="connsiteX327" fmla="*/ 11697747 w 15258763"/>
              <a:gd name="connsiteY327" fmla="*/ 8902536 h 10453302"/>
              <a:gd name="connsiteX328" fmla="*/ 12482702 w 15258763"/>
              <a:gd name="connsiteY328" fmla="*/ 7447498 h 10453302"/>
              <a:gd name="connsiteX329" fmla="*/ 12808172 w 15258763"/>
              <a:gd name="connsiteY329" fmla="*/ 6375363 h 10453302"/>
              <a:gd name="connsiteX330" fmla="*/ 12789027 w 15258763"/>
              <a:gd name="connsiteY330" fmla="*/ 5532973 h 10453302"/>
              <a:gd name="connsiteX331" fmla="*/ 12348686 w 15258763"/>
              <a:gd name="connsiteY331" fmla="*/ 4422553 h 10453302"/>
              <a:gd name="connsiteX332" fmla="*/ 12252960 w 15258763"/>
              <a:gd name="connsiteY332" fmla="*/ 4288536 h 10453302"/>
              <a:gd name="connsiteX333" fmla="*/ 12157233 w 15258763"/>
              <a:gd name="connsiteY333" fmla="*/ 3963067 h 10453302"/>
              <a:gd name="connsiteX334" fmla="*/ 12195524 w 15258763"/>
              <a:gd name="connsiteY334" fmla="*/ 3695032 h 10453302"/>
              <a:gd name="connsiteX335" fmla="*/ 12367831 w 15258763"/>
              <a:gd name="connsiteY335" fmla="*/ 3120675 h 10453302"/>
              <a:gd name="connsiteX336" fmla="*/ 12616720 w 15258763"/>
              <a:gd name="connsiteY336" fmla="*/ 2086831 h 10453302"/>
              <a:gd name="connsiteX337" fmla="*/ 12750736 w 15258763"/>
              <a:gd name="connsiteY337" fmla="*/ 823245 h 10453302"/>
              <a:gd name="connsiteX338" fmla="*/ 12827317 w 15258763"/>
              <a:gd name="connsiteY338" fmla="*/ 38290 h 10453302"/>
              <a:gd name="connsiteX339" fmla="*/ 9974675 w 15258763"/>
              <a:gd name="connsiteY339" fmla="*/ 38290 h 10453302"/>
              <a:gd name="connsiteX340" fmla="*/ 10223564 w 15258763"/>
              <a:gd name="connsiteY340" fmla="*/ 38290 h 10453302"/>
              <a:gd name="connsiteX341" fmla="*/ 10223564 w 15258763"/>
              <a:gd name="connsiteY341" fmla="*/ 95726 h 10453302"/>
              <a:gd name="connsiteX342" fmla="*/ 10070401 w 15258763"/>
              <a:gd name="connsiteY342" fmla="*/ 708374 h 10453302"/>
              <a:gd name="connsiteX343" fmla="*/ 9725787 w 15258763"/>
              <a:gd name="connsiteY343" fmla="*/ 1914525 h 10453302"/>
              <a:gd name="connsiteX344" fmla="*/ 9266301 w 15258763"/>
              <a:gd name="connsiteY344" fmla="*/ 2622898 h 10453302"/>
              <a:gd name="connsiteX345" fmla="*/ 8883396 w 15258763"/>
              <a:gd name="connsiteY345" fmla="*/ 2929222 h 10453302"/>
              <a:gd name="connsiteX346" fmla="*/ 8098440 w 15258763"/>
              <a:gd name="connsiteY346" fmla="*/ 3561015 h 10453302"/>
              <a:gd name="connsiteX347" fmla="*/ 7772971 w 15258763"/>
              <a:gd name="connsiteY347" fmla="*/ 3924776 h 10453302"/>
              <a:gd name="connsiteX348" fmla="*/ 7715535 w 15258763"/>
              <a:gd name="connsiteY348" fmla="*/ 4575716 h 10453302"/>
              <a:gd name="connsiteX349" fmla="*/ 7753827 w 15258763"/>
              <a:gd name="connsiteY349" fmla="*/ 4652296 h 10453302"/>
              <a:gd name="connsiteX350" fmla="*/ 7983570 w 15258763"/>
              <a:gd name="connsiteY350" fmla="*/ 5016058 h 10453302"/>
              <a:gd name="connsiteX351" fmla="*/ 9228010 w 15258763"/>
              <a:gd name="connsiteY351" fmla="*/ 6451945 h 10453302"/>
              <a:gd name="connsiteX352" fmla="*/ 9553480 w 15258763"/>
              <a:gd name="connsiteY352" fmla="*/ 6815705 h 10453302"/>
              <a:gd name="connsiteX353" fmla="*/ 9764077 w 15258763"/>
              <a:gd name="connsiteY353" fmla="*/ 7638950 h 10453302"/>
              <a:gd name="connsiteX354" fmla="*/ 9725787 w 15258763"/>
              <a:gd name="connsiteY354" fmla="*/ 7906983 h 10453302"/>
              <a:gd name="connsiteX355" fmla="*/ 9591770 w 15258763"/>
              <a:gd name="connsiteY355" fmla="*/ 9725782 h 10453302"/>
              <a:gd name="connsiteX356" fmla="*/ 9610915 w 15258763"/>
              <a:gd name="connsiteY356" fmla="*/ 10395866 h 10453302"/>
              <a:gd name="connsiteX357" fmla="*/ 9496043 w 15258763"/>
              <a:gd name="connsiteY357" fmla="*/ 10395866 h 10453302"/>
              <a:gd name="connsiteX358" fmla="*/ 9457754 w 15258763"/>
              <a:gd name="connsiteY358" fmla="*/ 8959972 h 10453302"/>
              <a:gd name="connsiteX359" fmla="*/ 9515189 w 15258763"/>
              <a:gd name="connsiteY359" fmla="*/ 8328179 h 10453302"/>
              <a:gd name="connsiteX360" fmla="*/ 9572625 w 15258763"/>
              <a:gd name="connsiteY360" fmla="*/ 7868694 h 10453302"/>
              <a:gd name="connsiteX361" fmla="*/ 9285446 w 15258763"/>
              <a:gd name="connsiteY361" fmla="*/ 6834850 h 10453302"/>
              <a:gd name="connsiteX362" fmla="*/ 9151429 w 15258763"/>
              <a:gd name="connsiteY362" fmla="*/ 6700833 h 10453302"/>
              <a:gd name="connsiteX363" fmla="*/ 8864250 w 15258763"/>
              <a:gd name="connsiteY363" fmla="*/ 6451945 h 10453302"/>
              <a:gd name="connsiteX364" fmla="*/ 7887843 w 15258763"/>
              <a:gd name="connsiteY364" fmla="*/ 5456391 h 10453302"/>
              <a:gd name="connsiteX365" fmla="*/ 7447505 w 15258763"/>
              <a:gd name="connsiteY365" fmla="*/ 4882040 h 10453302"/>
              <a:gd name="connsiteX366" fmla="*/ 7256054 w 15258763"/>
              <a:gd name="connsiteY366" fmla="*/ 4441698 h 10453302"/>
              <a:gd name="connsiteX367" fmla="*/ 7351779 w 15258763"/>
              <a:gd name="connsiteY367" fmla="*/ 3924776 h 10453302"/>
              <a:gd name="connsiteX368" fmla="*/ 7562375 w 15258763"/>
              <a:gd name="connsiteY368" fmla="*/ 3695032 h 10453302"/>
              <a:gd name="connsiteX369" fmla="*/ 8309039 w 15258763"/>
              <a:gd name="connsiteY369" fmla="*/ 3082384 h 10453302"/>
              <a:gd name="connsiteX370" fmla="*/ 8979122 w 15258763"/>
              <a:gd name="connsiteY370" fmla="*/ 2508027 h 10453302"/>
              <a:gd name="connsiteX371" fmla="*/ 9496043 w 15258763"/>
              <a:gd name="connsiteY371" fmla="*/ 1589056 h 10453302"/>
              <a:gd name="connsiteX372" fmla="*/ 9974675 w 15258763"/>
              <a:gd name="connsiteY372" fmla="*/ 76581 h 10453302"/>
              <a:gd name="connsiteX373" fmla="*/ 9974675 w 15258763"/>
              <a:gd name="connsiteY373" fmla="*/ 38290 h 10453302"/>
              <a:gd name="connsiteX374" fmla="*/ 10453306 w 15258763"/>
              <a:gd name="connsiteY374" fmla="*/ 38290 h 10453302"/>
              <a:gd name="connsiteX375" fmla="*/ 10702195 w 15258763"/>
              <a:gd name="connsiteY375" fmla="*/ 38290 h 10453302"/>
              <a:gd name="connsiteX376" fmla="*/ 10702195 w 15258763"/>
              <a:gd name="connsiteY376" fmla="*/ 95726 h 10453302"/>
              <a:gd name="connsiteX377" fmla="*/ 10434161 w 15258763"/>
              <a:gd name="connsiteY377" fmla="*/ 1378457 h 10453302"/>
              <a:gd name="connsiteX378" fmla="*/ 10204418 w 15258763"/>
              <a:gd name="connsiteY378" fmla="*/ 2316574 h 10453302"/>
              <a:gd name="connsiteX379" fmla="*/ 9706642 w 15258763"/>
              <a:gd name="connsiteY379" fmla="*/ 3005803 h 10453302"/>
              <a:gd name="connsiteX380" fmla="*/ 9323737 w 15258763"/>
              <a:gd name="connsiteY380" fmla="*/ 3235546 h 10453302"/>
              <a:gd name="connsiteX381" fmla="*/ 8825960 w 15258763"/>
              <a:gd name="connsiteY381" fmla="*/ 3561015 h 10453302"/>
              <a:gd name="connsiteX382" fmla="*/ 8481347 w 15258763"/>
              <a:gd name="connsiteY382" fmla="*/ 3924776 h 10453302"/>
              <a:gd name="connsiteX383" fmla="*/ 8443055 w 15258763"/>
              <a:gd name="connsiteY383" fmla="*/ 4499135 h 10453302"/>
              <a:gd name="connsiteX384" fmla="*/ 8577072 w 15258763"/>
              <a:gd name="connsiteY384" fmla="*/ 4786314 h 10453302"/>
              <a:gd name="connsiteX385" fmla="*/ 8845106 w 15258763"/>
              <a:gd name="connsiteY385" fmla="*/ 5207508 h 10453302"/>
              <a:gd name="connsiteX386" fmla="*/ 9706642 w 15258763"/>
              <a:gd name="connsiteY386" fmla="*/ 6375363 h 10453302"/>
              <a:gd name="connsiteX387" fmla="*/ 9878949 w 15258763"/>
              <a:gd name="connsiteY387" fmla="*/ 6605106 h 10453302"/>
              <a:gd name="connsiteX388" fmla="*/ 10070401 w 15258763"/>
              <a:gd name="connsiteY388" fmla="*/ 7485789 h 10453302"/>
              <a:gd name="connsiteX389" fmla="*/ 9974675 w 15258763"/>
              <a:gd name="connsiteY389" fmla="*/ 8060146 h 10453302"/>
              <a:gd name="connsiteX390" fmla="*/ 9802368 w 15258763"/>
              <a:gd name="connsiteY390" fmla="*/ 9342877 h 10453302"/>
              <a:gd name="connsiteX391" fmla="*/ 9802368 w 15258763"/>
              <a:gd name="connsiteY391" fmla="*/ 10415012 h 10453302"/>
              <a:gd name="connsiteX392" fmla="*/ 9687496 w 15258763"/>
              <a:gd name="connsiteY392" fmla="*/ 10415012 h 10453302"/>
              <a:gd name="connsiteX393" fmla="*/ 9668351 w 15258763"/>
              <a:gd name="connsiteY393" fmla="*/ 9917235 h 10453302"/>
              <a:gd name="connsiteX394" fmla="*/ 9764078 w 15258763"/>
              <a:gd name="connsiteY394" fmla="*/ 8309034 h 10453302"/>
              <a:gd name="connsiteX395" fmla="*/ 9878949 w 15258763"/>
              <a:gd name="connsiteY395" fmla="*/ 7619805 h 10453302"/>
              <a:gd name="connsiteX396" fmla="*/ 9630061 w 15258763"/>
              <a:gd name="connsiteY396" fmla="*/ 6643397 h 10453302"/>
              <a:gd name="connsiteX397" fmla="*/ 9400317 w 15258763"/>
              <a:gd name="connsiteY397" fmla="*/ 6394509 h 10453302"/>
              <a:gd name="connsiteX398" fmla="*/ 8155877 w 15258763"/>
              <a:gd name="connsiteY398" fmla="*/ 4786314 h 10453302"/>
              <a:gd name="connsiteX399" fmla="*/ 8021861 w 15258763"/>
              <a:gd name="connsiteY399" fmla="*/ 4479990 h 10453302"/>
              <a:gd name="connsiteX400" fmla="*/ 8060151 w 15258763"/>
              <a:gd name="connsiteY400" fmla="*/ 3982211 h 10453302"/>
              <a:gd name="connsiteX401" fmla="*/ 8232458 w 15258763"/>
              <a:gd name="connsiteY401" fmla="*/ 3733323 h 10453302"/>
              <a:gd name="connsiteX402" fmla="*/ 8711089 w 15258763"/>
              <a:gd name="connsiteY402" fmla="*/ 3312126 h 10453302"/>
              <a:gd name="connsiteX403" fmla="*/ 9400317 w 15258763"/>
              <a:gd name="connsiteY403" fmla="*/ 2852641 h 10453302"/>
              <a:gd name="connsiteX404" fmla="*/ 9936385 w 15258763"/>
              <a:gd name="connsiteY404" fmla="*/ 2086831 h 10453302"/>
              <a:gd name="connsiteX405" fmla="*/ 10146983 w 15258763"/>
              <a:gd name="connsiteY405" fmla="*/ 1321021 h 10453302"/>
              <a:gd name="connsiteX406" fmla="*/ 10453306 w 15258763"/>
              <a:gd name="connsiteY406" fmla="*/ 38290 h 10453302"/>
              <a:gd name="connsiteX407" fmla="*/ 5150076 w 15258763"/>
              <a:gd name="connsiteY407" fmla="*/ 38290 h 10453302"/>
              <a:gd name="connsiteX408" fmla="*/ 5609562 w 15258763"/>
              <a:gd name="connsiteY408" fmla="*/ 38290 h 10453302"/>
              <a:gd name="connsiteX409" fmla="*/ 5590418 w 15258763"/>
              <a:gd name="connsiteY409" fmla="*/ 172307 h 10453302"/>
              <a:gd name="connsiteX410" fmla="*/ 5571272 w 15258763"/>
              <a:gd name="connsiteY410" fmla="*/ 670083 h 10453302"/>
              <a:gd name="connsiteX411" fmla="*/ 5494692 w 15258763"/>
              <a:gd name="connsiteY411" fmla="*/ 1684781 h 10453302"/>
              <a:gd name="connsiteX412" fmla="*/ 5169222 w 15258763"/>
              <a:gd name="connsiteY412" fmla="*/ 2699479 h 10453302"/>
              <a:gd name="connsiteX413" fmla="*/ 4882044 w 15258763"/>
              <a:gd name="connsiteY413" fmla="*/ 3158965 h 10453302"/>
              <a:gd name="connsiteX414" fmla="*/ 4633156 w 15258763"/>
              <a:gd name="connsiteY414" fmla="*/ 3656741 h 10453302"/>
              <a:gd name="connsiteX415" fmla="*/ 4594864 w 15258763"/>
              <a:gd name="connsiteY415" fmla="*/ 4614006 h 10453302"/>
              <a:gd name="connsiteX416" fmla="*/ 4862898 w 15258763"/>
              <a:gd name="connsiteY416" fmla="*/ 5188365 h 10453302"/>
              <a:gd name="connsiteX417" fmla="*/ 5303240 w 15258763"/>
              <a:gd name="connsiteY417" fmla="*/ 5743570 h 10453302"/>
              <a:gd name="connsiteX418" fmla="*/ 6375370 w 15258763"/>
              <a:gd name="connsiteY418" fmla="*/ 6853995 h 10453302"/>
              <a:gd name="connsiteX419" fmla="*/ 7409214 w 15258763"/>
              <a:gd name="connsiteY419" fmla="*/ 7619805 h 10453302"/>
              <a:gd name="connsiteX420" fmla="*/ 7658102 w 15258763"/>
              <a:gd name="connsiteY420" fmla="*/ 7772967 h 10453302"/>
              <a:gd name="connsiteX421" fmla="*/ 8347328 w 15258763"/>
              <a:gd name="connsiteY421" fmla="*/ 9055698 h 10453302"/>
              <a:gd name="connsiteX422" fmla="*/ 8404764 w 15258763"/>
              <a:gd name="connsiteY422" fmla="*/ 10089542 h 10453302"/>
              <a:gd name="connsiteX423" fmla="*/ 8443055 w 15258763"/>
              <a:gd name="connsiteY423" fmla="*/ 10415012 h 10453302"/>
              <a:gd name="connsiteX424" fmla="*/ 8289893 w 15258763"/>
              <a:gd name="connsiteY424" fmla="*/ 10415012 h 10453302"/>
              <a:gd name="connsiteX425" fmla="*/ 8289893 w 15258763"/>
              <a:gd name="connsiteY425" fmla="*/ 10300140 h 10453302"/>
              <a:gd name="connsiteX426" fmla="*/ 8232458 w 15258763"/>
              <a:gd name="connsiteY426" fmla="*/ 9266297 h 10453302"/>
              <a:gd name="connsiteX427" fmla="*/ 7715535 w 15258763"/>
              <a:gd name="connsiteY427" fmla="*/ 8098436 h 10453302"/>
              <a:gd name="connsiteX428" fmla="*/ 7275197 w 15258763"/>
              <a:gd name="connsiteY428" fmla="*/ 7753822 h 10453302"/>
              <a:gd name="connsiteX429" fmla="*/ 6490243 w 15258763"/>
              <a:gd name="connsiteY429" fmla="*/ 7160319 h 10453302"/>
              <a:gd name="connsiteX430" fmla="*/ 5571272 w 15258763"/>
              <a:gd name="connsiteY430" fmla="*/ 6241347 h 10453302"/>
              <a:gd name="connsiteX431" fmla="*/ 4958624 w 15258763"/>
              <a:gd name="connsiteY431" fmla="*/ 5571263 h 10453302"/>
              <a:gd name="connsiteX432" fmla="*/ 4518284 w 15258763"/>
              <a:gd name="connsiteY432" fmla="*/ 4843750 h 10453302"/>
              <a:gd name="connsiteX433" fmla="*/ 4518284 w 15258763"/>
              <a:gd name="connsiteY433" fmla="*/ 3580161 h 10453302"/>
              <a:gd name="connsiteX434" fmla="*/ 4709737 w 15258763"/>
              <a:gd name="connsiteY434" fmla="*/ 3178110 h 10453302"/>
              <a:gd name="connsiteX435" fmla="*/ 4958624 w 15258763"/>
              <a:gd name="connsiteY435" fmla="*/ 2718624 h 10453302"/>
              <a:gd name="connsiteX436" fmla="*/ 5245803 w 15258763"/>
              <a:gd name="connsiteY436" fmla="*/ 1742216 h 10453302"/>
              <a:gd name="connsiteX437" fmla="*/ 5284094 w 15258763"/>
              <a:gd name="connsiteY437" fmla="*/ 1072134 h 10453302"/>
              <a:gd name="connsiteX438" fmla="*/ 5245803 w 15258763"/>
              <a:gd name="connsiteY438" fmla="*/ 306323 h 10453302"/>
              <a:gd name="connsiteX439" fmla="*/ 5150076 w 15258763"/>
              <a:gd name="connsiteY439" fmla="*/ 38290 h 10453302"/>
              <a:gd name="connsiteX440" fmla="*/ 13593127 w 15258763"/>
              <a:gd name="connsiteY440" fmla="*/ 38289 h 10453302"/>
              <a:gd name="connsiteX441" fmla="*/ 13727143 w 15258763"/>
              <a:gd name="connsiteY441" fmla="*/ 38289 h 10453302"/>
              <a:gd name="connsiteX442" fmla="*/ 13727143 w 15258763"/>
              <a:gd name="connsiteY442" fmla="*/ 516920 h 10453302"/>
              <a:gd name="connsiteX443" fmla="*/ 13573982 w 15258763"/>
              <a:gd name="connsiteY443" fmla="*/ 2776060 h 10453302"/>
              <a:gd name="connsiteX444" fmla="*/ 13535691 w 15258763"/>
              <a:gd name="connsiteY444" fmla="*/ 3350418 h 10453302"/>
              <a:gd name="connsiteX445" fmla="*/ 13650563 w 15258763"/>
              <a:gd name="connsiteY445" fmla="*/ 3905631 h 10453302"/>
              <a:gd name="connsiteX446" fmla="*/ 13822869 w 15258763"/>
              <a:gd name="connsiteY446" fmla="*/ 4920330 h 10453302"/>
              <a:gd name="connsiteX447" fmla="*/ 13822869 w 15258763"/>
              <a:gd name="connsiteY447" fmla="*/ 5762716 h 10453302"/>
              <a:gd name="connsiteX448" fmla="*/ 13707998 w 15258763"/>
              <a:gd name="connsiteY448" fmla="*/ 7045448 h 10453302"/>
              <a:gd name="connsiteX449" fmla="*/ 13382529 w 15258763"/>
              <a:gd name="connsiteY449" fmla="*/ 8423906 h 10453302"/>
              <a:gd name="connsiteX450" fmla="*/ 13057059 w 15258763"/>
              <a:gd name="connsiteY450" fmla="*/ 9630057 h 10453302"/>
              <a:gd name="connsiteX451" fmla="*/ 12942188 w 15258763"/>
              <a:gd name="connsiteY451" fmla="*/ 10415013 h 10453302"/>
              <a:gd name="connsiteX452" fmla="*/ 12578428 w 15258763"/>
              <a:gd name="connsiteY452" fmla="*/ 10415013 h 10453302"/>
              <a:gd name="connsiteX453" fmla="*/ 12597574 w 15258763"/>
              <a:gd name="connsiteY453" fmla="*/ 10223560 h 10453302"/>
              <a:gd name="connsiteX454" fmla="*/ 12827317 w 15258763"/>
              <a:gd name="connsiteY454" fmla="*/ 9208862 h 10453302"/>
              <a:gd name="connsiteX455" fmla="*/ 13229367 w 15258763"/>
              <a:gd name="connsiteY455" fmla="*/ 8060147 h 10453302"/>
              <a:gd name="connsiteX456" fmla="*/ 13554837 w 15258763"/>
              <a:gd name="connsiteY456" fmla="*/ 6834851 h 10453302"/>
              <a:gd name="connsiteX457" fmla="*/ 13650563 w 15258763"/>
              <a:gd name="connsiteY457" fmla="*/ 5111782 h 10453302"/>
              <a:gd name="connsiteX458" fmla="*/ 13478256 w 15258763"/>
              <a:gd name="connsiteY458" fmla="*/ 4097084 h 10453302"/>
              <a:gd name="connsiteX459" fmla="*/ 13363384 w 15258763"/>
              <a:gd name="connsiteY459" fmla="*/ 3733323 h 10453302"/>
              <a:gd name="connsiteX460" fmla="*/ 13305948 w 15258763"/>
              <a:gd name="connsiteY460" fmla="*/ 3197255 h 10453302"/>
              <a:gd name="connsiteX461" fmla="*/ 13344238 w 15258763"/>
              <a:gd name="connsiteY461" fmla="*/ 2890932 h 10453302"/>
              <a:gd name="connsiteX462" fmla="*/ 13497401 w 15258763"/>
              <a:gd name="connsiteY462" fmla="*/ 1971960 h 10453302"/>
              <a:gd name="connsiteX463" fmla="*/ 13593127 w 15258763"/>
              <a:gd name="connsiteY463" fmla="*/ 497775 h 10453302"/>
              <a:gd name="connsiteX464" fmla="*/ 13593127 w 15258763"/>
              <a:gd name="connsiteY464" fmla="*/ 38289 h 10453302"/>
              <a:gd name="connsiteX465" fmla="*/ 4537430 w 15258763"/>
              <a:gd name="connsiteY465" fmla="*/ 38289 h 10453302"/>
              <a:gd name="connsiteX466" fmla="*/ 4824606 w 15258763"/>
              <a:gd name="connsiteY466" fmla="*/ 38289 h 10453302"/>
              <a:gd name="connsiteX467" fmla="*/ 4901188 w 15258763"/>
              <a:gd name="connsiteY467" fmla="*/ 306323 h 10453302"/>
              <a:gd name="connsiteX468" fmla="*/ 4996914 w 15258763"/>
              <a:gd name="connsiteY468" fmla="*/ 1148714 h 10453302"/>
              <a:gd name="connsiteX469" fmla="*/ 4958624 w 15258763"/>
              <a:gd name="connsiteY469" fmla="*/ 1665635 h 10453302"/>
              <a:gd name="connsiteX470" fmla="*/ 4843752 w 15258763"/>
              <a:gd name="connsiteY470" fmla="*/ 2354865 h 10453302"/>
              <a:gd name="connsiteX471" fmla="*/ 4556573 w 15258763"/>
              <a:gd name="connsiteY471" fmla="*/ 3044094 h 10453302"/>
              <a:gd name="connsiteX472" fmla="*/ 4307686 w 15258763"/>
              <a:gd name="connsiteY472" fmla="*/ 3561014 h 10453302"/>
              <a:gd name="connsiteX473" fmla="*/ 4173668 w 15258763"/>
              <a:gd name="connsiteY473" fmla="*/ 4231099 h 10453302"/>
              <a:gd name="connsiteX474" fmla="*/ 4403411 w 15258763"/>
              <a:gd name="connsiteY474" fmla="*/ 5150074 h 10453302"/>
              <a:gd name="connsiteX475" fmla="*/ 4901188 w 15258763"/>
              <a:gd name="connsiteY475" fmla="*/ 5858442 h 10453302"/>
              <a:gd name="connsiteX476" fmla="*/ 5992465 w 15258763"/>
              <a:gd name="connsiteY476" fmla="*/ 7007157 h 10453302"/>
              <a:gd name="connsiteX477" fmla="*/ 6911437 w 15258763"/>
              <a:gd name="connsiteY477" fmla="*/ 7811257 h 10453302"/>
              <a:gd name="connsiteX478" fmla="*/ 7351779 w 15258763"/>
              <a:gd name="connsiteY478" fmla="*/ 8136727 h 10453302"/>
              <a:gd name="connsiteX479" fmla="*/ 8041005 w 15258763"/>
              <a:gd name="connsiteY479" fmla="*/ 9457749 h 10453302"/>
              <a:gd name="connsiteX480" fmla="*/ 8098440 w 15258763"/>
              <a:gd name="connsiteY480" fmla="*/ 10280995 h 10453302"/>
              <a:gd name="connsiteX481" fmla="*/ 8098440 w 15258763"/>
              <a:gd name="connsiteY481" fmla="*/ 10415012 h 10453302"/>
              <a:gd name="connsiteX482" fmla="*/ 7811262 w 15258763"/>
              <a:gd name="connsiteY482" fmla="*/ 10415012 h 10453302"/>
              <a:gd name="connsiteX483" fmla="*/ 7772970 w 15258763"/>
              <a:gd name="connsiteY483" fmla="*/ 9630056 h 10453302"/>
              <a:gd name="connsiteX484" fmla="*/ 7485796 w 15258763"/>
              <a:gd name="connsiteY484" fmla="*/ 8825956 h 10453302"/>
              <a:gd name="connsiteX485" fmla="*/ 7026311 w 15258763"/>
              <a:gd name="connsiteY485" fmla="*/ 8289889 h 10453302"/>
              <a:gd name="connsiteX486" fmla="*/ 6126482 w 15258763"/>
              <a:gd name="connsiteY486" fmla="*/ 7485789 h 10453302"/>
              <a:gd name="connsiteX487" fmla="*/ 4728882 w 15258763"/>
              <a:gd name="connsiteY487" fmla="*/ 5973313 h 10453302"/>
              <a:gd name="connsiteX488" fmla="*/ 4192814 w 15258763"/>
              <a:gd name="connsiteY488" fmla="*/ 5188363 h 10453302"/>
              <a:gd name="connsiteX489" fmla="*/ 3963071 w 15258763"/>
              <a:gd name="connsiteY489" fmla="*/ 4231099 h 10453302"/>
              <a:gd name="connsiteX490" fmla="*/ 4097088 w 15258763"/>
              <a:gd name="connsiteY490" fmla="*/ 3522724 h 10453302"/>
              <a:gd name="connsiteX491" fmla="*/ 4345976 w 15258763"/>
              <a:gd name="connsiteY491" fmla="*/ 2948367 h 10453302"/>
              <a:gd name="connsiteX492" fmla="*/ 4594864 w 15258763"/>
              <a:gd name="connsiteY492" fmla="*/ 2239993 h 10453302"/>
              <a:gd name="connsiteX493" fmla="*/ 4748027 w 15258763"/>
              <a:gd name="connsiteY493" fmla="*/ 1110423 h 10453302"/>
              <a:gd name="connsiteX494" fmla="*/ 4652300 w 15258763"/>
              <a:gd name="connsiteY494" fmla="*/ 382904 h 10453302"/>
              <a:gd name="connsiteX495" fmla="*/ 4537430 w 15258763"/>
              <a:gd name="connsiteY495" fmla="*/ 38289 h 10453302"/>
              <a:gd name="connsiteX496" fmla="*/ 13286803 w 15258763"/>
              <a:gd name="connsiteY496" fmla="*/ 38289 h 10453302"/>
              <a:gd name="connsiteX497" fmla="*/ 13478255 w 15258763"/>
              <a:gd name="connsiteY497" fmla="*/ 38289 h 10453302"/>
              <a:gd name="connsiteX498" fmla="*/ 13420819 w 15258763"/>
              <a:gd name="connsiteY498" fmla="*/ 995552 h 10453302"/>
              <a:gd name="connsiteX499" fmla="*/ 13152785 w 15258763"/>
              <a:gd name="connsiteY499" fmla="*/ 2910076 h 10453302"/>
              <a:gd name="connsiteX500" fmla="*/ 13076205 w 15258763"/>
              <a:gd name="connsiteY500" fmla="*/ 3312126 h 10453302"/>
              <a:gd name="connsiteX501" fmla="*/ 13133640 w 15258763"/>
              <a:gd name="connsiteY501" fmla="*/ 3848194 h 10453302"/>
              <a:gd name="connsiteX502" fmla="*/ 13229367 w 15258763"/>
              <a:gd name="connsiteY502" fmla="*/ 4077937 h 10453302"/>
              <a:gd name="connsiteX503" fmla="*/ 13459110 w 15258763"/>
              <a:gd name="connsiteY503" fmla="*/ 5054346 h 10453302"/>
              <a:gd name="connsiteX504" fmla="*/ 13478255 w 15258763"/>
              <a:gd name="connsiteY504" fmla="*/ 6049894 h 10453302"/>
              <a:gd name="connsiteX505" fmla="*/ 13420819 w 15258763"/>
              <a:gd name="connsiteY505" fmla="*/ 6758268 h 10453302"/>
              <a:gd name="connsiteX506" fmla="*/ 13037914 w 15258763"/>
              <a:gd name="connsiteY506" fmla="*/ 8002710 h 10453302"/>
              <a:gd name="connsiteX507" fmla="*/ 12463557 w 15258763"/>
              <a:gd name="connsiteY507" fmla="*/ 9400313 h 10453302"/>
              <a:gd name="connsiteX508" fmla="*/ 12272104 w 15258763"/>
              <a:gd name="connsiteY508" fmla="*/ 10166124 h 10453302"/>
              <a:gd name="connsiteX509" fmla="*/ 12252959 w 15258763"/>
              <a:gd name="connsiteY509" fmla="*/ 10415012 h 10453302"/>
              <a:gd name="connsiteX510" fmla="*/ 11889199 w 15258763"/>
              <a:gd name="connsiteY510" fmla="*/ 10415012 h 10453302"/>
              <a:gd name="connsiteX511" fmla="*/ 11889199 w 15258763"/>
              <a:gd name="connsiteY511" fmla="*/ 10338430 h 10453302"/>
              <a:gd name="connsiteX512" fmla="*/ 12099797 w 15258763"/>
              <a:gd name="connsiteY512" fmla="*/ 9438603 h 10453302"/>
              <a:gd name="connsiteX513" fmla="*/ 12616719 w 15258763"/>
              <a:gd name="connsiteY513" fmla="*/ 8309034 h 10453302"/>
              <a:gd name="connsiteX514" fmla="*/ 12980479 w 15258763"/>
              <a:gd name="connsiteY514" fmla="*/ 7562369 h 10453302"/>
              <a:gd name="connsiteX515" fmla="*/ 13286803 w 15258763"/>
              <a:gd name="connsiteY515" fmla="*/ 6298783 h 10453302"/>
              <a:gd name="connsiteX516" fmla="*/ 13267658 w 15258763"/>
              <a:gd name="connsiteY516" fmla="*/ 5169219 h 10453302"/>
              <a:gd name="connsiteX517" fmla="*/ 12942188 w 15258763"/>
              <a:gd name="connsiteY517" fmla="*/ 4116228 h 10453302"/>
              <a:gd name="connsiteX518" fmla="*/ 12865606 w 15258763"/>
              <a:gd name="connsiteY518" fmla="*/ 3963066 h 10453302"/>
              <a:gd name="connsiteX519" fmla="*/ 12789027 w 15258763"/>
              <a:gd name="connsiteY519" fmla="*/ 3465288 h 10453302"/>
              <a:gd name="connsiteX520" fmla="*/ 12884753 w 15258763"/>
              <a:gd name="connsiteY520" fmla="*/ 3024947 h 10453302"/>
              <a:gd name="connsiteX521" fmla="*/ 13076205 w 15258763"/>
              <a:gd name="connsiteY521" fmla="*/ 2163411 h 10453302"/>
              <a:gd name="connsiteX522" fmla="*/ 13286803 w 15258763"/>
              <a:gd name="connsiteY522" fmla="*/ 38289 h 10453302"/>
              <a:gd name="connsiteX523" fmla="*/ 3446148 w 15258763"/>
              <a:gd name="connsiteY523" fmla="*/ 38289 h 10453302"/>
              <a:gd name="connsiteX524" fmla="*/ 3599310 w 15258763"/>
              <a:gd name="connsiteY524" fmla="*/ 38289 h 10453302"/>
              <a:gd name="connsiteX525" fmla="*/ 3618456 w 15258763"/>
              <a:gd name="connsiteY525" fmla="*/ 95725 h 10453302"/>
              <a:gd name="connsiteX526" fmla="*/ 3905634 w 15258763"/>
              <a:gd name="connsiteY526" fmla="*/ 612647 h 10453302"/>
              <a:gd name="connsiteX527" fmla="*/ 4020506 w 15258763"/>
              <a:gd name="connsiteY527" fmla="*/ 1321020 h 10453302"/>
              <a:gd name="connsiteX528" fmla="*/ 3943926 w 15258763"/>
              <a:gd name="connsiteY528" fmla="*/ 1742215 h 10453302"/>
              <a:gd name="connsiteX529" fmla="*/ 3695038 w 15258763"/>
              <a:gd name="connsiteY529" fmla="*/ 2565461 h 10453302"/>
              <a:gd name="connsiteX530" fmla="*/ 3388713 w 15258763"/>
              <a:gd name="connsiteY530" fmla="*/ 3656741 h 10453302"/>
              <a:gd name="connsiteX531" fmla="*/ 3465294 w 15258763"/>
              <a:gd name="connsiteY531" fmla="*/ 5284084 h 10453302"/>
              <a:gd name="connsiteX532" fmla="*/ 3829055 w 15258763"/>
              <a:gd name="connsiteY532" fmla="*/ 6049894 h 10453302"/>
              <a:gd name="connsiteX533" fmla="*/ 4537428 w 15258763"/>
              <a:gd name="connsiteY533" fmla="*/ 7217755 h 10453302"/>
              <a:gd name="connsiteX534" fmla="*/ 4958623 w 15258763"/>
              <a:gd name="connsiteY534" fmla="*/ 8021855 h 10453302"/>
              <a:gd name="connsiteX535" fmla="*/ 5150076 w 15258763"/>
              <a:gd name="connsiteY535" fmla="*/ 9074844 h 10453302"/>
              <a:gd name="connsiteX536" fmla="*/ 5130930 w 15258763"/>
              <a:gd name="connsiteY536" fmla="*/ 9572620 h 10453302"/>
              <a:gd name="connsiteX537" fmla="*/ 5169222 w 15258763"/>
              <a:gd name="connsiteY537" fmla="*/ 10415012 h 10453302"/>
              <a:gd name="connsiteX538" fmla="*/ 4690591 w 15258763"/>
              <a:gd name="connsiteY538" fmla="*/ 10415012 h 10453302"/>
              <a:gd name="connsiteX539" fmla="*/ 4690591 w 15258763"/>
              <a:gd name="connsiteY539" fmla="*/ 10357576 h 10453302"/>
              <a:gd name="connsiteX540" fmla="*/ 4652300 w 15258763"/>
              <a:gd name="connsiteY540" fmla="*/ 8940827 h 10453302"/>
              <a:gd name="connsiteX541" fmla="*/ 4365120 w 15258763"/>
              <a:gd name="connsiteY541" fmla="*/ 7428352 h 10453302"/>
              <a:gd name="connsiteX542" fmla="*/ 3886489 w 15258763"/>
              <a:gd name="connsiteY542" fmla="*/ 6471090 h 10453302"/>
              <a:gd name="connsiteX543" fmla="*/ 3427003 w 15258763"/>
              <a:gd name="connsiteY543" fmla="*/ 5571263 h 10453302"/>
              <a:gd name="connsiteX544" fmla="*/ 3235551 w 15258763"/>
              <a:gd name="connsiteY544" fmla="*/ 3675886 h 10453302"/>
              <a:gd name="connsiteX545" fmla="*/ 3580165 w 15258763"/>
              <a:gd name="connsiteY545" fmla="*/ 2450590 h 10453302"/>
              <a:gd name="connsiteX546" fmla="*/ 3829055 w 15258763"/>
              <a:gd name="connsiteY546" fmla="*/ 1627344 h 10453302"/>
              <a:gd name="connsiteX547" fmla="*/ 3675892 w 15258763"/>
              <a:gd name="connsiteY547" fmla="*/ 440338 h 10453302"/>
              <a:gd name="connsiteX548" fmla="*/ 3484439 w 15258763"/>
              <a:gd name="connsiteY548" fmla="*/ 134015 h 10453302"/>
              <a:gd name="connsiteX549" fmla="*/ 3446148 w 15258763"/>
              <a:gd name="connsiteY549" fmla="*/ 38289 h 10453302"/>
              <a:gd name="connsiteX550" fmla="*/ 3178115 w 15258763"/>
              <a:gd name="connsiteY550" fmla="*/ 38289 h 10453302"/>
              <a:gd name="connsiteX551" fmla="*/ 3312131 w 15258763"/>
              <a:gd name="connsiteY551" fmla="*/ 38289 h 10453302"/>
              <a:gd name="connsiteX552" fmla="*/ 3331277 w 15258763"/>
              <a:gd name="connsiteY552" fmla="*/ 95725 h 10453302"/>
              <a:gd name="connsiteX553" fmla="*/ 3656746 w 15258763"/>
              <a:gd name="connsiteY553" fmla="*/ 650936 h 10453302"/>
              <a:gd name="connsiteX554" fmla="*/ 3752472 w 15258763"/>
              <a:gd name="connsiteY554" fmla="*/ 1512472 h 10453302"/>
              <a:gd name="connsiteX555" fmla="*/ 3522729 w 15258763"/>
              <a:gd name="connsiteY555" fmla="*/ 2259137 h 10453302"/>
              <a:gd name="connsiteX556" fmla="*/ 3120679 w 15258763"/>
              <a:gd name="connsiteY556" fmla="*/ 3675886 h 10453302"/>
              <a:gd name="connsiteX557" fmla="*/ 3101534 w 15258763"/>
              <a:gd name="connsiteY557" fmla="*/ 5035201 h 10453302"/>
              <a:gd name="connsiteX558" fmla="*/ 3407858 w 15258763"/>
              <a:gd name="connsiteY558" fmla="*/ 5935023 h 10453302"/>
              <a:gd name="connsiteX559" fmla="*/ 3848199 w 15258763"/>
              <a:gd name="connsiteY559" fmla="*/ 6873140 h 10453302"/>
              <a:gd name="connsiteX560" fmla="*/ 4154524 w 15258763"/>
              <a:gd name="connsiteY560" fmla="*/ 7849548 h 10453302"/>
              <a:gd name="connsiteX561" fmla="*/ 4231104 w 15258763"/>
              <a:gd name="connsiteY561" fmla="*/ 8864246 h 10453302"/>
              <a:gd name="connsiteX562" fmla="*/ 4231104 w 15258763"/>
              <a:gd name="connsiteY562" fmla="*/ 9764073 h 10453302"/>
              <a:gd name="connsiteX563" fmla="*/ 4307685 w 15258763"/>
              <a:gd name="connsiteY563" fmla="*/ 10395866 h 10453302"/>
              <a:gd name="connsiteX564" fmla="*/ 3943926 w 15258763"/>
              <a:gd name="connsiteY564" fmla="*/ 10395866 h 10453302"/>
              <a:gd name="connsiteX565" fmla="*/ 3886489 w 15258763"/>
              <a:gd name="connsiteY565" fmla="*/ 10012961 h 10453302"/>
              <a:gd name="connsiteX566" fmla="*/ 3848199 w 15258763"/>
              <a:gd name="connsiteY566" fmla="*/ 8825956 h 10453302"/>
              <a:gd name="connsiteX567" fmla="*/ 3829053 w 15258763"/>
              <a:gd name="connsiteY567" fmla="*/ 7945274 h 10453302"/>
              <a:gd name="connsiteX568" fmla="*/ 3388713 w 15258763"/>
              <a:gd name="connsiteY568" fmla="*/ 6317928 h 10453302"/>
              <a:gd name="connsiteX569" fmla="*/ 3158969 w 15258763"/>
              <a:gd name="connsiteY569" fmla="*/ 5724425 h 10453302"/>
              <a:gd name="connsiteX570" fmla="*/ 2967517 w 15258763"/>
              <a:gd name="connsiteY570" fmla="*/ 5054345 h 10453302"/>
              <a:gd name="connsiteX571" fmla="*/ 3005807 w 15258763"/>
              <a:gd name="connsiteY571" fmla="*/ 3580160 h 10453302"/>
              <a:gd name="connsiteX572" fmla="*/ 3427003 w 15258763"/>
              <a:gd name="connsiteY572" fmla="*/ 2201702 h 10453302"/>
              <a:gd name="connsiteX573" fmla="*/ 3618455 w 15258763"/>
              <a:gd name="connsiteY573" fmla="*/ 1589054 h 10453302"/>
              <a:gd name="connsiteX574" fmla="*/ 3522729 w 15258763"/>
              <a:gd name="connsiteY574" fmla="*/ 631791 h 10453302"/>
              <a:gd name="connsiteX575" fmla="*/ 3427003 w 15258763"/>
              <a:gd name="connsiteY575" fmla="*/ 459484 h 10453302"/>
              <a:gd name="connsiteX576" fmla="*/ 3178115 w 15258763"/>
              <a:gd name="connsiteY576" fmla="*/ 38289 h 10453302"/>
              <a:gd name="connsiteX577" fmla="*/ 2948371 w 15258763"/>
              <a:gd name="connsiteY577" fmla="*/ 38288 h 10453302"/>
              <a:gd name="connsiteX578" fmla="*/ 3063244 w 15258763"/>
              <a:gd name="connsiteY578" fmla="*/ 38288 h 10453302"/>
              <a:gd name="connsiteX579" fmla="*/ 3082388 w 15258763"/>
              <a:gd name="connsiteY579" fmla="*/ 76579 h 10453302"/>
              <a:gd name="connsiteX580" fmla="*/ 3427003 w 15258763"/>
              <a:gd name="connsiteY580" fmla="*/ 650936 h 10453302"/>
              <a:gd name="connsiteX581" fmla="*/ 3522729 w 15258763"/>
              <a:gd name="connsiteY581" fmla="*/ 1608199 h 10453302"/>
              <a:gd name="connsiteX582" fmla="*/ 3292987 w 15258763"/>
              <a:gd name="connsiteY582" fmla="*/ 2278283 h 10453302"/>
              <a:gd name="connsiteX583" fmla="*/ 2890937 w 15258763"/>
              <a:gd name="connsiteY583" fmla="*/ 3561014 h 10453302"/>
              <a:gd name="connsiteX584" fmla="*/ 3005808 w 15258763"/>
              <a:gd name="connsiteY584" fmla="*/ 5743570 h 10453302"/>
              <a:gd name="connsiteX585" fmla="*/ 3178114 w 15258763"/>
              <a:gd name="connsiteY585" fmla="*/ 6260492 h 10453302"/>
              <a:gd name="connsiteX586" fmla="*/ 3541874 w 15258763"/>
              <a:gd name="connsiteY586" fmla="*/ 7945274 h 10453302"/>
              <a:gd name="connsiteX587" fmla="*/ 3541874 w 15258763"/>
              <a:gd name="connsiteY587" fmla="*/ 8825956 h 10453302"/>
              <a:gd name="connsiteX588" fmla="*/ 3522729 w 15258763"/>
              <a:gd name="connsiteY588" fmla="*/ 9476894 h 10453302"/>
              <a:gd name="connsiteX589" fmla="*/ 3637600 w 15258763"/>
              <a:gd name="connsiteY589" fmla="*/ 10357576 h 10453302"/>
              <a:gd name="connsiteX590" fmla="*/ 3637600 w 15258763"/>
              <a:gd name="connsiteY590" fmla="*/ 10415012 h 10453302"/>
              <a:gd name="connsiteX591" fmla="*/ 3350422 w 15258763"/>
              <a:gd name="connsiteY591" fmla="*/ 10415012 h 10453302"/>
              <a:gd name="connsiteX592" fmla="*/ 3312132 w 15258763"/>
              <a:gd name="connsiteY592" fmla="*/ 10280995 h 10453302"/>
              <a:gd name="connsiteX593" fmla="*/ 3197260 w 15258763"/>
              <a:gd name="connsiteY593" fmla="*/ 8634503 h 10453302"/>
              <a:gd name="connsiteX594" fmla="*/ 3216406 w 15258763"/>
              <a:gd name="connsiteY594" fmla="*/ 7658095 h 10453302"/>
              <a:gd name="connsiteX595" fmla="*/ 3120679 w 15258763"/>
              <a:gd name="connsiteY595" fmla="*/ 6911431 h 10453302"/>
              <a:gd name="connsiteX596" fmla="*/ 2814355 w 15258763"/>
              <a:gd name="connsiteY596" fmla="*/ 5762715 h 10453302"/>
              <a:gd name="connsiteX597" fmla="*/ 2737775 w 15258763"/>
              <a:gd name="connsiteY597" fmla="*/ 3618450 h 10453302"/>
              <a:gd name="connsiteX598" fmla="*/ 3158970 w 15258763"/>
              <a:gd name="connsiteY598" fmla="*/ 2278283 h 10453302"/>
              <a:gd name="connsiteX599" fmla="*/ 3388713 w 15258763"/>
              <a:gd name="connsiteY599" fmla="*/ 1627344 h 10453302"/>
              <a:gd name="connsiteX600" fmla="*/ 3292987 w 15258763"/>
              <a:gd name="connsiteY600" fmla="*/ 650936 h 10453302"/>
              <a:gd name="connsiteX601" fmla="*/ 3139825 w 15258763"/>
              <a:gd name="connsiteY601" fmla="*/ 363757 h 10453302"/>
              <a:gd name="connsiteX602" fmla="*/ 2948371 w 15258763"/>
              <a:gd name="connsiteY602" fmla="*/ 38288 h 10453302"/>
              <a:gd name="connsiteX603" fmla="*/ 14971584 w 15258763"/>
              <a:gd name="connsiteY603" fmla="*/ 38288 h 10453302"/>
              <a:gd name="connsiteX604" fmla="*/ 15163037 w 15258763"/>
              <a:gd name="connsiteY604" fmla="*/ 38288 h 10453302"/>
              <a:gd name="connsiteX605" fmla="*/ 15163037 w 15258763"/>
              <a:gd name="connsiteY605" fmla="*/ 95724 h 10453302"/>
              <a:gd name="connsiteX606" fmla="*/ 15105602 w 15258763"/>
              <a:gd name="connsiteY606" fmla="*/ 1187003 h 10453302"/>
              <a:gd name="connsiteX607" fmla="*/ 15105602 w 15258763"/>
              <a:gd name="connsiteY607" fmla="*/ 2393154 h 10453302"/>
              <a:gd name="connsiteX608" fmla="*/ 15220473 w 15258763"/>
              <a:gd name="connsiteY608" fmla="*/ 4001355 h 10453302"/>
              <a:gd name="connsiteX609" fmla="*/ 15258763 w 15258763"/>
              <a:gd name="connsiteY609" fmla="*/ 4326825 h 10453302"/>
              <a:gd name="connsiteX610" fmla="*/ 15258763 w 15258763"/>
              <a:gd name="connsiteY610" fmla="*/ 5437246 h 10453302"/>
              <a:gd name="connsiteX611" fmla="*/ 15258763 w 15258763"/>
              <a:gd name="connsiteY611" fmla="*/ 5475537 h 10453302"/>
              <a:gd name="connsiteX612" fmla="*/ 15124747 w 15258763"/>
              <a:gd name="connsiteY612" fmla="*/ 7007157 h 10453302"/>
              <a:gd name="connsiteX613" fmla="*/ 15086457 w 15258763"/>
              <a:gd name="connsiteY613" fmla="*/ 8175017 h 10453302"/>
              <a:gd name="connsiteX614" fmla="*/ 15163037 w 15258763"/>
              <a:gd name="connsiteY614" fmla="*/ 9400313 h 10453302"/>
              <a:gd name="connsiteX615" fmla="*/ 15258763 w 15258763"/>
              <a:gd name="connsiteY615" fmla="*/ 10415012 h 10453302"/>
              <a:gd name="connsiteX616" fmla="*/ 15067311 w 15258763"/>
              <a:gd name="connsiteY616" fmla="*/ 10415012 h 10453302"/>
              <a:gd name="connsiteX617" fmla="*/ 14952439 w 15258763"/>
              <a:gd name="connsiteY617" fmla="*/ 9113135 h 10453302"/>
              <a:gd name="connsiteX618" fmla="*/ 14875858 w 15258763"/>
              <a:gd name="connsiteY618" fmla="*/ 8175017 h 10453302"/>
              <a:gd name="connsiteX619" fmla="*/ 14933295 w 15258763"/>
              <a:gd name="connsiteY619" fmla="*/ 6834850 h 10453302"/>
              <a:gd name="connsiteX620" fmla="*/ 15048166 w 15258763"/>
              <a:gd name="connsiteY620" fmla="*/ 5513827 h 10453302"/>
              <a:gd name="connsiteX621" fmla="*/ 14971584 w 15258763"/>
              <a:gd name="connsiteY621" fmla="*/ 2967511 h 10453302"/>
              <a:gd name="connsiteX622" fmla="*/ 14895005 w 15258763"/>
              <a:gd name="connsiteY622" fmla="*/ 1474182 h 10453302"/>
              <a:gd name="connsiteX623" fmla="*/ 14952439 w 15258763"/>
              <a:gd name="connsiteY623" fmla="*/ 306322 h 10453302"/>
              <a:gd name="connsiteX624" fmla="*/ 14971584 w 15258763"/>
              <a:gd name="connsiteY624" fmla="*/ 38288 h 10453302"/>
              <a:gd name="connsiteX625" fmla="*/ 13842016 w 15258763"/>
              <a:gd name="connsiteY625" fmla="*/ 38288 h 10453302"/>
              <a:gd name="connsiteX626" fmla="*/ 13976032 w 15258763"/>
              <a:gd name="connsiteY626" fmla="*/ 38288 h 10453302"/>
              <a:gd name="connsiteX627" fmla="*/ 13976032 w 15258763"/>
              <a:gd name="connsiteY627" fmla="*/ 76579 h 10453302"/>
              <a:gd name="connsiteX628" fmla="*/ 13976032 w 15258763"/>
              <a:gd name="connsiteY628" fmla="*/ 708372 h 10453302"/>
              <a:gd name="connsiteX629" fmla="*/ 13937742 w 15258763"/>
              <a:gd name="connsiteY629" fmla="*/ 2450589 h 10453302"/>
              <a:gd name="connsiteX630" fmla="*/ 14014322 w 15258763"/>
              <a:gd name="connsiteY630" fmla="*/ 3848192 h 10453302"/>
              <a:gd name="connsiteX631" fmla="*/ 14129194 w 15258763"/>
              <a:gd name="connsiteY631" fmla="*/ 5379810 h 10453302"/>
              <a:gd name="connsiteX632" fmla="*/ 13918595 w 15258763"/>
              <a:gd name="connsiteY632" fmla="*/ 7409207 h 10453302"/>
              <a:gd name="connsiteX633" fmla="*/ 13650563 w 15258763"/>
              <a:gd name="connsiteY633" fmla="*/ 9400313 h 10453302"/>
              <a:gd name="connsiteX634" fmla="*/ 13612272 w 15258763"/>
              <a:gd name="connsiteY634" fmla="*/ 10395866 h 10453302"/>
              <a:gd name="connsiteX635" fmla="*/ 13286803 w 15258763"/>
              <a:gd name="connsiteY635" fmla="*/ 10395866 h 10453302"/>
              <a:gd name="connsiteX636" fmla="*/ 13325093 w 15258763"/>
              <a:gd name="connsiteY636" fmla="*/ 9783218 h 10453302"/>
              <a:gd name="connsiteX637" fmla="*/ 13535690 w 15258763"/>
              <a:gd name="connsiteY637" fmla="*/ 8672793 h 10453302"/>
              <a:gd name="connsiteX638" fmla="*/ 13822869 w 15258763"/>
              <a:gd name="connsiteY638" fmla="*/ 7141173 h 10453302"/>
              <a:gd name="connsiteX639" fmla="*/ 13976032 w 15258763"/>
              <a:gd name="connsiteY639" fmla="*/ 5513827 h 10453302"/>
              <a:gd name="connsiteX640" fmla="*/ 13976032 w 15258763"/>
              <a:gd name="connsiteY640" fmla="*/ 4652295 h 10453302"/>
              <a:gd name="connsiteX641" fmla="*/ 13822869 w 15258763"/>
              <a:gd name="connsiteY641" fmla="*/ 3714177 h 10453302"/>
              <a:gd name="connsiteX642" fmla="*/ 13765434 w 15258763"/>
              <a:gd name="connsiteY642" fmla="*/ 2814349 h 10453302"/>
              <a:gd name="connsiteX643" fmla="*/ 13842016 w 15258763"/>
              <a:gd name="connsiteY643" fmla="*/ 1952812 h 10453302"/>
              <a:gd name="connsiteX644" fmla="*/ 13880305 w 15258763"/>
              <a:gd name="connsiteY644" fmla="*/ 440338 h 10453302"/>
              <a:gd name="connsiteX645" fmla="*/ 13842016 w 15258763"/>
              <a:gd name="connsiteY645" fmla="*/ 38288 h 10453302"/>
              <a:gd name="connsiteX646" fmla="*/ 497781 w 15258763"/>
              <a:gd name="connsiteY646" fmla="*/ 38288 h 10453302"/>
              <a:gd name="connsiteX647" fmla="*/ 689233 w 15258763"/>
              <a:gd name="connsiteY647" fmla="*/ 38288 h 10453302"/>
              <a:gd name="connsiteX648" fmla="*/ 995556 w 15258763"/>
              <a:gd name="connsiteY648" fmla="*/ 765808 h 10453302"/>
              <a:gd name="connsiteX649" fmla="*/ 1091284 w 15258763"/>
              <a:gd name="connsiteY649" fmla="*/ 1033840 h 10453302"/>
              <a:gd name="connsiteX650" fmla="*/ 1148718 w 15258763"/>
              <a:gd name="connsiteY650" fmla="*/ 2278282 h 10453302"/>
              <a:gd name="connsiteX651" fmla="*/ 861540 w 15258763"/>
              <a:gd name="connsiteY651" fmla="*/ 3388706 h 10453302"/>
              <a:gd name="connsiteX652" fmla="*/ 402054 w 15258763"/>
              <a:gd name="connsiteY652" fmla="*/ 5092635 h 10453302"/>
              <a:gd name="connsiteX653" fmla="*/ 268038 w 15258763"/>
              <a:gd name="connsiteY653" fmla="*/ 6547671 h 10453302"/>
              <a:gd name="connsiteX654" fmla="*/ 363764 w 15258763"/>
              <a:gd name="connsiteY654" fmla="*/ 7658095 h 10453302"/>
              <a:gd name="connsiteX655" fmla="*/ 459490 w 15258763"/>
              <a:gd name="connsiteY655" fmla="*/ 8864246 h 10453302"/>
              <a:gd name="connsiteX656" fmla="*/ 497781 w 15258763"/>
              <a:gd name="connsiteY656" fmla="*/ 9859799 h 10453302"/>
              <a:gd name="connsiteX657" fmla="*/ 555216 w 15258763"/>
              <a:gd name="connsiteY657" fmla="*/ 10415012 h 10453302"/>
              <a:gd name="connsiteX658" fmla="*/ 421200 w 15258763"/>
              <a:gd name="connsiteY658" fmla="*/ 10415012 h 10453302"/>
              <a:gd name="connsiteX659" fmla="*/ 421200 w 15258763"/>
              <a:gd name="connsiteY659" fmla="*/ 10357576 h 10453302"/>
              <a:gd name="connsiteX660" fmla="*/ 382908 w 15258763"/>
              <a:gd name="connsiteY660" fmla="*/ 9630056 h 10453302"/>
              <a:gd name="connsiteX661" fmla="*/ 306328 w 15258763"/>
              <a:gd name="connsiteY661" fmla="*/ 8136727 h 10453302"/>
              <a:gd name="connsiteX662" fmla="*/ 153166 w 15258763"/>
              <a:gd name="connsiteY662" fmla="*/ 6605106 h 10453302"/>
              <a:gd name="connsiteX663" fmla="*/ 229747 w 15258763"/>
              <a:gd name="connsiteY663" fmla="*/ 5130926 h 10453302"/>
              <a:gd name="connsiteX664" fmla="*/ 593506 w 15258763"/>
              <a:gd name="connsiteY664" fmla="*/ 3695030 h 10453302"/>
              <a:gd name="connsiteX665" fmla="*/ 938122 w 15258763"/>
              <a:gd name="connsiteY665" fmla="*/ 2297427 h 10453302"/>
              <a:gd name="connsiteX666" fmla="*/ 784959 w 15258763"/>
              <a:gd name="connsiteY666" fmla="*/ 765808 h 10453302"/>
              <a:gd name="connsiteX667" fmla="*/ 612652 w 15258763"/>
              <a:gd name="connsiteY667" fmla="*/ 325467 h 10453302"/>
              <a:gd name="connsiteX668" fmla="*/ 497781 w 15258763"/>
              <a:gd name="connsiteY668" fmla="*/ 38288 h 10453302"/>
              <a:gd name="connsiteX669" fmla="*/ 14646116 w 15258763"/>
              <a:gd name="connsiteY669" fmla="*/ 38287 h 10453302"/>
              <a:gd name="connsiteX670" fmla="*/ 14818423 w 15258763"/>
              <a:gd name="connsiteY670" fmla="*/ 38287 h 10453302"/>
              <a:gd name="connsiteX671" fmla="*/ 14799279 w 15258763"/>
              <a:gd name="connsiteY671" fmla="*/ 536064 h 10453302"/>
              <a:gd name="connsiteX672" fmla="*/ 14760987 w 15258763"/>
              <a:gd name="connsiteY672" fmla="*/ 1914522 h 10453302"/>
              <a:gd name="connsiteX673" fmla="*/ 14799279 w 15258763"/>
              <a:gd name="connsiteY673" fmla="*/ 2699477 h 10453302"/>
              <a:gd name="connsiteX674" fmla="*/ 14933295 w 15258763"/>
              <a:gd name="connsiteY674" fmla="*/ 4288533 h 10453302"/>
              <a:gd name="connsiteX675" fmla="*/ 14895005 w 15258763"/>
              <a:gd name="connsiteY675" fmla="*/ 5820151 h 10453302"/>
              <a:gd name="connsiteX676" fmla="*/ 14741842 w 15258763"/>
              <a:gd name="connsiteY676" fmla="*/ 7217755 h 10453302"/>
              <a:gd name="connsiteX677" fmla="*/ 14703552 w 15258763"/>
              <a:gd name="connsiteY677" fmla="*/ 8232453 h 10453302"/>
              <a:gd name="connsiteX678" fmla="*/ 14760987 w 15258763"/>
              <a:gd name="connsiteY678" fmla="*/ 8921682 h 10453302"/>
              <a:gd name="connsiteX679" fmla="*/ 14837568 w 15258763"/>
              <a:gd name="connsiteY679" fmla="*/ 9936380 h 10453302"/>
              <a:gd name="connsiteX680" fmla="*/ 14875858 w 15258763"/>
              <a:gd name="connsiteY680" fmla="*/ 10434157 h 10453302"/>
              <a:gd name="connsiteX681" fmla="*/ 14684406 w 15258763"/>
              <a:gd name="connsiteY681" fmla="*/ 10434157 h 10453302"/>
              <a:gd name="connsiteX682" fmla="*/ 14684406 w 15258763"/>
              <a:gd name="connsiteY682" fmla="*/ 10415012 h 10453302"/>
              <a:gd name="connsiteX683" fmla="*/ 14550390 w 15258763"/>
              <a:gd name="connsiteY683" fmla="*/ 8711084 h 10453302"/>
              <a:gd name="connsiteX684" fmla="*/ 14607826 w 15258763"/>
              <a:gd name="connsiteY684" fmla="*/ 6758268 h 10453302"/>
              <a:gd name="connsiteX685" fmla="*/ 14760987 w 15258763"/>
              <a:gd name="connsiteY685" fmla="*/ 5379810 h 10453302"/>
              <a:gd name="connsiteX686" fmla="*/ 14684406 w 15258763"/>
              <a:gd name="connsiteY686" fmla="*/ 3350416 h 10453302"/>
              <a:gd name="connsiteX687" fmla="*/ 14588680 w 15258763"/>
              <a:gd name="connsiteY687" fmla="*/ 1608198 h 10453302"/>
              <a:gd name="connsiteX688" fmla="*/ 14646116 w 15258763"/>
              <a:gd name="connsiteY688" fmla="*/ 38287 h 10453302"/>
              <a:gd name="connsiteX689" fmla="*/ 880685 w 15258763"/>
              <a:gd name="connsiteY689" fmla="*/ 38287 h 10453302"/>
              <a:gd name="connsiteX690" fmla="*/ 1072137 w 15258763"/>
              <a:gd name="connsiteY690" fmla="*/ 38287 h 10453302"/>
              <a:gd name="connsiteX691" fmla="*/ 1340171 w 15258763"/>
              <a:gd name="connsiteY691" fmla="*/ 631790 h 10453302"/>
              <a:gd name="connsiteX692" fmla="*/ 1589059 w 15258763"/>
              <a:gd name="connsiteY692" fmla="*/ 1263583 h 10453302"/>
              <a:gd name="connsiteX693" fmla="*/ 1569914 w 15258763"/>
              <a:gd name="connsiteY693" fmla="*/ 2259136 h 10453302"/>
              <a:gd name="connsiteX694" fmla="*/ 1474187 w 15258763"/>
              <a:gd name="connsiteY694" fmla="*/ 2508025 h 10453302"/>
              <a:gd name="connsiteX695" fmla="*/ 670087 w 15258763"/>
              <a:gd name="connsiteY695" fmla="*/ 5437246 h 10453302"/>
              <a:gd name="connsiteX696" fmla="*/ 574361 w 15258763"/>
              <a:gd name="connsiteY696" fmla="*/ 6547671 h 10453302"/>
              <a:gd name="connsiteX697" fmla="*/ 670087 w 15258763"/>
              <a:gd name="connsiteY697" fmla="*/ 7715531 h 10453302"/>
              <a:gd name="connsiteX698" fmla="*/ 727523 w 15258763"/>
              <a:gd name="connsiteY698" fmla="*/ 8883392 h 10453302"/>
              <a:gd name="connsiteX699" fmla="*/ 765813 w 15258763"/>
              <a:gd name="connsiteY699" fmla="*/ 9955525 h 10453302"/>
              <a:gd name="connsiteX700" fmla="*/ 804104 w 15258763"/>
              <a:gd name="connsiteY700" fmla="*/ 10415012 h 10453302"/>
              <a:gd name="connsiteX701" fmla="*/ 670087 w 15258763"/>
              <a:gd name="connsiteY701" fmla="*/ 10415012 h 10453302"/>
              <a:gd name="connsiteX702" fmla="*/ 612651 w 15258763"/>
              <a:gd name="connsiteY702" fmla="*/ 9113135 h 10453302"/>
              <a:gd name="connsiteX703" fmla="*/ 593506 w 15258763"/>
              <a:gd name="connsiteY703" fmla="*/ 8404760 h 10453302"/>
              <a:gd name="connsiteX704" fmla="*/ 440344 w 15258763"/>
              <a:gd name="connsiteY704" fmla="*/ 6815705 h 10453302"/>
              <a:gd name="connsiteX705" fmla="*/ 536070 w 15258763"/>
              <a:gd name="connsiteY705" fmla="*/ 5245794 h 10453302"/>
              <a:gd name="connsiteX706" fmla="*/ 1072137 w 15258763"/>
              <a:gd name="connsiteY706" fmla="*/ 3254689 h 10453302"/>
              <a:gd name="connsiteX707" fmla="*/ 1378461 w 15258763"/>
              <a:gd name="connsiteY707" fmla="*/ 2259136 h 10453302"/>
              <a:gd name="connsiteX708" fmla="*/ 1378461 w 15258763"/>
              <a:gd name="connsiteY708" fmla="*/ 1244438 h 10453302"/>
              <a:gd name="connsiteX709" fmla="*/ 1148718 w 15258763"/>
              <a:gd name="connsiteY709" fmla="*/ 631790 h 10453302"/>
              <a:gd name="connsiteX710" fmla="*/ 880685 w 15258763"/>
              <a:gd name="connsiteY710" fmla="*/ 38287 h 10453302"/>
              <a:gd name="connsiteX711" fmla="*/ 14071758 w 15258763"/>
              <a:gd name="connsiteY711" fmla="*/ 38287 h 10453302"/>
              <a:gd name="connsiteX712" fmla="*/ 14205774 w 15258763"/>
              <a:gd name="connsiteY712" fmla="*/ 38287 h 10453302"/>
              <a:gd name="connsiteX713" fmla="*/ 14205774 w 15258763"/>
              <a:gd name="connsiteY713" fmla="*/ 76578 h 10453302"/>
              <a:gd name="connsiteX714" fmla="*/ 14205774 w 15258763"/>
              <a:gd name="connsiteY714" fmla="*/ 1569907 h 10453302"/>
              <a:gd name="connsiteX715" fmla="*/ 14205774 w 15258763"/>
              <a:gd name="connsiteY715" fmla="*/ 2565460 h 10453302"/>
              <a:gd name="connsiteX716" fmla="*/ 14244065 w 15258763"/>
              <a:gd name="connsiteY716" fmla="*/ 3197253 h 10453302"/>
              <a:gd name="connsiteX717" fmla="*/ 14378082 w 15258763"/>
              <a:gd name="connsiteY717" fmla="*/ 4250243 h 10453302"/>
              <a:gd name="connsiteX718" fmla="*/ 14378082 w 15258763"/>
              <a:gd name="connsiteY718" fmla="*/ 5571263 h 10453302"/>
              <a:gd name="connsiteX719" fmla="*/ 14224921 w 15258763"/>
              <a:gd name="connsiteY719" fmla="*/ 6834850 h 10453302"/>
              <a:gd name="connsiteX720" fmla="*/ 14110048 w 15258763"/>
              <a:gd name="connsiteY720" fmla="*/ 8041000 h 10453302"/>
              <a:gd name="connsiteX721" fmla="*/ 14071758 w 15258763"/>
              <a:gd name="connsiteY721" fmla="*/ 9093989 h 10453302"/>
              <a:gd name="connsiteX722" fmla="*/ 14071758 w 15258763"/>
              <a:gd name="connsiteY722" fmla="*/ 9993816 h 10453302"/>
              <a:gd name="connsiteX723" fmla="*/ 14090903 w 15258763"/>
              <a:gd name="connsiteY723" fmla="*/ 10453302 h 10453302"/>
              <a:gd name="connsiteX724" fmla="*/ 13842016 w 15258763"/>
              <a:gd name="connsiteY724" fmla="*/ 10453302 h 10453302"/>
              <a:gd name="connsiteX725" fmla="*/ 13842016 w 15258763"/>
              <a:gd name="connsiteY725" fmla="*/ 10415012 h 10453302"/>
              <a:gd name="connsiteX726" fmla="*/ 13842016 w 15258763"/>
              <a:gd name="connsiteY726" fmla="*/ 9610911 h 10453302"/>
              <a:gd name="connsiteX727" fmla="*/ 14148339 w 15258763"/>
              <a:gd name="connsiteY727" fmla="*/ 6451945 h 10453302"/>
              <a:gd name="connsiteX728" fmla="*/ 14263210 w 15258763"/>
              <a:gd name="connsiteY728" fmla="*/ 5379810 h 10453302"/>
              <a:gd name="connsiteX729" fmla="*/ 14167484 w 15258763"/>
              <a:gd name="connsiteY729" fmla="*/ 3848192 h 10453302"/>
              <a:gd name="connsiteX730" fmla="*/ 14071758 w 15258763"/>
              <a:gd name="connsiteY730" fmla="*/ 2622896 h 10453302"/>
              <a:gd name="connsiteX731" fmla="*/ 14090903 w 15258763"/>
              <a:gd name="connsiteY731" fmla="*/ 689226 h 10453302"/>
              <a:gd name="connsiteX732" fmla="*/ 14071758 w 15258763"/>
              <a:gd name="connsiteY732" fmla="*/ 38287 h 10453302"/>
              <a:gd name="connsiteX733" fmla="*/ 14339792 w 15258763"/>
              <a:gd name="connsiteY733" fmla="*/ 38287 h 10453302"/>
              <a:gd name="connsiteX734" fmla="*/ 14492953 w 15258763"/>
              <a:gd name="connsiteY734" fmla="*/ 38287 h 10453302"/>
              <a:gd name="connsiteX735" fmla="*/ 14492953 w 15258763"/>
              <a:gd name="connsiteY735" fmla="*/ 57431 h 10453302"/>
              <a:gd name="connsiteX736" fmla="*/ 14473808 w 15258763"/>
              <a:gd name="connsiteY736" fmla="*/ 2010247 h 10453302"/>
              <a:gd name="connsiteX737" fmla="*/ 14550390 w 15258763"/>
              <a:gd name="connsiteY737" fmla="*/ 3216398 h 10453302"/>
              <a:gd name="connsiteX738" fmla="*/ 14684406 w 15258763"/>
              <a:gd name="connsiteY738" fmla="*/ 4767165 h 10453302"/>
              <a:gd name="connsiteX739" fmla="*/ 14531245 w 15258763"/>
              <a:gd name="connsiteY739" fmla="*/ 6566816 h 10453302"/>
              <a:gd name="connsiteX740" fmla="*/ 14416374 w 15258763"/>
              <a:gd name="connsiteY740" fmla="*/ 8289889 h 10453302"/>
              <a:gd name="connsiteX741" fmla="*/ 14435519 w 15258763"/>
              <a:gd name="connsiteY741" fmla="*/ 8864246 h 10453302"/>
              <a:gd name="connsiteX742" fmla="*/ 14492953 w 15258763"/>
              <a:gd name="connsiteY742" fmla="*/ 9993816 h 10453302"/>
              <a:gd name="connsiteX743" fmla="*/ 14531245 w 15258763"/>
              <a:gd name="connsiteY743" fmla="*/ 10415012 h 10453302"/>
              <a:gd name="connsiteX744" fmla="*/ 14320647 w 15258763"/>
              <a:gd name="connsiteY744" fmla="*/ 10415012 h 10453302"/>
              <a:gd name="connsiteX745" fmla="*/ 14282356 w 15258763"/>
              <a:gd name="connsiteY745" fmla="*/ 9974671 h 10453302"/>
              <a:gd name="connsiteX746" fmla="*/ 14263211 w 15258763"/>
              <a:gd name="connsiteY746" fmla="*/ 8730230 h 10453302"/>
              <a:gd name="connsiteX747" fmla="*/ 14416374 w 15258763"/>
              <a:gd name="connsiteY747" fmla="*/ 6356218 h 10453302"/>
              <a:gd name="connsiteX748" fmla="*/ 14531245 w 15258763"/>
              <a:gd name="connsiteY748" fmla="*/ 5207505 h 10453302"/>
              <a:gd name="connsiteX749" fmla="*/ 14416374 w 15258763"/>
              <a:gd name="connsiteY749" fmla="*/ 3484431 h 10453302"/>
              <a:gd name="connsiteX750" fmla="*/ 14320647 w 15258763"/>
              <a:gd name="connsiteY750" fmla="*/ 2182554 h 10453302"/>
              <a:gd name="connsiteX751" fmla="*/ 14339792 w 15258763"/>
              <a:gd name="connsiteY751" fmla="*/ 95723 h 10453302"/>
              <a:gd name="connsiteX752" fmla="*/ 14339792 w 15258763"/>
              <a:gd name="connsiteY752" fmla="*/ 38287 h 10453302"/>
              <a:gd name="connsiteX753" fmla="*/ 2527174 w 15258763"/>
              <a:gd name="connsiteY753" fmla="*/ 38287 h 10453302"/>
              <a:gd name="connsiteX754" fmla="*/ 2642046 w 15258763"/>
              <a:gd name="connsiteY754" fmla="*/ 38287 h 10453302"/>
              <a:gd name="connsiteX755" fmla="*/ 2910079 w 15258763"/>
              <a:gd name="connsiteY755" fmla="*/ 478628 h 10453302"/>
              <a:gd name="connsiteX756" fmla="*/ 3120677 w 15258763"/>
              <a:gd name="connsiteY756" fmla="*/ 880678 h 10453302"/>
              <a:gd name="connsiteX757" fmla="*/ 3197258 w 15258763"/>
              <a:gd name="connsiteY757" fmla="*/ 1627343 h 10453302"/>
              <a:gd name="connsiteX758" fmla="*/ 3044096 w 15258763"/>
              <a:gd name="connsiteY758" fmla="*/ 2105974 h 10453302"/>
              <a:gd name="connsiteX759" fmla="*/ 2718627 w 15258763"/>
              <a:gd name="connsiteY759" fmla="*/ 2871783 h 10453302"/>
              <a:gd name="connsiteX760" fmla="*/ 2431448 w 15258763"/>
              <a:gd name="connsiteY760" fmla="*/ 5686135 h 10453302"/>
              <a:gd name="connsiteX761" fmla="*/ 2603755 w 15258763"/>
              <a:gd name="connsiteY761" fmla="*/ 6758268 h 10453302"/>
              <a:gd name="connsiteX762" fmla="*/ 2527174 w 15258763"/>
              <a:gd name="connsiteY762" fmla="*/ 7926129 h 10453302"/>
              <a:gd name="connsiteX763" fmla="*/ 2450593 w 15258763"/>
              <a:gd name="connsiteY763" fmla="*/ 8328179 h 10453302"/>
              <a:gd name="connsiteX764" fmla="*/ 2469738 w 15258763"/>
              <a:gd name="connsiteY764" fmla="*/ 9381168 h 10453302"/>
              <a:gd name="connsiteX765" fmla="*/ 2680336 w 15258763"/>
              <a:gd name="connsiteY765" fmla="*/ 10415012 h 10453302"/>
              <a:gd name="connsiteX766" fmla="*/ 2450593 w 15258763"/>
              <a:gd name="connsiteY766" fmla="*/ 10415012 h 10453302"/>
              <a:gd name="connsiteX767" fmla="*/ 2431448 w 15258763"/>
              <a:gd name="connsiteY767" fmla="*/ 10357576 h 10453302"/>
              <a:gd name="connsiteX768" fmla="*/ 2316576 w 15258763"/>
              <a:gd name="connsiteY768" fmla="*/ 9878945 h 10453302"/>
              <a:gd name="connsiteX769" fmla="*/ 2201705 w 15258763"/>
              <a:gd name="connsiteY769" fmla="*/ 8500486 h 10453302"/>
              <a:gd name="connsiteX770" fmla="*/ 2316576 w 15258763"/>
              <a:gd name="connsiteY770" fmla="*/ 7849548 h 10453302"/>
              <a:gd name="connsiteX771" fmla="*/ 2431448 w 15258763"/>
              <a:gd name="connsiteY771" fmla="*/ 6853995 h 10453302"/>
              <a:gd name="connsiteX772" fmla="*/ 2297431 w 15258763"/>
              <a:gd name="connsiteY772" fmla="*/ 5686135 h 10453302"/>
              <a:gd name="connsiteX773" fmla="*/ 2412303 w 15258763"/>
              <a:gd name="connsiteY773" fmla="*/ 3580158 h 10453302"/>
              <a:gd name="connsiteX774" fmla="*/ 2852643 w 15258763"/>
              <a:gd name="connsiteY774" fmla="*/ 2335716 h 10453302"/>
              <a:gd name="connsiteX775" fmla="*/ 3063241 w 15258763"/>
              <a:gd name="connsiteY775" fmla="*/ 1780505 h 10453302"/>
              <a:gd name="connsiteX776" fmla="*/ 3005805 w 15258763"/>
              <a:gd name="connsiteY776" fmla="*/ 804097 h 10453302"/>
              <a:gd name="connsiteX777" fmla="*/ 2756917 w 15258763"/>
              <a:gd name="connsiteY777" fmla="*/ 363756 h 10453302"/>
              <a:gd name="connsiteX778" fmla="*/ 2527174 w 15258763"/>
              <a:gd name="connsiteY778" fmla="*/ 38287 h 10453302"/>
              <a:gd name="connsiteX779" fmla="*/ 1225299 w 15258763"/>
              <a:gd name="connsiteY779" fmla="*/ 38286 h 10453302"/>
              <a:gd name="connsiteX780" fmla="*/ 1397606 w 15258763"/>
              <a:gd name="connsiteY780" fmla="*/ 38286 h 10453302"/>
              <a:gd name="connsiteX781" fmla="*/ 1684785 w 15258763"/>
              <a:gd name="connsiteY781" fmla="*/ 574354 h 10453302"/>
              <a:gd name="connsiteX782" fmla="*/ 1971964 w 15258763"/>
              <a:gd name="connsiteY782" fmla="*/ 1244437 h 10453302"/>
              <a:gd name="connsiteX783" fmla="*/ 1971964 w 15258763"/>
              <a:gd name="connsiteY783" fmla="*/ 2105973 h 10453302"/>
              <a:gd name="connsiteX784" fmla="*/ 1837947 w 15258763"/>
              <a:gd name="connsiteY784" fmla="*/ 2469733 h 10453302"/>
              <a:gd name="connsiteX785" fmla="*/ 1493332 w 15258763"/>
              <a:gd name="connsiteY785" fmla="*/ 3388705 h 10453302"/>
              <a:gd name="connsiteX786" fmla="*/ 957265 w 15258763"/>
              <a:gd name="connsiteY786" fmla="*/ 5609554 h 10453302"/>
              <a:gd name="connsiteX787" fmla="*/ 861539 w 15258763"/>
              <a:gd name="connsiteY787" fmla="*/ 6662542 h 10453302"/>
              <a:gd name="connsiteX788" fmla="*/ 899829 w 15258763"/>
              <a:gd name="connsiteY788" fmla="*/ 7409207 h 10453302"/>
              <a:gd name="connsiteX789" fmla="*/ 957265 w 15258763"/>
              <a:gd name="connsiteY789" fmla="*/ 8443051 h 10453302"/>
              <a:gd name="connsiteX790" fmla="*/ 957265 w 15258763"/>
              <a:gd name="connsiteY790" fmla="*/ 9572620 h 10453302"/>
              <a:gd name="connsiteX791" fmla="*/ 1033846 w 15258763"/>
              <a:gd name="connsiteY791" fmla="*/ 10415012 h 10453302"/>
              <a:gd name="connsiteX792" fmla="*/ 899829 w 15258763"/>
              <a:gd name="connsiteY792" fmla="*/ 10415012 h 10453302"/>
              <a:gd name="connsiteX793" fmla="*/ 899829 w 15258763"/>
              <a:gd name="connsiteY793" fmla="*/ 10357576 h 10453302"/>
              <a:gd name="connsiteX794" fmla="*/ 823249 w 15258763"/>
              <a:gd name="connsiteY794" fmla="*/ 8787665 h 10453302"/>
              <a:gd name="connsiteX795" fmla="*/ 823249 w 15258763"/>
              <a:gd name="connsiteY795" fmla="*/ 8117582 h 10453302"/>
              <a:gd name="connsiteX796" fmla="*/ 727522 w 15258763"/>
              <a:gd name="connsiteY796" fmla="*/ 6834850 h 10453302"/>
              <a:gd name="connsiteX797" fmla="*/ 746668 w 15258763"/>
              <a:gd name="connsiteY797" fmla="*/ 5858442 h 10453302"/>
              <a:gd name="connsiteX798" fmla="*/ 1608204 w 15258763"/>
              <a:gd name="connsiteY798" fmla="*/ 2603750 h 10453302"/>
              <a:gd name="connsiteX799" fmla="*/ 1780511 w 15258763"/>
              <a:gd name="connsiteY799" fmla="*/ 2144264 h 10453302"/>
              <a:gd name="connsiteX800" fmla="*/ 1799656 w 15258763"/>
              <a:gd name="connsiteY800" fmla="*/ 1321018 h 10453302"/>
              <a:gd name="connsiteX801" fmla="*/ 1512478 w 15258763"/>
              <a:gd name="connsiteY801" fmla="*/ 612644 h 10453302"/>
              <a:gd name="connsiteX802" fmla="*/ 1225299 w 15258763"/>
              <a:gd name="connsiteY802" fmla="*/ 38286 h 10453302"/>
              <a:gd name="connsiteX803" fmla="*/ 2297432 w 15258763"/>
              <a:gd name="connsiteY803" fmla="*/ 38286 h 10453302"/>
              <a:gd name="connsiteX804" fmla="*/ 2412302 w 15258763"/>
              <a:gd name="connsiteY804" fmla="*/ 38286 h 10453302"/>
              <a:gd name="connsiteX805" fmla="*/ 2527174 w 15258763"/>
              <a:gd name="connsiteY805" fmla="*/ 248884 h 10453302"/>
              <a:gd name="connsiteX806" fmla="*/ 2871788 w 15258763"/>
              <a:gd name="connsiteY806" fmla="*/ 842387 h 10453302"/>
              <a:gd name="connsiteX807" fmla="*/ 3024951 w 15258763"/>
              <a:gd name="connsiteY807" fmla="*/ 1397599 h 10453302"/>
              <a:gd name="connsiteX808" fmla="*/ 2910079 w 15258763"/>
              <a:gd name="connsiteY808" fmla="*/ 1933666 h 10453302"/>
              <a:gd name="connsiteX809" fmla="*/ 2603755 w 15258763"/>
              <a:gd name="connsiteY809" fmla="*/ 2661186 h 10453302"/>
              <a:gd name="connsiteX810" fmla="*/ 2144269 w 15258763"/>
              <a:gd name="connsiteY810" fmla="*/ 5666989 h 10453302"/>
              <a:gd name="connsiteX811" fmla="*/ 2239995 w 15258763"/>
              <a:gd name="connsiteY811" fmla="*/ 6758268 h 10453302"/>
              <a:gd name="connsiteX812" fmla="*/ 2144269 w 15258763"/>
              <a:gd name="connsiteY812" fmla="*/ 7772967 h 10453302"/>
              <a:gd name="connsiteX813" fmla="*/ 2067689 w 15258763"/>
              <a:gd name="connsiteY813" fmla="*/ 8060146 h 10453302"/>
              <a:gd name="connsiteX814" fmla="*/ 2010253 w 15258763"/>
              <a:gd name="connsiteY814" fmla="*/ 9362023 h 10453302"/>
              <a:gd name="connsiteX815" fmla="*/ 2239995 w 15258763"/>
              <a:gd name="connsiteY815" fmla="*/ 10415012 h 10453302"/>
              <a:gd name="connsiteX816" fmla="*/ 2029398 w 15258763"/>
              <a:gd name="connsiteY816" fmla="*/ 10415012 h 10453302"/>
              <a:gd name="connsiteX817" fmla="*/ 1857090 w 15258763"/>
              <a:gd name="connsiteY817" fmla="*/ 9649202 h 10453302"/>
              <a:gd name="connsiteX818" fmla="*/ 1952816 w 15258763"/>
              <a:gd name="connsiteY818" fmla="*/ 7792112 h 10453302"/>
              <a:gd name="connsiteX819" fmla="*/ 2048544 w 15258763"/>
              <a:gd name="connsiteY819" fmla="*/ 6892285 h 10453302"/>
              <a:gd name="connsiteX820" fmla="*/ 1991108 w 15258763"/>
              <a:gd name="connsiteY820" fmla="*/ 5590408 h 10453302"/>
              <a:gd name="connsiteX821" fmla="*/ 2105978 w 15258763"/>
              <a:gd name="connsiteY821" fmla="*/ 3924772 h 10453302"/>
              <a:gd name="connsiteX822" fmla="*/ 2603755 w 15258763"/>
              <a:gd name="connsiteY822" fmla="*/ 2450588 h 10453302"/>
              <a:gd name="connsiteX823" fmla="*/ 2871788 w 15258763"/>
              <a:gd name="connsiteY823" fmla="*/ 1780504 h 10453302"/>
              <a:gd name="connsiteX824" fmla="*/ 2929225 w 15258763"/>
              <a:gd name="connsiteY824" fmla="*/ 1301873 h 10453302"/>
              <a:gd name="connsiteX825" fmla="*/ 2756917 w 15258763"/>
              <a:gd name="connsiteY825" fmla="*/ 746660 h 10453302"/>
              <a:gd name="connsiteX826" fmla="*/ 2354868 w 15258763"/>
              <a:gd name="connsiteY826" fmla="*/ 57431 h 10453302"/>
              <a:gd name="connsiteX827" fmla="*/ 2297432 w 15258763"/>
              <a:gd name="connsiteY827" fmla="*/ 38286 h 10453302"/>
              <a:gd name="connsiteX828" fmla="*/ 1531622 w 15258763"/>
              <a:gd name="connsiteY828" fmla="*/ 38286 h 10453302"/>
              <a:gd name="connsiteX829" fmla="*/ 1684784 w 15258763"/>
              <a:gd name="connsiteY829" fmla="*/ 38286 h 10453302"/>
              <a:gd name="connsiteX830" fmla="*/ 1876236 w 15258763"/>
              <a:gd name="connsiteY830" fmla="*/ 363755 h 10453302"/>
              <a:gd name="connsiteX831" fmla="*/ 2259141 w 15258763"/>
              <a:gd name="connsiteY831" fmla="*/ 1129565 h 10453302"/>
              <a:gd name="connsiteX832" fmla="*/ 2278286 w 15258763"/>
              <a:gd name="connsiteY832" fmla="*/ 1971957 h 10453302"/>
              <a:gd name="connsiteX833" fmla="*/ 2048543 w 15258763"/>
              <a:gd name="connsiteY833" fmla="*/ 2565459 h 10453302"/>
              <a:gd name="connsiteX834" fmla="*/ 1455042 w 15258763"/>
              <a:gd name="connsiteY834" fmla="*/ 4365113 h 10453302"/>
              <a:gd name="connsiteX835" fmla="*/ 1244443 w 15258763"/>
              <a:gd name="connsiteY835" fmla="*/ 5858442 h 10453302"/>
              <a:gd name="connsiteX836" fmla="*/ 1206153 w 15258763"/>
              <a:gd name="connsiteY836" fmla="*/ 7332626 h 10453302"/>
              <a:gd name="connsiteX837" fmla="*/ 1187007 w 15258763"/>
              <a:gd name="connsiteY837" fmla="*/ 8481341 h 10453302"/>
              <a:gd name="connsiteX838" fmla="*/ 1225298 w 15258763"/>
              <a:gd name="connsiteY838" fmla="*/ 9936380 h 10453302"/>
              <a:gd name="connsiteX839" fmla="*/ 1282733 w 15258763"/>
              <a:gd name="connsiteY839" fmla="*/ 10395866 h 10453302"/>
              <a:gd name="connsiteX840" fmla="*/ 1148717 w 15258763"/>
              <a:gd name="connsiteY840" fmla="*/ 10395866 h 10453302"/>
              <a:gd name="connsiteX841" fmla="*/ 1052990 w 15258763"/>
              <a:gd name="connsiteY841" fmla="*/ 8596213 h 10453302"/>
              <a:gd name="connsiteX842" fmla="*/ 1033845 w 15258763"/>
              <a:gd name="connsiteY842" fmla="*/ 7256045 h 10453302"/>
              <a:gd name="connsiteX843" fmla="*/ 1014700 w 15258763"/>
              <a:gd name="connsiteY843" fmla="*/ 6451945 h 10453302"/>
              <a:gd name="connsiteX844" fmla="*/ 1129571 w 15258763"/>
              <a:gd name="connsiteY844" fmla="*/ 5398956 h 10453302"/>
              <a:gd name="connsiteX845" fmla="*/ 1914527 w 15258763"/>
              <a:gd name="connsiteY845" fmla="*/ 2565459 h 10453302"/>
              <a:gd name="connsiteX846" fmla="*/ 2125125 w 15258763"/>
              <a:gd name="connsiteY846" fmla="*/ 2010247 h 10453302"/>
              <a:gd name="connsiteX847" fmla="*/ 2105979 w 15258763"/>
              <a:gd name="connsiteY847" fmla="*/ 1225292 h 10453302"/>
              <a:gd name="connsiteX848" fmla="*/ 1933672 w 15258763"/>
              <a:gd name="connsiteY848" fmla="*/ 784951 h 10453302"/>
              <a:gd name="connsiteX849" fmla="*/ 1550767 w 15258763"/>
              <a:gd name="connsiteY849" fmla="*/ 76577 h 10453302"/>
              <a:gd name="connsiteX850" fmla="*/ 1531622 w 15258763"/>
              <a:gd name="connsiteY850" fmla="*/ 38286 h 10453302"/>
              <a:gd name="connsiteX851" fmla="*/ 1818800 w 15258763"/>
              <a:gd name="connsiteY851" fmla="*/ 38286 h 10453302"/>
              <a:gd name="connsiteX852" fmla="*/ 1952817 w 15258763"/>
              <a:gd name="connsiteY852" fmla="*/ 38286 h 10453302"/>
              <a:gd name="connsiteX853" fmla="*/ 1971962 w 15258763"/>
              <a:gd name="connsiteY853" fmla="*/ 76577 h 10453302"/>
              <a:gd name="connsiteX854" fmla="*/ 2163414 w 15258763"/>
              <a:gd name="connsiteY854" fmla="*/ 402046 h 10453302"/>
              <a:gd name="connsiteX855" fmla="*/ 2469738 w 15258763"/>
              <a:gd name="connsiteY855" fmla="*/ 976403 h 10453302"/>
              <a:gd name="connsiteX856" fmla="*/ 2527174 w 15258763"/>
              <a:gd name="connsiteY856" fmla="*/ 1933666 h 10453302"/>
              <a:gd name="connsiteX857" fmla="*/ 2259141 w 15258763"/>
              <a:gd name="connsiteY857" fmla="*/ 2603750 h 10453302"/>
              <a:gd name="connsiteX858" fmla="*/ 1589057 w 15258763"/>
              <a:gd name="connsiteY858" fmla="*/ 5207504 h 10453302"/>
              <a:gd name="connsiteX859" fmla="*/ 1512476 w 15258763"/>
              <a:gd name="connsiteY859" fmla="*/ 6949721 h 10453302"/>
              <a:gd name="connsiteX860" fmla="*/ 1455040 w 15258763"/>
              <a:gd name="connsiteY860" fmla="*/ 7926129 h 10453302"/>
              <a:gd name="connsiteX861" fmla="*/ 1359314 w 15258763"/>
              <a:gd name="connsiteY861" fmla="*/ 8979118 h 10453302"/>
              <a:gd name="connsiteX862" fmla="*/ 1531621 w 15258763"/>
              <a:gd name="connsiteY862" fmla="*/ 10395866 h 10453302"/>
              <a:gd name="connsiteX863" fmla="*/ 1378459 w 15258763"/>
              <a:gd name="connsiteY863" fmla="*/ 10395866 h 10453302"/>
              <a:gd name="connsiteX864" fmla="*/ 1378459 w 15258763"/>
              <a:gd name="connsiteY864" fmla="*/ 10357576 h 10453302"/>
              <a:gd name="connsiteX865" fmla="*/ 1282733 w 15258763"/>
              <a:gd name="connsiteY865" fmla="*/ 8289889 h 10453302"/>
              <a:gd name="connsiteX866" fmla="*/ 1340169 w 15258763"/>
              <a:gd name="connsiteY866" fmla="*/ 7390062 h 10453302"/>
              <a:gd name="connsiteX867" fmla="*/ 1340169 w 15258763"/>
              <a:gd name="connsiteY867" fmla="*/ 6662542 h 10453302"/>
              <a:gd name="connsiteX868" fmla="*/ 1435895 w 15258763"/>
              <a:gd name="connsiteY868" fmla="*/ 5188359 h 10453302"/>
              <a:gd name="connsiteX869" fmla="*/ 2067688 w 15258763"/>
              <a:gd name="connsiteY869" fmla="*/ 2737767 h 10453302"/>
              <a:gd name="connsiteX870" fmla="*/ 2354867 w 15258763"/>
              <a:gd name="connsiteY870" fmla="*/ 2048538 h 10453302"/>
              <a:gd name="connsiteX871" fmla="*/ 2431448 w 15258763"/>
              <a:gd name="connsiteY871" fmla="*/ 1321018 h 10453302"/>
              <a:gd name="connsiteX872" fmla="*/ 2182560 w 15258763"/>
              <a:gd name="connsiteY872" fmla="*/ 708370 h 10453302"/>
              <a:gd name="connsiteX873" fmla="*/ 1818800 w 15258763"/>
              <a:gd name="connsiteY873" fmla="*/ 38286 h 10453302"/>
              <a:gd name="connsiteX874" fmla="*/ 114873 w 15258763"/>
              <a:gd name="connsiteY874" fmla="*/ 38285 h 10453302"/>
              <a:gd name="connsiteX875" fmla="*/ 325470 w 15258763"/>
              <a:gd name="connsiteY875" fmla="*/ 38285 h 10453302"/>
              <a:gd name="connsiteX876" fmla="*/ 421197 w 15258763"/>
              <a:gd name="connsiteY876" fmla="*/ 344610 h 10453302"/>
              <a:gd name="connsiteX877" fmla="*/ 612649 w 15258763"/>
              <a:gd name="connsiteY877" fmla="*/ 899822 h 10453302"/>
              <a:gd name="connsiteX878" fmla="*/ 727521 w 15258763"/>
              <a:gd name="connsiteY878" fmla="*/ 2144263 h 10453302"/>
              <a:gd name="connsiteX879" fmla="*/ 440342 w 15258763"/>
              <a:gd name="connsiteY879" fmla="*/ 3675883 h 10453302"/>
              <a:gd name="connsiteX880" fmla="*/ 95727 w 15258763"/>
              <a:gd name="connsiteY880" fmla="*/ 5073487 h 10453302"/>
              <a:gd name="connsiteX881" fmla="*/ 1 w 15258763"/>
              <a:gd name="connsiteY881" fmla="*/ 5647844 h 10453302"/>
              <a:gd name="connsiteX882" fmla="*/ 1 w 15258763"/>
              <a:gd name="connsiteY882" fmla="*/ 5147675 h 10453302"/>
              <a:gd name="connsiteX883" fmla="*/ 1 w 15258763"/>
              <a:gd name="connsiteY883" fmla="*/ 4614001 h 10453302"/>
              <a:gd name="connsiteX884" fmla="*/ 19146 w 15258763"/>
              <a:gd name="connsiteY884" fmla="*/ 4556566 h 10453302"/>
              <a:gd name="connsiteX885" fmla="*/ 248889 w 15258763"/>
              <a:gd name="connsiteY885" fmla="*/ 3580158 h 10453302"/>
              <a:gd name="connsiteX886" fmla="*/ 459487 w 15258763"/>
              <a:gd name="connsiteY886" fmla="*/ 2201699 h 10453302"/>
              <a:gd name="connsiteX887" fmla="*/ 325470 w 15258763"/>
              <a:gd name="connsiteY887" fmla="*/ 842387 h 10453302"/>
              <a:gd name="connsiteX888" fmla="*/ 114873 w 15258763"/>
              <a:gd name="connsiteY888" fmla="*/ 38285 h 10453302"/>
              <a:gd name="connsiteX889" fmla="*/ 2737774 w 15258763"/>
              <a:gd name="connsiteY889" fmla="*/ 19142 h 10453302"/>
              <a:gd name="connsiteX890" fmla="*/ 2852645 w 15258763"/>
              <a:gd name="connsiteY890" fmla="*/ 19142 h 10453302"/>
              <a:gd name="connsiteX891" fmla="*/ 2967517 w 15258763"/>
              <a:gd name="connsiteY891" fmla="*/ 229741 h 10453302"/>
              <a:gd name="connsiteX892" fmla="*/ 3273841 w 15258763"/>
              <a:gd name="connsiteY892" fmla="*/ 765807 h 10453302"/>
              <a:gd name="connsiteX893" fmla="*/ 3369567 w 15258763"/>
              <a:gd name="connsiteY893" fmla="*/ 1589053 h 10453302"/>
              <a:gd name="connsiteX894" fmla="*/ 3139824 w 15258763"/>
              <a:gd name="connsiteY894" fmla="*/ 2259137 h 10453302"/>
              <a:gd name="connsiteX895" fmla="*/ 2756919 w 15258763"/>
              <a:gd name="connsiteY895" fmla="*/ 3331271 h 10453302"/>
              <a:gd name="connsiteX896" fmla="*/ 2680338 w 15258763"/>
              <a:gd name="connsiteY896" fmla="*/ 5609554 h 10453302"/>
              <a:gd name="connsiteX897" fmla="*/ 2929226 w 15258763"/>
              <a:gd name="connsiteY897" fmla="*/ 6700833 h 10453302"/>
              <a:gd name="connsiteX898" fmla="*/ 3005807 w 15258763"/>
              <a:gd name="connsiteY898" fmla="*/ 7734677 h 10453302"/>
              <a:gd name="connsiteX899" fmla="*/ 2967517 w 15258763"/>
              <a:gd name="connsiteY899" fmla="*/ 8232453 h 10453302"/>
              <a:gd name="connsiteX900" fmla="*/ 2986662 w 15258763"/>
              <a:gd name="connsiteY900" fmla="*/ 9534330 h 10453302"/>
              <a:gd name="connsiteX901" fmla="*/ 3139824 w 15258763"/>
              <a:gd name="connsiteY901" fmla="*/ 10415012 h 10453302"/>
              <a:gd name="connsiteX902" fmla="*/ 2890936 w 15258763"/>
              <a:gd name="connsiteY902" fmla="*/ 10415012 h 10453302"/>
              <a:gd name="connsiteX903" fmla="*/ 2871790 w 15258763"/>
              <a:gd name="connsiteY903" fmla="*/ 10357576 h 10453302"/>
              <a:gd name="connsiteX904" fmla="*/ 2756919 w 15258763"/>
              <a:gd name="connsiteY904" fmla="*/ 9744928 h 10453302"/>
              <a:gd name="connsiteX905" fmla="*/ 2756919 w 15258763"/>
              <a:gd name="connsiteY905" fmla="*/ 7772968 h 10453302"/>
              <a:gd name="connsiteX906" fmla="*/ 2776064 w 15258763"/>
              <a:gd name="connsiteY906" fmla="*/ 6892286 h 10453302"/>
              <a:gd name="connsiteX907" fmla="*/ 2565466 w 15258763"/>
              <a:gd name="connsiteY907" fmla="*/ 5762716 h 10453302"/>
              <a:gd name="connsiteX908" fmla="*/ 2565466 w 15258763"/>
              <a:gd name="connsiteY908" fmla="*/ 3637595 h 10453302"/>
              <a:gd name="connsiteX909" fmla="*/ 3005807 w 15258763"/>
              <a:gd name="connsiteY909" fmla="*/ 2316572 h 10453302"/>
              <a:gd name="connsiteX910" fmla="*/ 3235550 w 15258763"/>
              <a:gd name="connsiteY910" fmla="*/ 1703924 h 10453302"/>
              <a:gd name="connsiteX911" fmla="*/ 3292986 w 15258763"/>
              <a:gd name="connsiteY911" fmla="*/ 1187002 h 10453302"/>
              <a:gd name="connsiteX912" fmla="*/ 3120679 w 15258763"/>
              <a:gd name="connsiteY912" fmla="*/ 650935 h 10453302"/>
              <a:gd name="connsiteX913" fmla="*/ 2776064 w 15258763"/>
              <a:gd name="connsiteY913" fmla="*/ 76579 h 10453302"/>
              <a:gd name="connsiteX914" fmla="*/ 2737774 w 15258763"/>
              <a:gd name="connsiteY914" fmla="*/ 19142 h 10453302"/>
              <a:gd name="connsiteX915" fmla="*/ 2086833 w 15258763"/>
              <a:gd name="connsiteY915" fmla="*/ 19141 h 10453302"/>
              <a:gd name="connsiteX916" fmla="*/ 2220850 w 15258763"/>
              <a:gd name="connsiteY916" fmla="*/ 19141 h 10453302"/>
              <a:gd name="connsiteX917" fmla="*/ 2393157 w 15258763"/>
              <a:gd name="connsiteY917" fmla="*/ 306320 h 10453302"/>
              <a:gd name="connsiteX918" fmla="*/ 2718627 w 15258763"/>
              <a:gd name="connsiteY918" fmla="*/ 899823 h 10453302"/>
              <a:gd name="connsiteX919" fmla="*/ 2776062 w 15258763"/>
              <a:gd name="connsiteY919" fmla="*/ 1837940 h 10453302"/>
              <a:gd name="connsiteX920" fmla="*/ 2527174 w 15258763"/>
              <a:gd name="connsiteY920" fmla="*/ 2488879 h 10453302"/>
              <a:gd name="connsiteX921" fmla="*/ 1895381 w 15258763"/>
              <a:gd name="connsiteY921" fmla="*/ 5705280 h 10453302"/>
              <a:gd name="connsiteX922" fmla="*/ 1914526 w 15258763"/>
              <a:gd name="connsiteY922" fmla="*/ 6758269 h 10453302"/>
              <a:gd name="connsiteX923" fmla="*/ 1799655 w 15258763"/>
              <a:gd name="connsiteY923" fmla="*/ 7906984 h 10453302"/>
              <a:gd name="connsiteX924" fmla="*/ 1703928 w 15258763"/>
              <a:gd name="connsiteY924" fmla="*/ 9247151 h 10453302"/>
              <a:gd name="connsiteX925" fmla="*/ 1876236 w 15258763"/>
              <a:gd name="connsiteY925" fmla="*/ 10280995 h 10453302"/>
              <a:gd name="connsiteX926" fmla="*/ 1857090 w 15258763"/>
              <a:gd name="connsiteY926" fmla="*/ 10415012 h 10453302"/>
              <a:gd name="connsiteX927" fmla="*/ 1684783 w 15258763"/>
              <a:gd name="connsiteY927" fmla="*/ 10415012 h 10453302"/>
              <a:gd name="connsiteX928" fmla="*/ 1665638 w 15258763"/>
              <a:gd name="connsiteY928" fmla="*/ 10338431 h 10453302"/>
              <a:gd name="connsiteX929" fmla="*/ 1569912 w 15258763"/>
              <a:gd name="connsiteY929" fmla="*/ 8060146 h 10453302"/>
              <a:gd name="connsiteX930" fmla="*/ 1684783 w 15258763"/>
              <a:gd name="connsiteY930" fmla="*/ 7045447 h 10453302"/>
              <a:gd name="connsiteX931" fmla="*/ 1703928 w 15258763"/>
              <a:gd name="connsiteY931" fmla="*/ 5475537 h 10453302"/>
              <a:gd name="connsiteX932" fmla="*/ 1876236 w 15258763"/>
              <a:gd name="connsiteY932" fmla="*/ 4058789 h 10453302"/>
              <a:gd name="connsiteX933" fmla="*/ 2431448 w 15258763"/>
              <a:gd name="connsiteY933" fmla="*/ 2469733 h 10453302"/>
              <a:gd name="connsiteX934" fmla="*/ 2661191 w 15258763"/>
              <a:gd name="connsiteY934" fmla="*/ 1876231 h 10453302"/>
              <a:gd name="connsiteX935" fmla="*/ 2603755 w 15258763"/>
              <a:gd name="connsiteY935" fmla="*/ 995549 h 10453302"/>
              <a:gd name="connsiteX936" fmla="*/ 2412303 w 15258763"/>
              <a:gd name="connsiteY936" fmla="*/ 593499 h 10453302"/>
              <a:gd name="connsiteX937" fmla="*/ 2086833 w 15258763"/>
              <a:gd name="connsiteY937" fmla="*/ 19141 h 10453302"/>
              <a:gd name="connsiteX938" fmla="*/ 3733329 w 15258763"/>
              <a:gd name="connsiteY938" fmla="*/ 0 h 10453302"/>
              <a:gd name="connsiteX939" fmla="*/ 3924780 w 15258763"/>
              <a:gd name="connsiteY939" fmla="*/ 0 h 10453302"/>
              <a:gd name="connsiteX940" fmla="*/ 3943927 w 15258763"/>
              <a:gd name="connsiteY940" fmla="*/ 38291 h 10453302"/>
              <a:gd name="connsiteX941" fmla="*/ 4116235 w 15258763"/>
              <a:gd name="connsiteY941" fmla="*/ 363759 h 10453302"/>
              <a:gd name="connsiteX942" fmla="*/ 4269395 w 15258763"/>
              <a:gd name="connsiteY942" fmla="*/ 1359312 h 10453302"/>
              <a:gd name="connsiteX943" fmla="*/ 4058799 w 15258763"/>
              <a:gd name="connsiteY943" fmla="*/ 2297429 h 10453302"/>
              <a:gd name="connsiteX944" fmla="*/ 3733329 w 15258763"/>
              <a:gd name="connsiteY944" fmla="*/ 3312127 h 10453302"/>
              <a:gd name="connsiteX945" fmla="*/ 3561021 w 15258763"/>
              <a:gd name="connsiteY945" fmla="*/ 4173665 h 10453302"/>
              <a:gd name="connsiteX946" fmla="*/ 3771619 w 15258763"/>
              <a:gd name="connsiteY946" fmla="*/ 5245794 h 10453302"/>
              <a:gd name="connsiteX947" fmla="*/ 4269395 w 15258763"/>
              <a:gd name="connsiteY947" fmla="*/ 6088185 h 10453302"/>
              <a:gd name="connsiteX948" fmla="*/ 4939479 w 15258763"/>
              <a:gd name="connsiteY948" fmla="*/ 6949721 h 10453302"/>
              <a:gd name="connsiteX949" fmla="*/ 5858449 w 15258763"/>
              <a:gd name="connsiteY949" fmla="*/ 8175018 h 10453302"/>
              <a:gd name="connsiteX950" fmla="*/ 6222209 w 15258763"/>
              <a:gd name="connsiteY950" fmla="*/ 8768520 h 10453302"/>
              <a:gd name="connsiteX951" fmla="*/ 6432808 w 15258763"/>
              <a:gd name="connsiteY951" fmla="*/ 10012961 h 10453302"/>
              <a:gd name="connsiteX952" fmla="*/ 6375372 w 15258763"/>
              <a:gd name="connsiteY952" fmla="*/ 10415012 h 10453302"/>
              <a:gd name="connsiteX953" fmla="*/ 5686144 w 15258763"/>
              <a:gd name="connsiteY953" fmla="*/ 10415012 h 10453302"/>
              <a:gd name="connsiteX954" fmla="*/ 5686144 w 15258763"/>
              <a:gd name="connsiteY954" fmla="*/ 9821509 h 10453302"/>
              <a:gd name="connsiteX955" fmla="*/ 5705289 w 15258763"/>
              <a:gd name="connsiteY955" fmla="*/ 9132280 h 10453302"/>
              <a:gd name="connsiteX956" fmla="*/ 5513838 w 15258763"/>
              <a:gd name="connsiteY956" fmla="*/ 8385615 h 10453302"/>
              <a:gd name="connsiteX957" fmla="*/ 4862898 w 15258763"/>
              <a:gd name="connsiteY957" fmla="*/ 7332626 h 10453302"/>
              <a:gd name="connsiteX958" fmla="*/ 4116235 w 15258763"/>
              <a:gd name="connsiteY958" fmla="*/ 6241348 h 10453302"/>
              <a:gd name="connsiteX959" fmla="*/ 3618456 w 15258763"/>
              <a:gd name="connsiteY959" fmla="*/ 5341521 h 10453302"/>
              <a:gd name="connsiteX960" fmla="*/ 3407859 w 15258763"/>
              <a:gd name="connsiteY960" fmla="*/ 4173665 h 10453302"/>
              <a:gd name="connsiteX961" fmla="*/ 3580167 w 15258763"/>
              <a:gd name="connsiteY961" fmla="*/ 3292981 h 10453302"/>
              <a:gd name="connsiteX962" fmla="*/ 4001363 w 15258763"/>
              <a:gd name="connsiteY962" fmla="*/ 1876234 h 10453302"/>
              <a:gd name="connsiteX963" fmla="*/ 4097088 w 15258763"/>
              <a:gd name="connsiteY963" fmla="*/ 1455038 h 10453302"/>
              <a:gd name="connsiteX964" fmla="*/ 3943927 w 15258763"/>
              <a:gd name="connsiteY964" fmla="*/ 363759 h 10453302"/>
              <a:gd name="connsiteX965" fmla="*/ 3829055 w 15258763"/>
              <a:gd name="connsiteY965" fmla="*/ 153162 h 10453302"/>
              <a:gd name="connsiteX966" fmla="*/ 3733329 w 15258763"/>
              <a:gd name="connsiteY966" fmla="*/ 0 h 10453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</a:cxnLst>
            <a:rect l="l" t="t" r="r" b="b"/>
            <a:pathLst>
              <a:path w="15258763" h="10453302">
                <a:moveTo>
                  <a:pt x="0" y="6509379"/>
                </a:moveTo>
                <a:cubicBezTo>
                  <a:pt x="0" y="6605105"/>
                  <a:pt x="19145" y="6681687"/>
                  <a:pt x="19145" y="6777413"/>
                </a:cubicBezTo>
                <a:cubicBezTo>
                  <a:pt x="57436" y="7160318"/>
                  <a:pt x="95726" y="7562368"/>
                  <a:pt x="134017" y="7945273"/>
                </a:cubicBezTo>
                <a:cubicBezTo>
                  <a:pt x="191453" y="8423904"/>
                  <a:pt x="210598" y="8902536"/>
                  <a:pt x="229743" y="9400313"/>
                </a:cubicBezTo>
                <a:cubicBezTo>
                  <a:pt x="229743" y="9725781"/>
                  <a:pt x="248888" y="10051251"/>
                  <a:pt x="248888" y="10376720"/>
                </a:cubicBezTo>
                <a:cubicBezTo>
                  <a:pt x="248888" y="10395865"/>
                  <a:pt x="248888" y="10395865"/>
                  <a:pt x="248888" y="10415011"/>
                </a:cubicBezTo>
                <a:cubicBezTo>
                  <a:pt x="191453" y="10415011"/>
                  <a:pt x="134017" y="10415011"/>
                  <a:pt x="76581" y="10415011"/>
                </a:cubicBezTo>
                <a:cubicBezTo>
                  <a:pt x="76581" y="10261849"/>
                  <a:pt x="76581" y="10108686"/>
                  <a:pt x="76581" y="9955524"/>
                </a:cubicBezTo>
                <a:cubicBezTo>
                  <a:pt x="76581" y="9419458"/>
                  <a:pt x="57436" y="8883391"/>
                  <a:pt x="19145" y="8366469"/>
                </a:cubicBezTo>
                <a:cubicBezTo>
                  <a:pt x="19145" y="8289887"/>
                  <a:pt x="0" y="8213307"/>
                  <a:pt x="0" y="8136725"/>
                </a:cubicBezTo>
                <a:cubicBezTo>
                  <a:pt x="0" y="7600659"/>
                  <a:pt x="0" y="7045446"/>
                  <a:pt x="0" y="6509379"/>
                </a:cubicBezTo>
                <a:close/>
                <a:moveTo>
                  <a:pt x="0" y="363755"/>
                </a:moveTo>
                <a:cubicBezTo>
                  <a:pt x="19145" y="402045"/>
                  <a:pt x="19145" y="459481"/>
                  <a:pt x="38291" y="497772"/>
                </a:cubicBezTo>
                <a:cubicBezTo>
                  <a:pt x="95726" y="765805"/>
                  <a:pt x="153162" y="1033839"/>
                  <a:pt x="191453" y="1301872"/>
                </a:cubicBezTo>
                <a:cubicBezTo>
                  <a:pt x="248888" y="1589051"/>
                  <a:pt x="229743" y="1876230"/>
                  <a:pt x="229743" y="2163409"/>
                </a:cubicBezTo>
                <a:cubicBezTo>
                  <a:pt x="229743" y="2737766"/>
                  <a:pt x="134017" y="3273833"/>
                  <a:pt x="0" y="3829046"/>
                </a:cubicBezTo>
                <a:lnTo>
                  <a:pt x="0" y="2098794"/>
                </a:lnTo>
                <a:cubicBezTo>
                  <a:pt x="0" y="1517257"/>
                  <a:pt x="0" y="938113"/>
                  <a:pt x="0" y="363755"/>
                </a:cubicBezTo>
                <a:close/>
                <a:moveTo>
                  <a:pt x="7830408" y="76582"/>
                </a:moveTo>
                <a:cubicBezTo>
                  <a:pt x="8041005" y="76582"/>
                  <a:pt x="8251602" y="76582"/>
                  <a:pt x="8443055" y="76582"/>
                </a:cubicBezTo>
                <a:cubicBezTo>
                  <a:pt x="8443055" y="95727"/>
                  <a:pt x="8423909" y="114873"/>
                  <a:pt x="8423909" y="134018"/>
                </a:cubicBezTo>
                <a:cubicBezTo>
                  <a:pt x="8270748" y="344616"/>
                  <a:pt x="8117586" y="555213"/>
                  <a:pt x="7964424" y="765811"/>
                </a:cubicBezTo>
                <a:cubicBezTo>
                  <a:pt x="7734681" y="1052990"/>
                  <a:pt x="7543231" y="1359314"/>
                  <a:pt x="7370925" y="1684783"/>
                </a:cubicBezTo>
                <a:cubicBezTo>
                  <a:pt x="7294342" y="1818800"/>
                  <a:pt x="7236908" y="1971961"/>
                  <a:pt x="7160325" y="2105979"/>
                </a:cubicBezTo>
                <a:cubicBezTo>
                  <a:pt x="7026311" y="2374011"/>
                  <a:pt x="6834858" y="2565464"/>
                  <a:pt x="6605114" y="2737771"/>
                </a:cubicBezTo>
                <a:cubicBezTo>
                  <a:pt x="6451952" y="2871788"/>
                  <a:pt x="6279644" y="2986660"/>
                  <a:pt x="6126482" y="3101531"/>
                </a:cubicBezTo>
                <a:cubicBezTo>
                  <a:pt x="5973321" y="3216403"/>
                  <a:pt x="5839304" y="3350419"/>
                  <a:pt x="5705290" y="3522727"/>
                </a:cubicBezTo>
                <a:cubicBezTo>
                  <a:pt x="5532983" y="3771615"/>
                  <a:pt x="5494692" y="4039649"/>
                  <a:pt x="5590418" y="4345974"/>
                </a:cubicBezTo>
                <a:cubicBezTo>
                  <a:pt x="5609564" y="4422553"/>
                  <a:pt x="5628710" y="4479991"/>
                  <a:pt x="5666999" y="4537426"/>
                </a:cubicBezTo>
                <a:cubicBezTo>
                  <a:pt x="5743580" y="4690589"/>
                  <a:pt x="5820158" y="4843750"/>
                  <a:pt x="5915885" y="4977768"/>
                </a:cubicBezTo>
                <a:cubicBezTo>
                  <a:pt x="6183918" y="5379811"/>
                  <a:pt x="6490243" y="5743571"/>
                  <a:pt x="6834858" y="6049895"/>
                </a:cubicBezTo>
                <a:cubicBezTo>
                  <a:pt x="7236908" y="6413654"/>
                  <a:pt x="7638958" y="6758269"/>
                  <a:pt x="8079296" y="7026303"/>
                </a:cubicBezTo>
                <a:cubicBezTo>
                  <a:pt x="8194166" y="7102884"/>
                  <a:pt x="8309039" y="7179465"/>
                  <a:pt x="8404764" y="7275191"/>
                </a:cubicBezTo>
                <a:cubicBezTo>
                  <a:pt x="8634507" y="7466643"/>
                  <a:pt x="8787669" y="7715531"/>
                  <a:pt x="8845105" y="8041001"/>
                </a:cubicBezTo>
                <a:cubicBezTo>
                  <a:pt x="8883396" y="8251599"/>
                  <a:pt x="8883396" y="8462197"/>
                  <a:pt x="8883396" y="8691939"/>
                </a:cubicBezTo>
                <a:cubicBezTo>
                  <a:pt x="8864250" y="9055699"/>
                  <a:pt x="8864250" y="9400314"/>
                  <a:pt x="8883396" y="9764073"/>
                </a:cubicBezTo>
                <a:cubicBezTo>
                  <a:pt x="8902541" y="9955526"/>
                  <a:pt x="8902541" y="10185269"/>
                  <a:pt x="8921686" y="10415012"/>
                </a:cubicBezTo>
                <a:cubicBezTo>
                  <a:pt x="8883396" y="10415012"/>
                  <a:pt x="8845105" y="10415012"/>
                  <a:pt x="8806814" y="10415012"/>
                </a:cubicBezTo>
                <a:cubicBezTo>
                  <a:pt x="8806814" y="10376721"/>
                  <a:pt x="8806814" y="10338431"/>
                  <a:pt x="8806814" y="10300140"/>
                </a:cubicBezTo>
                <a:cubicBezTo>
                  <a:pt x="8768524" y="9840655"/>
                  <a:pt x="8749379" y="9400314"/>
                  <a:pt x="8768524" y="8940828"/>
                </a:cubicBezTo>
                <a:cubicBezTo>
                  <a:pt x="8768524" y="8787666"/>
                  <a:pt x="8768524" y="8615358"/>
                  <a:pt x="8768524" y="8462197"/>
                </a:cubicBezTo>
                <a:cubicBezTo>
                  <a:pt x="8749379" y="8079292"/>
                  <a:pt x="8615363" y="7734677"/>
                  <a:pt x="8366474" y="7485789"/>
                </a:cubicBezTo>
                <a:cubicBezTo>
                  <a:pt x="8232458" y="7351772"/>
                  <a:pt x="8098440" y="7256046"/>
                  <a:pt x="7945278" y="7160320"/>
                </a:cubicBezTo>
                <a:cubicBezTo>
                  <a:pt x="7638958" y="6988012"/>
                  <a:pt x="7332634" y="6758269"/>
                  <a:pt x="7045455" y="6528526"/>
                </a:cubicBezTo>
                <a:cubicBezTo>
                  <a:pt x="6528532" y="6088185"/>
                  <a:pt x="6049901" y="5590409"/>
                  <a:pt x="5647854" y="5016058"/>
                </a:cubicBezTo>
                <a:cubicBezTo>
                  <a:pt x="5532983" y="4843750"/>
                  <a:pt x="5418111" y="4671443"/>
                  <a:pt x="5341530" y="4460845"/>
                </a:cubicBezTo>
                <a:cubicBezTo>
                  <a:pt x="5226656" y="4116229"/>
                  <a:pt x="5245804" y="3790760"/>
                  <a:pt x="5437256" y="3503581"/>
                </a:cubicBezTo>
                <a:cubicBezTo>
                  <a:pt x="5513837" y="3388710"/>
                  <a:pt x="5590418" y="3292984"/>
                  <a:pt x="5666999" y="3197257"/>
                </a:cubicBezTo>
                <a:cubicBezTo>
                  <a:pt x="5820158" y="3024950"/>
                  <a:pt x="5992465" y="2871788"/>
                  <a:pt x="6164774" y="2718626"/>
                </a:cubicBezTo>
                <a:cubicBezTo>
                  <a:pt x="6317935" y="2565464"/>
                  <a:pt x="6471097" y="2412302"/>
                  <a:pt x="6585970" y="2220850"/>
                </a:cubicBezTo>
                <a:cubicBezTo>
                  <a:pt x="6662549" y="2067687"/>
                  <a:pt x="6739132" y="1895380"/>
                  <a:pt x="6796567" y="1742219"/>
                </a:cubicBezTo>
                <a:cubicBezTo>
                  <a:pt x="6968875" y="1244442"/>
                  <a:pt x="7217763" y="804102"/>
                  <a:pt x="7543231" y="440342"/>
                </a:cubicBezTo>
                <a:cubicBezTo>
                  <a:pt x="7638958" y="325470"/>
                  <a:pt x="7734681" y="191454"/>
                  <a:pt x="7830408" y="76582"/>
                </a:cubicBezTo>
                <a:close/>
                <a:moveTo>
                  <a:pt x="12329541" y="57436"/>
                </a:moveTo>
                <a:cubicBezTo>
                  <a:pt x="12406122" y="57436"/>
                  <a:pt x="12501849" y="57436"/>
                  <a:pt x="12578429" y="57436"/>
                </a:cubicBezTo>
                <a:cubicBezTo>
                  <a:pt x="12578429" y="76582"/>
                  <a:pt x="12578429" y="95727"/>
                  <a:pt x="12578429" y="114873"/>
                </a:cubicBezTo>
                <a:cubicBezTo>
                  <a:pt x="12540139" y="478632"/>
                  <a:pt x="12520994" y="823246"/>
                  <a:pt x="12482702" y="1187006"/>
                </a:cubicBezTo>
                <a:cubicBezTo>
                  <a:pt x="12444412" y="1665637"/>
                  <a:pt x="12406122" y="2125123"/>
                  <a:pt x="12291250" y="2584609"/>
                </a:cubicBezTo>
                <a:cubicBezTo>
                  <a:pt x="12195524" y="2986660"/>
                  <a:pt x="12061507" y="3388709"/>
                  <a:pt x="11908346" y="3790760"/>
                </a:cubicBezTo>
                <a:cubicBezTo>
                  <a:pt x="11870055" y="3867341"/>
                  <a:pt x="11850910" y="3943922"/>
                  <a:pt x="11831764" y="4020503"/>
                </a:cubicBezTo>
                <a:cubicBezTo>
                  <a:pt x="11774329" y="4211957"/>
                  <a:pt x="11793474" y="4365119"/>
                  <a:pt x="11927490" y="4499136"/>
                </a:cubicBezTo>
                <a:cubicBezTo>
                  <a:pt x="11984926" y="4575718"/>
                  <a:pt x="12061507" y="4652297"/>
                  <a:pt x="12138089" y="4728879"/>
                </a:cubicBezTo>
                <a:cubicBezTo>
                  <a:pt x="12348686" y="4958623"/>
                  <a:pt x="12482702" y="5226651"/>
                  <a:pt x="12501849" y="5571264"/>
                </a:cubicBezTo>
                <a:cubicBezTo>
                  <a:pt x="12520994" y="5762716"/>
                  <a:pt x="12540139" y="5954169"/>
                  <a:pt x="12540139" y="6145621"/>
                </a:cubicBezTo>
                <a:cubicBezTo>
                  <a:pt x="12559284" y="6509381"/>
                  <a:pt x="12482702" y="6853995"/>
                  <a:pt x="12348686" y="7179465"/>
                </a:cubicBezTo>
                <a:cubicBezTo>
                  <a:pt x="12291250" y="7294337"/>
                  <a:pt x="12233815" y="7428353"/>
                  <a:pt x="12176379" y="7543225"/>
                </a:cubicBezTo>
                <a:cubicBezTo>
                  <a:pt x="11946636" y="8002710"/>
                  <a:pt x="11697747" y="8443052"/>
                  <a:pt x="11448859" y="8864247"/>
                </a:cubicBezTo>
                <a:cubicBezTo>
                  <a:pt x="11238262" y="9189716"/>
                  <a:pt x="11123390" y="9553476"/>
                  <a:pt x="11085100" y="9955526"/>
                </a:cubicBezTo>
                <a:cubicBezTo>
                  <a:pt x="11065954" y="10070398"/>
                  <a:pt x="11065954" y="10242705"/>
                  <a:pt x="11065954" y="10415012"/>
                </a:cubicBezTo>
                <a:cubicBezTo>
                  <a:pt x="10989374" y="10415012"/>
                  <a:pt x="10912792" y="10415012"/>
                  <a:pt x="10836211" y="10415012"/>
                </a:cubicBezTo>
                <a:cubicBezTo>
                  <a:pt x="10836211" y="10223560"/>
                  <a:pt x="10836211" y="10032107"/>
                  <a:pt x="10855357" y="9840655"/>
                </a:cubicBezTo>
                <a:cubicBezTo>
                  <a:pt x="10893647" y="9381169"/>
                  <a:pt x="11046809" y="8998263"/>
                  <a:pt x="11257407" y="8634504"/>
                </a:cubicBezTo>
                <a:cubicBezTo>
                  <a:pt x="11525440" y="8194163"/>
                  <a:pt x="11774329" y="7753822"/>
                  <a:pt x="11965781" y="7275191"/>
                </a:cubicBezTo>
                <a:cubicBezTo>
                  <a:pt x="12157234" y="6834850"/>
                  <a:pt x="12214669" y="6375364"/>
                  <a:pt x="12176379" y="5896733"/>
                </a:cubicBezTo>
                <a:cubicBezTo>
                  <a:pt x="12138089" y="5609554"/>
                  <a:pt x="12080652" y="5322376"/>
                  <a:pt x="11908346" y="5092638"/>
                </a:cubicBezTo>
                <a:cubicBezTo>
                  <a:pt x="11831764" y="4977767"/>
                  <a:pt x="11716893" y="4882042"/>
                  <a:pt x="11640312" y="4786314"/>
                </a:cubicBezTo>
                <a:cubicBezTo>
                  <a:pt x="11563731" y="4709733"/>
                  <a:pt x="11487150" y="4633152"/>
                  <a:pt x="11410569" y="4537426"/>
                </a:cubicBezTo>
                <a:cubicBezTo>
                  <a:pt x="11314842" y="4422555"/>
                  <a:pt x="11314842" y="4288538"/>
                  <a:pt x="11372279" y="4135375"/>
                </a:cubicBezTo>
                <a:cubicBezTo>
                  <a:pt x="11410569" y="4058794"/>
                  <a:pt x="11448859" y="4001358"/>
                  <a:pt x="11487150" y="3943922"/>
                </a:cubicBezTo>
                <a:cubicBezTo>
                  <a:pt x="11602021" y="3771614"/>
                  <a:pt x="11697747" y="3599308"/>
                  <a:pt x="11774329" y="3407854"/>
                </a:cubicBezTo>
                <a:cubicBezTo>
                  <a:pt x="11927490" y="3005805"/>
                  <a:pt x="12042362" y="2603755"/>
                  <a:pt x="12118943" y="2182559"/>
                </a:cubicBezTo>
                <a:cubicBezTo>
                  <a:pt x="12195524" y="1761363"/>
                  <a:pt x="12214669" y="1340168"/>
                  <a:pt x="12252960" y="938118"/>
                </a:cubicBezTo>
                <a:cubicBezTo>
                  <a:pt x="12272105" y="650939"/>
                  <a:pt x="12310396" y="344615"/>
                  <a:pt x="12329541" y="57436"/>
                </a:cubicBezTo>
                <a:close/>
                <a:moveTo>
                  <a:pt x="4077943" y="57435"/>
                </a:moveTo>
                <a:cubicBezTo>
                  <a:pt x="4154524" y="57435"/>
                  <a:pt x="4211960" y="57435"/>
                  <a:pt x="4288541" y="57435"/>
                </a:cubicBezTo>
                <a:cubicBezTo>
                  <a:pt x="4345977" y="172307"/>
                  <a:pt x="4384266" y="287178"/>
                  <a:pt x="4441703" y="402050"/>
                </a:cubicBezTo>
                <a:cubicBezTo>
                  <a:pt x="4556574" y="689228"/>
                  <a:pt x="4614010" y="976407"/>
                  <a:pt x="4575720" y="1301876"/>
                </a:cubicBezTo>
                <a:cubicBezTo>
                  <a:pt x="4499139" y="1933669"/>
                  <a:pt x="4384266" y="2546317"/>
                  <a:pt x="4135379" y="3120674"/>
                </a:cubicBezTo>
                <a:cubicBezTo>
                  <a:pt x="4058797" y="3292982"/>
                  <a:pt x="4001362" y="3465289"/>
                  <a:pt x="3943927" y="3637596"/>
                </a:cubicBezTo>
                <a:cubicBezTo>
                  <a:pt x="3829055" y="3963067"/>
                  <a:pt x="3790763" y="4288536"/>
                  <a:pt x="3848199" y="4633151"/>
                </a:cubicBezTo>
                <a:cubicBezTo>
                  <a:pt x="3886491" y="4920331"/>
                  <a:pt x="4001362" y="5188365"/>
                  <a:pt x="4135379" y="5418102"/>
                </a:cubicBezTo>
                <a:cubicBezTo>
                  <a:pt x="4307686" y="5724426"/>
                  <a:pt x="4518284" y="6011605"/>
                  <a:pt x="4748027" y="6260493"/>
                </a:cubicBezTo>
                <a:cubicBezTo>
                  <a:pt x="4920334" y="6471090"/>
                  <a:pt x="5111787" y="6643398"/>
                  <a:pt x="5284094" y="6853995"/>
                </a:cubicBezTo>
                <a:cubicBezTo>
                  <a:pt x="5628708" y="7256046"/>
                  <a:pt x="5973321" y="7658096"/>
                  <a:pt x="6356226" y="8021856"/>
                </a:cubicBezTo>
                <a:cubicBezTo>
                  <a:pt x="6547680" y="8232454"/>
                  <a:pt x="6758277" y="8423906"/>
                  <a:pt x="6949729" y="8634504"/>
                </a:cubicBezTo>
                <a:cubicBezTo>
                  <a:pt x="7122037" y="8825957"/>
                  <a:pt x="7275197" y="9055699"/>
                  <a:pt x="7370925" y="9323733"/>
                </a:cubicBezTo>
                <a:cubicBezTo>
                  <a:pt x="7504942" y="9668347"/>
                  <a:pt x="7504942" y="10032107"/>
                  <a:pt x="7485796" y="10415012"/>
                </a:cubicBezTo>
                <a:cubicBezTo>
                  <a:pt x="7313490" y="10415012"/>
                  <a:pt x="7141182" y="10415012"/>
                  <a:pt x="6968875" y="10415012"/>
                </a:cubicBezTo>
                <a:cubicBezTo>
                  <a:pt x="6968875" y="10338431"/>
                  <a:pt x="6968875" y="10261851"/>
                  <a:pt x="6988020" y="10204414"/>
                </a:cubicBezTo>
                <a:cubicBezTo>
                  <a:pt x="7026311" y="9783219"/>
                  <a:pt x="6949729" y="9400314"/>
                  <a:pt x="6739132" y="9055699"/>
                </a:cubicBezTo>
                <a:cubicBezTo>
                  <a:pt x="6662551" y="8921683"/>
                  <a:pt x="6585970" y="8787666"/>
                  <a:pt x="6490243" y="8672794"/>
                </a:cubicBezTo>
                <a:cubicBezTo>
                  <a:pt x="6298791" y="8404761"/>
                  <a:pt x="6088192" y="8155873"/>
                  <a:pt x="5877595" y="7906984"/>
                </a:cubicBezTo>
                <a:cubicBezTo>
                  <a:pt x="5590418" y="7562370"/>
                  <a:pt x="5303240" y="7198610"/>
                  <a:pt x="5016059" y="6853995"/>
                </a:cubicBezTo>
                <a:cubicBezTo>
                  <a:pt x="4805462" y="6605107"/>
                  <a:pt x="4594865" y="6356219"/>
                  <a:pt x="4403411" y="6107331"/>
                </a:cubicBezTo>
                <a:cubicBezTo>
                  <a:pt x="4211960" y="5858442"/>
                  <a:pt x="4020506" y="5571264"/>
                  <a:pt x="3886491" y="5264940"/>
                </a:cubicBezTo>
                <a:cubicBezTo>
                  <a:pt x="3695038" y="4843749"/>
                  <a:pt x="3618456" y="4384263"/>
                  <a:pt x="3714183" y="3905631"/>
                </a:cubicBezTo>
                <a:cubicBezTo>
                  <a:pt x="3771619" y="3637596"/>
                  <a:pt x="3848199" y="3388708"/>
                  <a:pt x="3943927" y="3139820"/>
                </a:cubicBezTo>
                <a:cubicBezTo>
                  <a:pt x="4154524" y="2622898"/>
                  <a:pt x="4288541" y="2067687"/>
                  <a:pt x="4384266" y="1493329"/>
                </a:cubicBezTo>
                <a:cubicBezTo>
                  <a:pt x="4422558" y="1225295"/>
                  <a:pt x="4441703" y="957262"/>
                  <a:pt x="4365122" y="708374"/>
                </a:cubicBezTo>
                <a:cubicBezTo>
                  <a:pt x="4326831" y="536066"/>
                  <a:pt x="4250251" y="382904"/>
                  <a:pt x="4173669" y="229742"/>
                </a:cubicBezTo>
                <a:cubicBezTo>
                  <a:pt x="4135379" y="172307"/>
                  <a:pt x="4116234" y="114871"/>
                  <a:pt x="4077943" y="57435"/>
                </a:cubicBezTo>
                <a:close/>
                <a:moveTo>
                  <a:pt x="11870054" y="38291"/>
                </a:moveTo>
                <a:cubicBezTo>
                  <a:pt x="11946636" y="38291"/>
                  <a:pt x="12042362" y="38291"/>
                  <a:pt x="12118942" y="38291"/>
                </a:cubicBezTo>
                <a:cubicBezTo>
                  <a:pt x="12118942" y="57436"/>
                  <a:pt x="12118942" y="76582"/>
                  <a:pt x="12118942" y="95727"/>
                </a:cubicBezTo>
                <a:cubicBezTo>
                  <a:pt x="12080652" y="516922"/>
                  <a:pt x="12042362" y="918973"/>
                  <a:pt x="12004071" y="1340168"/>
                </a:cubicBezTo>
                <a:cubicBezTo>
                  <a:pt x="11965781" y="1857090"/>
                  <a:pt x="11889199" y="2374011"/>
                  <a:pt x="11736037" y="2871787"/>
                </a:cubicBezTo>
                <a:cubicBezTo>
                  <a:pt x="11621166" y="3312128"/>
                  <a:pt x="11410568" y="3675888"/>
                  <a:pt x="11104244" y="3963067"/>
                </a:cubicBezTo>
                <a:cubicBezTo>
                  <a:pt x="11046809" y="4020502"/>
                  <a:pt x="10989373" y="4077938"/>
                  <a:pt x="10931937" y="4154520"/>
                </a:cubicBezTo>
                <a:cubicBezTo>
                  <a:pt x="10817066" y="4307682"/>
                  <a:pt x="10817066" y="4441699"/>
                  <a:pt x="10931937" y="4594862"/>
                </a:cubicBezTo>
                <a:cubicBezTo>
                  <a:pt x="10989373" y="4671442"/>
                  <a:pt x="11046809" y="4728879"/>
                  <a:pt x="11104244" y="4786315"/>
                </a:cubicBezTo>
                <a:cubicBezTo>
                  <a:pt x="11199971" y="4901186"/>
                  <a:pt x="11314842" y="4996912"/>
                  <a:pt x="11410568" y="5092638"/>
                </a:cubicBezTo>
                <a:cubicBezTo>
                  <a:pt x="11563731" y="5264939"/>
                  <a:pt x="11697747" y="5475537"/>
                  <a:pt x="11736037" y="5724425"/>
                </a:cubicBezTo>
                <a:cubicBezTo>
                  <a:pt x="11793473" y="5992459"/>
                  <a:pt x="11812619" y="6260492"/>
                  <a:pt x="11774328" y="6528526"/>
                </a:cubicBezTo>
                <a:cubicBezTo>
                  <a:pt x="11736037" y="6949721"/>
                  <a:pt x="11602021" y="7351772"/>
                  <a:pt x="11429714" y="7715531"/>
                </a:cubicBezTo>
                <a:cubicBezTo>
                  <a:pt x="11295697" y="7983565"/>
                  <a:pt x="11161680" y="8270744"/>
                  <a:pt x="11008518" y="8519631"/>
                </a:cubicBezTo>
                <a:cubicBezTo>
                  <a:pt x="10740484" y="8959972"/>
                  <a:pt x="10606468" y="9457749"/>
                  <a:pt x="10606468" y="10012961"/>
                </a:cubicBezTo>
                <a:cubicBezTo>
                  <a:pt x="10606468" y="10146978"/>
                  <a:pt x="10606468" y="10261850"/>
                  <a:pt x="10606468" y="10395866"/>
                </a:cubicBezTo>
                <a:cubicBezTo>
                  <a:pt x="10549032" y="10395866"/>
                  <a:pt x="10491596" y="10395866"/>
                  <a:pt x="10415016" y="10395866"/>
                </a:cubicBezTo>
                <a:cubicBezTo>
                  <a:pt x="10415016" y="10319285"/>
                  <a:pt x="10415016" y="10242704"/>
                  <a:pt x="10415016" y="10166124"/>
                </a:cubicBezTo>
                <a:cubicBezTo>
                  <a:pt x="10434161" y="9936380"/>
                  <a:pt x="10434161" y="9725782"/>
                  <a:pt x="10453306" y="9496040"/>
                </a:cubicBezTo>
                <a:cubicBezTo>
                  <a:pt x="10491596" y="9093989"/>
                  <a:pt x="10625613" y="8730230"/>
                  <a:pt x="10817066" y="8385615"/>
                </a:cubicBezTo>
                <a:cubicBezTo>
                  <a:pt x="10951082" y="8117582"/>
                  <a:pt x="11085099" y="7830403"/>
                  <a:pt x="11180826" y="7543224"/>
                </a:cubicBezTo>
                <a:cubicBezTo>
                  <a:pt x="11333987" y="7102883"/>
                  <a:pt x="11391423" y="6662542"/>
                  <a:pt x="11353132" y="6183911"/>
                </a:cubicBezTo>
                <a:cubicBezTo>
                  <a:pt x="11314842" y="5762715"/>
                  <a:pt x="11161680" y="5398956"/>
                  <a:pt x="10912792" y="5130929"/>
                </a:cubicBezTo>
                <a:cubicBezTo>
                  <a:pt x="10797921" y="5016058"/>
                  <a:pt x="10683049" y="4901186"/>
                  <a:pt x="10568177" y="4786315"/>
                </a:cubicBezTo>
                <a:cubicBezTo>
                  <a:pt x="10491596" y="4709733"/>
                  <a:pt x="10415016" y="4614006"/>
                  <a:pt x="10357579" y="4518281"/>
                </a:cubicBezTo>
                <a:cubicBezTo>
                  <a:pt x="10261853" y="4365119"/>
                  <a:pt x="10280999" y="4231101"/>
                  <a:pt x="10395870" y="4116229"/>
                </a:cubicBezTo>
                <a:cubicBezTo>
                  <a:pt x="10453306" y="4058793"/>
                  <a:pt x="10510742" y="4001358"/>
                  <a:pt x="10568177" y="3963067"/>
                </a:cubicBezTo>
                <a:cubicBezTo>
                  <a:pt x="10702194" y="3867340"/>
                  <a:pt x="10836211" y="3771614"/>
                  <a:pt x="10970227" y="3656743"/>
                </a:cubicBezTo>
                <a:cubicBezTo>
                  <a:pt x="11180826" y="3484435"/>
                  <a:pt x="11333987" y="3254692"/>
                  <a:pt x="11410568" y="2967514"/>
                </a:cubicBezTo>
                <a:cubicBezTo>
                  <a:pt x="11487149" y="2718625"/>
                  <a:pt x="11544585" y="2488882"/>
                  <a:pt x="11602021" y="2239994"/>
                </a:cubicBezTo>
                <a:cubicBezTo>
                  <a:pt x="11697747" y="1818800"/>
                  <a:pt x="11716893" y="1397604"/>
                  <a:pt x="11755183" y="976408"/>
                </a:cubicBezTo>
                <a:cubicBezTo>
                  <a:pt x="11793473" y="689230"/>
                  <a:pt x="11831764" y="363760"/>
                  <a:pt x="11870054" y="38291"/>
                </a:cubicBezTo>
                <a:close/>
                <a:moveTo>
                  <a:pt x="10912792" y="38291"/>
                </a:moveTo>
                <a:cubicBezTo>
                  <a:pt x="11008519" y="38291"/>
                  <a:pt x="11085100" y="38291"/>
                  <a:pt x="11180826" y="38291"/>
                </a:cubicBezTo>
                <a:cubicBezTo>
                  <a:pt x="11180826" y="57436"/>
                  <a:pt x="11180826" y="76582"/>
                  <a:pt x="11161681" y="95727"/>
                </a:cubicBezTo>
                <a:cubicBezTo>
                  <a:pt x="11085100" y="593503"/>
                  <a:pt x="10989374" y="1091280"/>
                  <a:pt x="10912792" y="1589057"/>
                </a:cubicBezTo>
                <a:cubicBezTo>
                  <a:pt x="10855357" y="1933671"/>
                  <a:pt x="10797921" y="2278286"/>
                  <a:pt x="10702195" y="2603755"/>
                </a:cubicBezTo>
                <a:cubicBezTo>
                  <a:pt x="10625614" y="2871788"/>
                  <a:pt x="10491597" y="3082386"/>
                  <a:pt x="10280999" y="3235547"/>
                </a:cubicBezTo>
                <a:cubicBezTo>
                  <a:pt x="10146982" y="3331274"/>
                  <a:pt x="10012965" y="3407855"/>
                  <a:pt x="9878949" y="3484436"/>
                </a:cubicBezTo>
                <a:cubicBezTo>
                  <a:pt x="9725787" y="3580162"/>
                  <a:pt x="9572625" y="3656743"/>
                  <a:pt x="9419463" y="3752469"/>
                </a:cubicBezTo>
                <a:cubicBezTo>
                  <a:pt x="9323737" y="3809906"/>
                  <a:pt x="9247155" y="3886487"/>
                  <a:pt x="9170575" y="3963068"/>
                </a:cubicBezTo>
                <a:cubicBezTo>
                  <a:pt x="9055703" y="4097085"/>
                  <a:pt x="9036558" y="4269393"/>
                  <a:pt x="9093994" y="4441699"/>
                </a:cubicBezTo>
                <a:cubicBezTo>
                  <a:pt x="9113138" y="4518281"/>
                  <a:pt x="9151429" y="4594862"/>
                  <a:pt x="9189720" y="4652297"/>
                </a:cubicBezTo>
                <a:cubicBezTo>
                  <a:pt x="9247155" y="4748024"/>
                  <a:pt x="9323737" y="4862896"/>
                  <a:pt x="9400317" y="4939477"/>
                </a:cubicBezTo>
                <a:cubicBezTo>
                  <a:pt x="9744932" y="5360666"/>
                  <a:pt x="10051256" y="5839297"/>
                  <a:pt x="10300144" y="6337074"/>
                </a:cubicBezTo>
                <a:cubicBezTo>
                  <a:pt x="10453306" y="6624253"/>
                  <a:pt x="10491597" y="6930577"/>
                  <a:pt x="10472452" y="7275191"/>
                </a:cubicBezTo>
                <a:cubicBezTo>
                  <a:pt x="10453306" y="7466644"/>
                  <a:pt x="10434161" y="7638951"/>
                  <a:pt x="10376725" y="7830404"/>
                </a:cubicBezTo>
                <a:cubicBezTo>
                  <a:pt x="10319290" y="8060147"/>
                  <a:pt x="10261854" y="8289890"/>
                  <a:pt x="10204418" y="8500487"/>
                </a:cubicBezTo>
                <a:cubicBezTo>
                  <a:pt x="10108692" y="8825957"/>
                  <a:pt x="10051256" y="9170571"/>
                  <a:pt x="10032111" y="9515186"/>
                </a:cubicBezTo>
                <a:cubicBezTo>
                  <a:pt x="10032111" y="9821509"/>
                  <a:pt x="10032111" y="10127834"/>
                  <a:pt x="10032111" y="10415013"/>
                </a:cubicBezTo>
                <a:cubicBezTo>
                  <a:pt x="9993820" y="10415013"/>
                  <a:pt x="9955530" y="10415013"/>
                  <a:pt x="9898094" y="10415013"/>
                </a:cubicBezTo>
                <a:cubicBezTo>
                  <a:pt x="9898094" y="10319286"/>
                  <a:pt x="9898094" y="10223560"/>
                  <a:pt x="9898094" y="10127834"/>
                </a:cubicBezTo>
                <a:cubicBezTo>
                  <a:pt x="9878949" y="9591767"/>
                  <a:pt x="9917239" y="9074845"/>
                  <a:pt x="10032111" y="8557923"/>
                </a:cubicBezTo>
                <a:cubicBezTo>
                  <a:pt x="10089547" y="8251600"/>
                  <a:pt x="10166127" y="7945275"/>
                  <a:pt x="10223564" y="7619806"/>
                </a:cubicBezTo>
                <a:cubicBezTo>
                  <a:pt x="10319290" y="7179465"/>
                  <a:pt x="10261854" y="6758269"/>
                  <a:pt x="10012965" y="6413655"/>
                </a:cubicBezTo>
                <a:cubicBezTo>
                  <a:pt x="9936385" y="6298784"/>
                  <a:pt x="9859804" y="6183912"/>
                  <a:pt x="9783222" y="6069041"/>
                </a:cubicBezTo>
                <a:cubicBezTo>
                  <a:pt x="9534334" y="5705281"/>
                  <a:pt x="9266301" y="5322376"/>
                  <a:pt x="9017412" y="4958623"/>
                </a:cubicBezTo>
                <a:cubicBezTo>
                  <a:pt x="8921686" y="4805460"/>
                  <a:pt x="8825960" y="4671443"/>
                  <a:pt x="8749379" y="4499136"/>
                </a:cubicBezTo>
                <a:cubicBezTo>
                  <a:pt x="8653653" y="4288538"/>
                  <a:pt x="8691944" y="4077939"/>
                  <a:pt x="8825960" y="3905632"/>
                </a:cubicBezTo>
                <a:cubicBezTo>
                  <a:pt x="8902541" y="3790760"/>
                  <a:pt x="8998267" y="3714180"/>
                  <a:pt x="9093994" y="3637597"/>
                </a:cubicBezTo>
                <a:cubicBezTo>
                  <a:pt x="9208865" y="3561016"/>
                  <a:pt x="9342882" y="3484436"/>
                  <a:pt x="9476899" y="3407855"/>
                </a:cubicBezTo>
                <a:cubicBezTo>
                  <a:pt x="9668351" y="3312128"/>
                  <a:pt x="9859804" y="3216403"/>
                  <a:pt x="10032111" y="3082386"/>
                </a:cubicBezTo>
                <a:cubicBezTo>
                  <a:pt x="10204418" y="2948369"/>
                  <a:pt x="10338435" y="2756916"/>
                  <a:pt x="10415016" y="2508029"/>
                </a:cubicBezTo>
                <a:cubicBezTo>
                  <a:pt x="10472452" y="2335721"/>
                  <a:pt x="10510742" y="2163414"/>
                  <a:pt x="10549032" y="1991107"/>
                </a:cubicBezTo>
                <a:cubicBezTo>
                  <a:pt x="10683049" y="1359313"/>
                  <a:pt x="10797921" y="708375"/>
                  <a:pt x="10912792" y="76582"/>
                </a:cubicBezTo>
                <a:cubicBezTo>
                  <a:pt x="10912792" y="57436"/>
                  <a:pt x="10912792" y="57436"/>
                  <a:pt x="10912792" y="38291"/>
                </a:cubicBezTo>
                <a:close/>
                <a:moveTo>
                  <a:pt x="11410568" y="38291"/>
                </a:moveTo>
                <a:cubicBezTo>
                  <a:pt x="11487149" y="38291"/>
                  <a:pt x="11582875" y="38291"/>
                  <a:pt x="11659457" y="38291"/>
                </a:cubicBezTo>
                <a:cubicBezTo>
                  <a:pt x="11659457" y="38291"/>
                  <a:pt x="11659457" y="57436"/>
                  <a:pt x="11659457" y="57436"/>
                </a:cubicBezTo>
                <a:cubicBezTo>
                  <a:pt x="11602020" y="593503"/>
                  <a:pt x="11525440" y="1110425"/>
                  <a:pt x="11468004" y="1646491"/>
                </a:cubicBezTo>
                <a:cubicBezTo>
                  <a:pt x="11410568" y="2067687"/>
                  <a:pt x="11333987" y="2469737"/>
                  <a:pt x="11219115" y="2871787"/>
                </a:cubicBezTo>
                <a:cubicBezTo>
                  <a:pt x="11142535" y="3120676"/>
                  <a:pt x="11008518" y="3331274"/>
                  <a:pt x="10817065" y="3503581"/>
                </a:cubicBezTo>
                <a:cubicBezTo>
                  <a:pt x="10740484" y="3561016"/>
                  <a:pt x="10663903" y="3618452"/>
                  <a:pt x="10587322" y="3675888"/>
                </a:cubicBezTo>
                <a:cubicBezTo>
                  <a:pt x="10472451" y="3752469"/>
                  <a:pt x="10357579" y="3809905"/>
                  <a:pt x="10242708" y="3886486"/>
                </a:cubicBezTo>
                <a:cubicBezTo>
                  <a:pt x="10146982" y="3943921"/>
                  <a:pt x="10051255" y="4020502"/>
                  <a:pt x="9955529" y="4116229"/>
                </a:cubicBezTo>
                <a:cubicBezTo>
                  <a:pt x="9840658" y="4250246"/>
                  <a:pt x="9821512" y="4384265"/>
                  <a:pt x="9917238" y="4537425"/>
                </a:cubicBezTo>
                <a:cubicBezTo>
                  <a:pt x="9955529" y="4614006"/>
                  <a:pt x="10012965" y="4690588"/>
                  <a:pt x="10070400" y="4748024"/>
                </a:cubicBezTo>
                <a:cubicBezTo>
                  <a:pt x="10185272" y="4882041"/>
                  <a:pt x="10319289" y="5016058"/>
                  <a:pt x="10434160" y="5150075"/>
                </a:cubicBezTo>
                <a:cubicBezTo>
                  <a:pt x="11027663" y="5781861"/>
                  <a:pt x="11142535" y="6777414"/>
                  <a:pt x="10951082" y="7466643"/>
                </a:cubicBezTo>
                <a:cubicBezTo>
                  <a:pt x="10874501" y="7753822"/>
                  <a:pt x="10778775" y="8041000"/>
                  <a:pt x="10663903" y="8309034"/>
                </a:cubicBezTo>
                <a:cubicBezTo>
                  <a:pt x="10587322" y="8500486"/>
                  <a:pt x="10510742" y="8691939"/>
                  <a:pt x="10434160" y="8883392"/>
                </a:cubicBezTo>
                <a:cubicBezTo>
                  <a:pt x="10319289" y="9266297"/>
                  <a:pt x="10280998" y="9668347"/>
                  <a:pt x="10280998" y="10070397"/>
                </a:cubicBezTo>
                <a:cubicBezTo>
                  <a:pt x="10280998" y="10185268"/>
                  <a:pt x="10280998" y="10300140"/>
                  <a:pt x="10280998" y="10415012"/>
                </a:cubicBezTo>
                <a:cubicBezTo>
                  <a:pt x="10223563" y="10415012"/>
                  <a:pt x="10185272" y="10415012"/>
                  <a:pt x="10127837" y="10415012"/>
                </a:cubicBezTo>
                <a:cubicBezTo>
                  <a:pt x="10127837" y="10261850"/>
                  <a:pt x="10127837" y="10108687"/>
                  <a:pt x="10127837" y="9955525"/>
                </a:cubicBezTo>
                <a:cubicBezTo>
                  <a:pt x="10127837" y="9610911"/>
                  <a:pt x="10166126" y="9247151"/>
                  <a:pt x="10242708" y="8921682"/>
                </a:cubicBezTo>
                <a:cubicBezTo>
                  <a:pt x="10319289" y="8653648"/>
                  <a:pt x="10395870" y="8385615"/>
                  <a:pt x="10491596" y="8117582"/>
                </a:cubicBezTo>
                <a:cubicBezTo>
                  <a:pt x="10587322" y="7849548"/>
                  <a:pt x="10644758" y="7581515"/>
                  <a:pt x="10683048" y="7294336"/>
                </a:cubicBezTo>
                <a:cubicBezTo>
                  <a:pt x="10721339" y="6968867"/>
                  <a:pt x="10702194" y="6643397"/>
                  <a:pt x="10587322" y="6337073"/>
                </a:cubicBezTo>
                <a:cubicBezTo>
                  <a:pt x="10434160" y="5858442"/>
                  <a:pt x="10204417" y="5437246"/>
                  <a:pt x="9898093" y="5092638"/>
                </a:cubicBezTo>
                <a:cubicBezTo>
                  <a:pt x="9783221" y="4958623"/>
                  <a:pt x="9649205" y="4824605"/>
                  <a:pt x="9553479" y="4671442"/>
                </a:cubicBezTo>
                <a:cubicBezTo>
                  <a:pt x="9496043" y="4594862"/>
                  <a:pt x="9457753" y="4518281"/>
                  <a:pt x="9419462" y="4422553"/>
                </a:cubicBezTo>
                <a:cubicBezTo>
                  <a:pt x="9381172" y="4307682"/>
                  <a:pt x="9400316" y="4211957"/>
                  <a:pt x="9457753" y="4116229"/>
                </a:cubicBezTo>
                <a:cubicBezTo>
                  <a:pt x="9496043" y="4058793"/>
                  <a:pt x="9534333" y="4001358"/>
                  <a:pt x="9591769" y="3963067"/>
                </a:cubicBezTo>
                <a:cubicBezTo>
                  <a:pt x="9706641" y="3867340"/>
                  <a:pt x="9840658" y="3790760"/>
                  <a:pt x="9955529" y="3714179"/>
                </a:cubicBezTo>
                <a:cubicBezTo>
                  <a:pt x="10089546" y="3637597"/>
                  <a:pt x="10242708" y="3561016"/>
                  <a:pt x="10376725" y="3465290"/>
                </a:cubicBezTo>
                <a:cubicBezTo>
                  <a:pt x="10663903" y="3292983"/>
                  <a:pt x="10855356" y="3024949"/>
                  <a:pt x="10951082" y="2661190"/>
                </a:cubicBezTo>
                <a:cubicBezTo>
                  <a:pt x="11046808" y="2316575"/>
                  <a:pt x="11104244" y="1971961"/>
                  <a:pt x="11161680" y="1627346"/>
                </a:cubicBezTo>
                <a:cubicBezTo>
                  <a:pt x="11238261" y="1091280"/>
                  <a:pt x="11333987" y="555213"/>
                  <a:pt x="11410568" y="38291"/>
                </a:cubicBezTo>
                <a:close/>
                <a:moveTo>
                  <a:pt x="6203064" y="38291"/>
                </a:moveTo>
                <a:cubicBezTo>
                  <a:pt x="6509389" y="38291"/>
                  <a:pt x="6796567" y="38291"/>
                  <a:pt x="7102891" y="38291"/>
                </a:cubicBezTo>
                <a:cubicBezTo>
                  <a:pt x="7026311" y="114872"/>
                  <a:pt x="6949729" y="210598"/>
                  <a:pt x="6892294" y="287179"/>
                </a:cubicBezTo>
                <a:cubicBezTo>
                  <a:pt x="6758277" y="459487"/>
                  <a:pt x="6643406" y="650939"/>
                  <a:pt x="6566823" y="861537"/>
                </a:cubicBezTo>
                <a:cubicBezTo>
                  <a:pt x="6451952" y="1129570"/>
                  <a:pt x="6375372" y="1416748"/>
                  <a:pt x="6317935" y="1703927"/>
                </a:cubicBezTo>
                <a:cubicBezTo>
                  <a:pt x="6241355" y="2067687"/>
                  <a:pt x="6088192" y="2374011"/>
                  <a:pt x="5858449" y="2622899"/>
                </a:cubicBezTo>
                <a:cubicBezTo>
                  <a:pt x="5762724" y="2718625"/>
                  <a:pt x="5686145" y="2833497"/>
                  <a:pt x="5590418" y="2929223"/>
                </a:cubicBezTo>
                <a:cubicBezTo>
                  <a:pt x="5437257" y="3101530"/>
                  <a:pt x="5303240" y="3273838"/>
                  <a:pt x="5188368" y="3465290"/>
                </a:cubicBezTo>
                <a:cubicBezTo>
                  <a:pt x="4996916" y="3829050"/>
                  <a:pt x="4977771" y="4192811"/>
                  <a:pt x="5130932" y="4575717"/>
                </a:cubicBezTo>
                <a:cubicBezTo>
                  <a:pt x="5226660" y="4786315"/>
                  <a:pt x="5341530" y="4977767"/>
                  <a:pt x="5475548" y="5150075"/>
                </a:cubicBezTo>
                <a:cubicBezTo>
                  <a:pt x="5686145" y="5418101"/>
                  <a:pt x="5896741" y="5666989"/>
                  <a:pt x="6126483" y="5915878"/>
                </a:cubicBezTo>
                <a:cubicBezTo>
                  <a:pt x="6624260" y="6451945"/>
                  <a:pt x="7160328" y="6911431"/>
                  <a:pt x="7772971" y="7256045"/>
                </a:cubicBezTo>
                <a:cubicBezTo>
                  <a:pt x="7868697" y="7313481"/>
                  <a:pt x="7983570" y="7390062"/>
                  <a:pt x="8079296" y="7447498"/>
                </a:cubicBezTo>
                <a:cubicBezTo>
                  <a:pt x="8423910" y="7715531"/>
                  <a:pt x="8615363" y="8098436"/>
                  <a:pt x="8672798" y="8596213"/>
                </a:cubicBezTo>
                <a:cubicBezTo>
                  <a:pt x="8691944" y="8768520"/>
                  <a:pt x="8691944" y="8959972"/>
                  <a:pt x="8691944" y="9151425"/>
                </a:cubicBezTo>
                <a:cubicBezTo>
                  <a:pt x="8691944" y="9572620"/>
                  <a:pt x="8711088" y="9993816"/>
                  <a:pt x="8749379" y="10415012"/>
                </a:cubicBezTo>
                <a:cubicBezTo>
                  <a:pt x="8711088" y="10415012"/>
                  <a:pt x="8653653" y="10415012"/>
                  <a:pt x="8615363" y="10415012"/>
                </a:cubicBezTo>
                <a:cubicBezTo>
                  <a:pt x="8615363" y="10376721"/>
                  <a:pt x="8615363" y="10357576"/>
                  <a:pt x="8615363" y="10319285"/>
                </a:cubicBezTo>
                <a:cubicBezTo>
                  <a:pt x="8596217" y="10032107"/>
                  <a:pt x="8596217" y="9725782"/>
                  <a:pt x="8577072" y="9438603"/>
                </a:cubicBezTo>
                <a:cubicBezTo>
                  <a:pt x="8577072" y="9228006"/>
                  <a:pt x="8557928" y="9036553"/>
                  <a:pt x="8557928" y="8825956"/>
                </a:cubicBezTo>
                <a:cubicBezTo>
                  <a:pt x="8519636" y="8423905"/>
                  <a:pt x="8385620" y="8079291"/>
                  <a:pt x="8155877" y="7811257"/>
                </a:cubicBezTo>
                <a:cubicBezTo>
                  <a:pt x="8002715" y="7638950"/>
                  <a:pt x="7849552" y="7524078"/>
                  <a:pt x="7658102" y="7428352"/>
                </a:cubicBezTo>
                <a:cubicBezTo>
                  <a:pt x="7275197" y="7217755"/>
                  <a:pt x="6930583" y="6949721"/>
                  <a:pt x="6585970" y="6643397"/>
                </a:cubicBezTo>
                <a:cubicBezTo>
                  <a:pt x="6279646" y="6375363"/>
                  <a:pt x="5992466" y="6069040"/>
                  <a:pt x="5724435" y="5762715"/>
                </a:cubicBezTo>
                <a:cubicBezTo>
                  <a:pt x="5552128" y="5571263"/>
                  <a:pt x="5379820" y="5360665"/>
                  <a:pt x="5226660" y="5150075"/>
                </a:cubicBezTo>
                <a:cubicBezTo>
                  <a:pt x="5092642" y="4977767"/>
                  <a:pt x="4996916" y="4767170"/>
                  <a:pt x="4920335" y="4556572"/>
                </a:cubicBezTo>
                <a:cubicBezTo>
                  <a:pt x="4805464" y="4211957"/>
                  <a:pt x="4824610" y="3886487"/>
                  <a:pt x="4977771" y="3561016"/>
                </a:cubicBezTo>
                <a:cubicBezTo>
                  <a:pt x="5035206" y="3427000"/>
                  <a:pt x="5111789" y="3312128"/>
                  <a:pt x="5188368" y="3197257"/>
                </a:cubicBezTo>
                <a:cubicBezTo>
                  <a:pt x="5303240" y="3024949"/>
                  <a:pt x="5418111" y="2871787"/>
                  <a:pt x="5532984" y="2699480"/>
                </a:cubicBezTo>
                <a:cubicBezTo>
                  <a:pt x="5762724" y="2393156"/>
                  <a:pt x="5896741" y="2010251"/>
                  <a:pt x="5935030" y="1589057"/>
                </a:cubicBezTo>
                <a:cubicBezTo>
                  <a:pt x="5973321" y="1225297"/>
                  <a:pt x="6030756" y="861537"/>
                  <a:pt x="6107338" y="497777"/>
                </a:cubicBezTo>
                <a:cubicBezTo>
                  <a:pt x="6069047" y="344615"/>
                  <a:pt x="6107338" y="172308"/>
                  <a:pt x="6203064" y="38291"/>
                </a:cubicBezTo>
                <a:close/>
                <a:moveTo>
                  <a:pt x="8845105" y="38291"/>
                </a:moveTo>
                <a:cubicBezTo>
                  <a:pt x="8979122" y="38291"/>
                  <a:pt x="9093993" y="38291"/>
                  <a:pt x="9228010" y="38291"/>
                </a:cubicBezTo>
                <a:cubicBezTo>
                  <a:pt x="9036558" y="478632"/>
                  <a:pt x="8825959" y="899827"/>
                  <a:pt x="8596217" y="1282731"/>
                </a:cubicBezTo>
                <a:cubicBezTo>
                  <a:pt x="8404764" y="1589056"/>
                  <a:pt x="8194166" y="1876234"/>
                  <a:pt x="8002715" y="2163413"/>
                </a:cubicBezTo>
                <a:cubicBezTo>
                  <a:pt x="7772971" y="2527173"/>
                  <a:pt x="7466651" y="2814352"/>
                  <a:pt x="7122035" y="3024949"/>
                </a:cubicBezTo>
                <a:cubicBezTo>
                  <a:pt x="6930583" y="3139821"/>
                  <a:pt x="6758275" y="3254692"/>
                  <a:pt x="6566823" y="3369564"/>
                </a:cubicBezTo>
                <a:cubicBezTo>
                  <a:pt x="6471097" y="3446145"/>
                  <a:pt x="6375370" y="3522726"/>
                  <a:pt x="6298790" y="3637596"/>
                </a:cubicBezTo>
                <a:cubicBezTo>
                  <a:pt x="6183918" y="3790760"/>
                  <a:pt x="6126482" y="3982212"/>
                  <a:pt x="6164774" y="4192811"/>
                </a:cubicBezTo>
                <a:cubicBezTo>
                  <a:pt x="6164774" y="4250246"/>
                  <a:pt x="6183918" y="4307682"/>
                  <a:pt x="6203064" y="4365118"/>
                </a:cubicBezTo>
                <a:cubicBezTo>
                  <a:pt x="6241353" y="4518281"/>
                  <a:pt x="6317935" y="4671442"/>
                  <a:pt x="6394516" y="4805460"/>
                </a:cubicBezTo>
                <a:cubicBezTo>
                  <a:pt x="6547678" y="5092638"/>
                  <a:pt x="6758275" y="5341520"/>
                  <a:pt x="6968875" y="5571263"/>
                </a:cubicBezTo>
                <a:cubicBezTo>
                  <a:pt x="7409214" y="5992459"/>
                  <a:pt x="7849552" y="6413654"/>
                  <a:pt x="8347328" y="6758268"/>
                </a:cubicBezTo>
                <a:cubicBezTo>
                  <a:pt x="8481345" y="6853995"/>
                  <a:pt x="8615363" y="6968867"/>
                  <a:pt x="8749379" y="7083738"/>
                </a:cubicBezTo>
                <a:cubicBezTo>
                  <a:pt x="8959976" y="7294336"/>
                  <a:pt x="9093993" y="7543224"/>
                  <a:pt x="9132284" y="7868694"/>
                </a:cubicBezTo>
                <a:cubicBezTo>
                  <a:pt x="9151429" y="8021855"/>
                  <a:pt x="9151429" y="8175017"/>
                  <a:pt x="9132284" y="8328179"/>
                </a:cubicBezTo>
                <a:cubicBezTo>
                  <a:pt x="9074848" y="8845101"/>
                  <a:pt x="9074848" y="9362023"/>
                  <a:pt x="9113138" y="9898090"/>
                </a:cubicBezTo>
                <a:cubicBezTo>
                  <a:pt x="9132284" y="10070397"/>
                  <a:pt x="9132284" y="10242704"/>
                  <a:pt x="9132284" y="10415012"/>
                </a:cubicBezTo>
                <a:cubicBezTo>
                  <a:pt x="9093993" y="10415012"/>
                  <a:pt x="9055702" y="10415012"/>
                  <a:pt x="9017412" y="10415012"/>
                </a:cubicBezTo>
                <a:cubicBezTo>
                  <a:pt x="8998267" y="10223559"/>
                  <a:pt x="8998267" y="10032107"/>
                  <a:pt x="8979122" y="9840654"/>
                </a:cubicBezTo>
                <a:cubicBezTo>
                  <a:pt x="8959976" y="9476894"/>
                  <a:pt x="8940831" y="9113135"/>
                  <a:pt x="8959976" y="8768520"/>
                </a:cubicBezTo>
                <a:cubicBezTo>
                  <a:pt x="8979122" y="8596213"/>
                  <a:pt x="8979122" y="8423905"/>
                  <a:pt x="8979122" y="8251599"/>
                </a:cubicBezTo>
                <a:cubicBezTo>
                  <a:pt x="8979122" y="7811257"/>
                  <a:pt x="8845105" y="7447498"/>
                  <a:pt x="8557926" y="7179464"/>
                </a:cubicBezTo>
                <a:cubicBezTo>
                  <a:pt x="8443055" y="7064593"/>
                  <a:pt x="8309039" y="6968867"/>
                  <a:pt x="8175021" y="6892285"/>
                </a:cubicBezTo>
                <a:cubicBezTo>
                  <a:pt x="7926133" y="6719978"/>
                  <a:pt x="7696394" y="6566816"/>
                  <a:pt x="7466651" y="6356218"/>
                </a:cubicBezTo>
                <a:cubicBezTo>
                  <a:pt x="7217763" y="6145621"/>
                  <a:pt x="6968875" y="5935023"/>
                  <a:pt x="6739130" y="5686135"/>
                </a:cubicBezTo>
                <a:cubicBezTo>
                  <a:pt x="6451952" y="5398956"/>
                  <a:pt x="6203064" y="5073492"/>
                  <a:pt x="5992465" y="4709733"/>
                </a:cubicBezTo>
                <a:cubicBezTo>
                  <a:pt x="5915884" y="4556572"/>
                  <a:pt x="5839304" y="4384264"/>
                  <a:pt x="5801013" y="4211955"/>
                </a:cubicBezTo>
                <a:cubicBezTo>
                  <a:pt x="5762724" y="3982212"/>
                  <a:pt x="5801013" y="3771614"/>
                  <a:pt x="5915884" y="3599307"/>
                </a:cubicBezTo>
                <a:cubicBezTo>
                  <a:pt x="5954175" y="3541870"/>
                  <a:pt x="5992465" y="3503581"/>
                  <a:pt x="6030756" y="3465290"/>
                </a:cubicBezTo>
                <a:cubicBezTo>
                  <a:pt x="6145627" y="3331274"/>
                  <a:pt x="6298790" y="3235547"/>
                  <a:pt x="6432806" y="3120676"/>
                </a:cubicBezTo>
                <a:cubicBezTo>
                  <a:pt x="6605114" y="3005804"/>
                  <a:pt x="6777422" y="2890933"/>
                  <a:pt x="6949729" y="2776061"/>
                </a:cubicBezTo>
                <a:cubicBezTo>
                  <a:pt x="7198617" y="2603754"/>
                  <a:pt x="7409214" y="2374011"/>
                  <a:pt x="7562375" y="2067687"/>
                </a:cubicBezTo>
                <a:cubicBezTo>
                  <a:pt x="7753827" y="1703927"/>
                  <a:pt x="7983570" y="1378458"/>
                  <a:pt x="8213312" y="1052988"/>
                </a:cubicBezTo>
                <a:cubicBezTo>
                  <a:pt x="8423909" y="765811"/>
                  <a:pt x="8615363" y="440341"/>
                  <a:pt x="8787669" y="114872"/>
                </a:cubicBezTo>
                <a:cubicBezTo>
                  <a:pt x="8825959" y="76582"/>
                  <a:pt x="8845105" y="57436"/>
                  <a:pt x="8845105" y="38291"/>
                </a:cubicBezTo>
                <a:close/>
                <a:moveTo>
                  <a:pt x="9534334" y="38290"/>
                </a:moveTo>
                <a:cubicBezTo>
                  <a:pt x="9630061" y="38290"/>
                  <a:pt x="9706642" y="38290"/>
                  <a:pt x="9802368" y="38290"/>
                </a:cubicBezTo>
                <a:cubicBezTo>
                  <a:pt x="9802368" y="57435"/>
                  <a:pt x="9802368" y="76581"/>
                  <a:pt x="9783223" y="95726"/>
                </a:cubicBezTo>
                <a:cubicBezTo>
                  <a:pt x="9649206" y="516921"/>
                  <a:pt x="9496044" y="938117"/>
                  <a:pt x="9342882" y="1340167"/>
                </a:cubicBezTo>
                <a:cubicBezTo>
                  <a:pt x="9266301" y="1531620"/>
                  <a:pt x="9189720" y="1703927"/>
                  <a:pt x="9093994" y="1876234"/>
                </a:cubicBezTo>
                <a:cubicBezTo>
                  <a:pt x="8883396" y="2201704"/>
                  <a:pt x="8634509" y="2488881"/>
                  <a:pt x="8366474" y="2737770"/>
                </a:cubicBezTo>
                <a:cubicBezTo>
                  <a:pt x="8060151" y="3005803"/>
                  <a:pt x="7772971" y="3235546"/>
                  <a:pt x="7447505" y="3465289"/>
                </a:cubicBezTo>
                <a:cubicBezTo>
                  <a:pt x="7313490" y="3561015"/>
                  <a:pt x="7160328" y="3656742"/>
                  <a:pt x="7045456" y="3809904"/>
                </a:cubicBezTo>
                <a:cubicBezTo>
                  <a:pt x="6911439" y="3963067"/>
                  <a:pt x="6873148" y="4154519"/>
                  <a:pt x="6930585" y="4365118"/>
                </a:cubicBezTo>
                <a:cubicBezTo>
                  <a:pt x="6968875" y="4479990"/>
                  <a:pt x="7007165" y="4594860"/>
                  <a:pt x="7045456" y="4709733"/>
                </a:cubicBezTo>
                <a:cubicBezTo>
                  <a:pt x="7179471" y="4977767"/>
                  <a:pt x="7351779" y="5226651"/>
                  <a:pt x="7543233" y="5437246"/>
                </a:cubicBezTo>
                <a:cubicBezTo>
                  <a:pt x="7964424" y="5858442"/>
                  <a:pt x="8366474" y="6279637"/>
                  <a:pt x="8825960" y="6624252"/>
                </a:cubicBezTo>
                <a:cubicBezTo>
                  <a:pt x="8979123" y="6739123"/>
                  <a:pt x="9132285" y="6892285"/>
                  <a:pt x="9247156" y="7064593"/>
                </a:cubicBezTo>
                <a:cubicBezTo>
                  <a:pt x="9381173" y="7256045"/>
                  <a:pt x="9457754" y="7466643"/>
                  <a:pt x="9457754" y="7715531"/>
                </a:cubicBezTo>
                <a:cubicBezTo>
                  <a:pt x="9457754" y="7887839"/>
                  <a:pt x="9438608" y="8060146"/>
                  <a:pt x="9419463" y="8232453"/>
                </a:cubicBezTo>
                <a:cubicBezTo>
                  <a:pt x="9342882" y="8672793"/>
                  <a:pt x="9342882" y="9132280"/>
                  <a:pt x="9362028" y="9591766"/>
                </a:cubicBezTo>
                <a:cubicBezTo>
                  <a:pt x="9323737" y="9859799"/>
                  <a:pt x="9342882" y="10127833"/>
                  <a:pt x="9362028" y="10415012"/>
                </a:cubicBezTo>
                <a:cubicBezTo>
                  <a:pt x="9323737" y="10415012"/>
                  <a:pt x="9285446" y="10415012"/>
                  <a:pt x="9247156" y="10415012"/>
                </a:cubicBezTo>
                <a:cubicBezTo>
                  <a:pt x="9228011" y="10146978"/>
                  <a:pt x="9208865" y="9859799"/>
                  <a:pt x="9208865" y="9591766"/>
                </a:cubicBezTo>
                <a:cubicBezTo>
                  <a:pt x="9189720" y="9285441"/>
                  <a:pt x="9189720" y="8998263"/>
                  <a:pt x="9208865" y="8691939"/>
                </a:cubicBezTo>
                <a:cubicBezTo>
                  <a:pt x="9228011" y="8481341"/>
                  <a:pt x="9247156" y="8251599"/>
                  <a:pt x="9266301" y="8041000"/>
                </a:cubicBezTo>
                <a:cubicBezTo>
                  <a:pt x="9304591" y="7658095"/>
                  <a:pt x="9189720" y="7332626"/>
                  <a:pt x="8959977" y="7064593"/>
                </a:cubicBezTo>
                <a:cubicBezTo>
                  <a:pt x="8825960" y="6911431"/>
                  <a:pt x="8672798" y="6777414"/>
                  <a:pt x="8519636" y="6662542"/>
                </a:cubicBezTo>
                <a:cubicBezTo>
                  <a:pt x="8309039" y="6509380"/>
                  <a:pt x="8098442" y="6337073"/>
                  <a:pt x="7906989" y="6164766"/>
                </a:cubicBezTo>
                <a:cubicBezTo>
                  <a:pt x="7677248" y="5954168"/>
                  <a:pt x="7447505" y="5743570"/>
                  <a:pt x="7217763" y="5513827"/>
                </a:cubicBezTo>
                <a:cubicBezTo>
                  <a:pt x="6968875" y="5264939"/>
                  <a:pt x="6777423" y="4977767"/>
                  <a:pt x="6624260" y="4652296"/>
                </a:cubicBezTo>
                <a:cubicBezTo>
                  <a:pt x="6566824" y="4518280"/>
                  <a:pt x="6509389" y="4384263"/>
                  <a:pt x="6490243" y="4211955"/>
                </a:cubicBezTo>
                <a:cubicBezTo>
                  <a:pt x="6471097" y="4058793"/>
                  <a:pt x="6509389" y="3924776"/>
                  <a:pt x="6585970" y="3790760"/>
                </a:cubicBezTo>
                <a:cubicBezTo>
                  <a:pt x="6643406" y="3695033"/>
                  <a:pt x="6719986" y="3618451"/>
                  <a:pt x="6815714" y="3541870"/>
                </a:cubicBezTo>
                <a:cubicBezTo>
                  <a:pt x="6930585" y="3465289"/>
                  <a:pt x="7045456" y="3369563"/>
                  <a:pt x="7179471" y="3292982"/>
                </a:cubicBezTo>
                <a:cubicBezTo>
                  <a:pt x="7619811" y="3024948"/>
                  <a:pt x="8041005" y="2680334"/>
                  <a:pt x="8385620" y="2239994"/>
                </a:cubicBezTo>
                <a:cubicBezTo>
                  <a:pt x="8577072" y="1971960"/>
                  <a:pt x="8787670" y="1723072"/>
                  <a:pt x="8940832" y="1416748"/>
                </a:cubicBezTo>
                <a:cubicBezTo>
                  <a:pt x="9170575" y="976407"/>
                  <a:pt x="9362028" y="516921"/>
                  <a:pt x="9534334" y="38290"/>
                </a:cubicBezTo>
                <a:close/>
                <a:moveTo>
                  <a:pt x="12827317" y="38290"/>
                </a:moveTo>
                <a:cubicBezTo>
                  <a:pt x="12903898" y="38290"/>
                  <a:pt x="12999625" y="38290"/>
                  <a:pt x="13076206" y="38290"/>
                </a:cubicBezTo>
                <a:cubicBezTo>
                  <a:pt x="13037915" y="344613"/>
                  <a:pt x="13018770" y="670083"/>
                  <a:pt x="12980480" y="976407"/>
                </a:cubicBezTo>
                <a:cubicBezTo>
                  <a:pt x="12942188" y="1340166"/>
                  <a:pt x="12903898" y="1684781"/>
                  <a:pt x="12865607" y="2048541"/>
                </a:cubicBezTo>
                <a:cubicBezTo>
                  <a:pt x="12808172" y="2431446"/>
                  <a:pt x="12693301" y="2795205"/>
                  <a:pt x="12597575" y="3178110"/>
                </a:cubicBezTo>
                <a:cubicBezTo>
                  <a:pt x="12559283" y="3350418"/>
                  <a:pt x="12520993" y="3503580"/>
                  <a:pt x="12482702" y="3675887"/>
                </a:cubicBezTo>
                <a:cubicBezTo>
                  <a:pt x="12463557" y="3848194"/>
                  <a:pt x="12501848" y="4001357"/>
                  <a:pt x="12578428" y="4135374"/>
                </a:cubicBezTo>
                <a:cubicBezTo>
                  <a:pt x="12616720" y="4192810"/>
                  <a:pt x="12655010" y="4269390"/>
                  <a:pt x="12712446" y="4326827"/>
                </a:cubicBezTo>
                <a:cubicBezTo>
                  <a:pt x="12846462" y="4518280"/>
                  <a:pt x="12942188" y="4728877"/>
                  <a:pt x="12980480" y="4958621"/>
                </a:cubicBezTo>
                <a:cubicBezTo>
                  <a:pt x="12999625" y="5073492"/>
                  <a:pt x="13018770" y="5207508"/>
                  <a:pt x="13037915" y="5322375"/>
                </a:cubicBezTo>
                <a:cubicBezTo>
                  <a:pt x="13076206" y="5628699"/>
                  <a:pt x="13076206" y="5954168"/>
                  <a:pt x="13057059" y="6260492"/>
                </a:cubicBezTo>
                <a:cubicBezTo>
                  <a:pt x="13037915" y="6719978"/>
                  <a:pt x="12923043" y="7141173"/>
                  <a:pt x="12731591" y="7524078"/>
                </a:cubicBezTo>
                <a:cubicBezTo>
                  <a:pt x="12463557" y="8060146"/>
                  <a:pt x="12195524" y="8596213"/>
                  <a:pt x="11908345" y="9113135"/>
                </a:cubicBezTo>
                <a:cubicBezTo>
                  <a:pt x="11774328" y="9381168"/>
                  <a:pt x="11659457" y="9687492"/>
                  <a:pt x="11602021" y="10012961"/>
                </a:cubicBezTo>
                <a:cubicBezTo>
                  <a:pt x="11602021" y="10146978"/>
                  <a:pt x="11602021" y="10280995"/>
                  <a:pt x="11582876" y="10415012"/>
                </a:cubicBezTo>
                <a:cubicBezTo>
                  <a:pt x="11487150" y="10415012"/>
                  <a:pt x="11391423" y="10415012"/>
                  <a:pt x="11295697" y="10415012"/>
                </a:cubicBezTo>
                <a:cubicBezTo>
                  <a:pt x="11295697" y="10185268"/>
                  <a:pt x="11314842" y="9974671"/>
                  <a:pt x="11353133" y="9744928"/>
                </a:cubicBezTo>
                <a:cubicBezTo>
                  <a:pt x="11410568" y="9438603"/>
                  <a:pt x="11544585" y="9151425"/>
                  <a:pt x="11697747" y="8902536"/>
                </a:cubicBezTo>
                <a:cubicBezTo>
                  <a:pt x="11965781" y="8423905"/>
                  <a:pt x="12233815" y="7926129"/>
                  <a:pt x="12482702" y="7447498"/>
                </a:cubicBezTo>
                <a:cubicBezTo>
                  <a:pt x="12655010" y="7122028"/>
                  <a:pt x="12769881" y="6758268"/>
                  <a:pt x="12808172" y="6375363"/>
                </a:cubicBezTo>
                <a:cubicBezTo>
                  <a:pt x="12827317" y="6088185"/>
                  <a:pt x="12808172" y="5820151"/>
                  <a:pt x="12789027" y="5532973"/>
                </a:cubicBezTo>
                <a:cubicBezTo>
                  <a:pt x="12769881" y="5092638"/>
                  <a:pt x="12616720" y="4728877"/>
                  <a:pt x="12348686" y="4422553"/>
                </a:cubicBezTo>
                <a:cubicBezTo>
                  <a:pt x="12310396" y="4384263"/>
                  <a:pt x="12272104" y="4326827"/>
                  <a:pt x="12252960" y="4288536"/>
                </a:cubicBezTo>
                <a:cubicBezTo>
                  <a:pt x="12195524" y="4192810"/>
                  <a:pt x="12157233" y="4077938"/>
                  <a:pt x="12157233" y="3963067"/>
                </a:cubicBezTo>
                <a:cubicBezTo>
                  <a:pt x="12157233" y="3867339"/>
                  <a:pt x="12176378" y="3790759"/>
                  <a:pt x="12195524" y="3695032"/>
                </a:cubicBezTo>
                <a:cubicBezTo>
                  <a:pt x="12252960" y="3503580"/>
                  <a:pt x="12310396" y="3312127"/>
                  <a:pt x="12367831" y="3120675"/>
                </a:cubicBezTo>
                <a:cubicBezTo>
                  <a:pt x="12463557" y="2776060"/>
                  <a:pt x="12559283" y="2450591"/>
                  <a:pt x="12616720" y="2086831"/>
                </a:cubicBezTo>
                <a:cubicBezTo>
                  <a:pt x="12674154" y="1665635"/>
                  <a:pt x="12712446" y="1244441"/>
                  <a:pt x="12750736" y="823245"/>
                </a:cubicBezTo>
                <a:cubicBezTo>
                  <a:pt x="12769881" y="555211"/>
                  <a:pt x="12808172" y="306324"/>
                  <a:pt x="12827317" y="38290"/>
                </a:cubicBezTo>
                <a:close/>
                <a:moveTo>
                  <a:pt x="9974675" y="38290"/>
                </a:moveTo>
                <a:cubicBezTo>
                  <a:pt x="10051256" y="38290"/>
                  <a:pt x="10146982" y="38290"/>
                  <a:pt x="10223564" y="38290"/>
                </a:cubicBezTo>
                <a:cubicBezTo>
                  <a:pt x="10223564" y="57435"/>
                  <a:pt x="10223564" y="76581"/>
                  <a:pt x="10223564" y="95726"/>
                </a:cubicBezTo>
                <a:cubicBezTo>
                  <a:pt x="10166127" y="306324"/>
                  <a:pt x="10127837" y="516921"/>
                  <a:pt x="10070401" y="708374"/>
                </a:cubicBezTo>
                <a:cubicBezTo>
                  <a:pt x="9955530" y="1110424"/>
                  <a:pt x="9859804" y="1512474"/>
                  <a:pt x="9725787" y="1914525"/>
                </a:cubicBezTo>
                <a:cubicBezTo>
                  <a:pt x="9630060" y="2201703"/>
                  <a:pt x="9476899" y="2450591"/>
                  <a:pt x="9266301" y="2622898"/>
                </a:cubicBezTo>
                <a:cubicBezTo>
                  <a:pt x="9132284" y="2737770"/>
                  <a:pt x="9017412" y="2833497"/>
                  <a:pt x="8883396" y="2929222"/>
                </a:cubicBezTo>
                <a:cubicBezTo>
                  <a:pt x="8615363" y="3139820"/>
                  <a:pt x="8347328" y="3331273"/>
                  <a:pt x="8098440" y="3561015"/>
                </a:cubicBezTo>
                <a:cubicBezTo>
                  <a:pt x="7983570" y="3656742"/>
                  <a:pt x="7868697" y="3771613"/>
                  <a:pt x="7772971" y="3924776"/>
                </a:cubicBezTo>
                <a:cubicBezTo>
                  <a:pt x="7638958" y="4135374"/>
                  <a:pt x="7619811" y="4345972"/>
                  <a:pt x="7715535" y="4575716"/>
                </a:cubicBezTo>
                <a:cubicBezTo>
                  <a:pt x="7734681" y="4614006"/>
                  <a:pt x="7734681" y="4633152"/>
                  <a:pt x="7753827" y="4652296"/>
                </a:cubicBezTo>
                <a:cubicBezTo>
                  <a:pt x="7830408" y="4767169"/>
                  <a:pt x="7887843" y="4901185"/>
                  <a:pt x="7983570" y="5016058"/>
                </a:cubicBezTo>
                <a:cubicBezTo>
                  <a:pt x="8366474" y="5532973"/>
                  <a:pt x="8768524" y="6030749"/>
                  <a:pt x="9228010" y="6451945"/>
                </a:cubicBezTo>
                <a:cubicBezTo>
                  <a:pt x="9342882" y="6566816"/>
                  <a:pt x="9457754" y="6681688"/>
                  <a:pt x="9553480" y="6815705"/>
                </a:cubicBezTo>
                <a:cubicBezTo>
                  <a:pt x="9725787" y="7064593"/>
                  <a:pt x="9783222" y="7332626"/>
                  <a:pt x="9764077" y="7638950"/>
                </a:cubicBezTo>
                <a:cubicBezTo>
                  <a:pt x="9764077" y="7734677"/>
                  <a:pt x="9744932" y="7811257"/>
                  <a:pt x="9725787" y="7906983"/>
                </a:cubicBezTo>
                <a:cubicBezTo>
                  <a:pt x="9610915" y="8500486"/>
                  <a:pt x="9572625" y="9113135"/>
                  <a:pt x="9591770" y="9725782"/>
                </a:cubicBezTo>
                <a:cubicBezTo>
                  <a:pt x="9591770" y="9955525"/>
                  <a:pt x="9610915" y="10166124"/>
                  <a:pt x="9610915" y="10395866"/>
                </a:cubicBezTo>
                <a:cubicBezTo>
                  <a:pt x="9572625" y="10395866"/>
                  <a:pt x="9534334" y="10395866"/>
                  <a:pt x="9496043" y="10395866"/>
                </a:cubicBezTo>
                <a:cubicBezTo>
                  <a:pt x="9476899" y="9917235"/>
                  <a:pt x="9457754" y="9438603"/>
                  <a:pt x="9457754" y="8959972"/>
                </a:cubicBezTo>
                <a:cubicBezTo>
                  <a:pt x="9457754" y="8749375"/>
                  <a:pt x="9476899" y="8538777"/>
                  <a:pt x="9515189" y="8328179"/>
                </a:cubicBezTo>
                <a:cubicBezTo>
                  <a:pt x="9534334" y="8175017"/>
                  <a:pt x="9553480" y="8021855"/>
                  <a:pt x="9572625" y="7868694"/>
                </a:cubicBezTo>
                <a:cubicBezTo>
                  <a:pt x="9630060" y="7466643"/>
                  <a:pt x="9534334" y="7122028"/>
                  <a:pt x="9285446" y="6834850"/>
                </a:cubicBezTo>
                <a:cubicBezTo>
                  <a:pt x="9247155" y="6777414"/>
                  <a:pt x="9208865" y="6739123"/>
                  <a:pt x="9151429" y="6700833"/>
                </a:cubicBezTo>
                <a:cubicBezTo>
                  <a:pt x="9055703" y="6605106"/>
                  <a:pt x="8959977" y="6528526"/>
                  <a:pt x="8864250" y="6451945"/>
                </a:cubicBezTo>
                <a:cubicBezTo>
                  <a:pt x="8519636" y="6145621"/>
                  <a:pt x="8194167" y="5801006"/>
                  <a:pt x="7887843" y="5456391"/>
                </a:cubicBezTo>
                <a:cubicBezTo>
                  <a:pt x="7715535" y="5284084"/>
                  <a:pt x="7581522" y="5092638"/>
                  <a:pt x="7447505" y="4882040"/>
                </a:cubicBezTo>
                <a:cubicBezTo>
                  <a:pt x="7370925" y="4748023"/>
                  <a:pt x="7294343" y="4594860"/>
                  <a:pt x="7256054" y="4441698"/>
                </a:cubicBezTo>
                <a:cubicBezTo>
                  <a:pt x="7217763" y="4250246"/>
                  <a:pt x="7236908" y="4077938"/>
                  <a:pt x="7351779" y="3924776"/>
                </a:cubicBezTo>
                <a:cubicBezTo>
                  <a:pt x="7409214" y="3848195"/>
                  <a:pt x="7485796" y="3752468"/>
                  <a:pt x="7562375" y="3695032"/>
                </a:cubicBezTo>
                <a:cubicBezTo>
                  <a:pt x="7811262" y="3484434"/>
                  <a:pt x="8060151" y="3273837"/>
                  <a:pt x="8309039" y="3082384"/>
                </a:cubicBezTo>
                <a:cubicBezTo>
                  <a:pt x="8538782" y="2910077"/>
                  <a:pt x="8768524" y="2718624"/>
                  <a:pt x="8979122" y="2508027"/>
                </a:cubicBezTo>
                <a:cubicBezTo>
                  <a:pt x="9189720" y="2239993"/>
                  <a:pt x="9381172" y="1952814"/>
                  <a:pt x="9496043" y="1589056"/>
                </a:cubicBezTo>
                <a:cubicBezTo>
                  <a:pt x="9668351" y="1091279"/>
                  <a:pt x="9821513" y="593502"/>
                  <a:pt x="9974675" y="76581"/>
                </a:cubicBezTo>
                <a:cubicBezTo>
                  <a:pt x="9974675" y="76581"/>
                  <a:pt x="9974675" y="57435"/>
                  <a:pt x="9974675" y="38290"/>
                </a:cubicBezTo>
                <a:close/>
                <a:moveTo>
                  <a:pt x="10453306" y="38290"/>
                </a:moveTo>
                <a:cubicBezTo>
                  <a:pt x="10529888" y="38290"/>
                  <a:pt x="10625614" y="38290"/>
                  <a:pt x="10702195" y="38290"/>
                </a:cubicBezTo>
                <a:cubicBezTo>
                  <a:pt x="10702195" y="57435"/>
                  <a:pt x="10702195" y="76581"/>
                  <a:pt x="10702195" y="95726"/>
                </a:cubicBezTo>
                <a:cubicBezTo>
                  <a:pt x="10606469" y="516921"/>
                  <a:pt x="10529888" y="957262"/>
                  <a:pt x="10434161" y="1378457"/>
                </a:cubicBezTo>
                <a:cubicBezTo>
                  <a:pt x="10376726" y="1684781"/>
                  <a:pt x="10300144" y="2010250"/>
                  <a:pt x="10204418" y="2316574"/>
                </a:cubicBezTo>
                <a:cubicBezTo>
                  <a:pt x="10108692" y="2622898"/>
                  <a:pt x="9955530" y="2852641"/>
                  <a:pt x="9706642" y="3005803"/>
                </a:cubicBezTo>
                <a:cubicBezTo>
                  <a:pt x="9572625" y="3082384"/>
                  <a:pt x="9438608" y="3158965"/>
                  <a:pt x="9323737" y="3235546"/>
                </a:cubicBezTo>
                <a:cubicBezTo>
                  <a:pt x="9151429" y="3331273"/>
                  <a:pt x="8979123" y="3426999"/>
                  <a:pt x="8825960" y="3561015"/>
                </a:cubicBezTo>
                <a:cubicBezTo>
                  <a:pt x="8691944" y="3656742"/>
                  <a:pt x="8577072" y="3771613"/>
                  <a:pt x="8481347" y="3924776"/>
                </a:cubicBezTo>
                <a:cubicBezTo>
                  <a:pt x="8366474" y="4097084"/>
                  <a:pt x="8347329" y="4288536"/>
                  <a:pt x="8443055" y="4499135"/>
                </a:cubicBezTo>
                <a:cubicBezTo>
                  <a:pt x="8481347" y="4594860"/>
                  <a:pt x="8538782" y="4690587"/>
                  <a:pt x="8577072" y="4786314"/>
                </a:cubicBezTo>
                <a:cubicBezTo>
                  <a:pt x="8672798" y="4920330"/>
                  <a:pt x="8768524" y="5054347"/>
                  <a:pt x="8845106" y="5207508"/>
                </a:cubicBezTo>
                <a:cubicBezTo>
                  <a:pt x="9113139" y="5628699"/>
                  <a:pt x="9400317" y="6011604"/>
                  <a:pt x="9706642" y="6375363"/>
                </a:cubicBezTo>
                <a:cubicBezTo>
                  <a:pt x="9764078" y="6451945"/>
                  <a:pt x="9821513" y="6528526"/>
                  <a:pt x="9878949" y="6605106"/>
                </a:cubicBezTo>
                <a:cubicBezTo>
                  <a:pt x="10051256" y="6873140"/>
                  <a:pt x="10127838" y="7160319"/>
                  <a:pt x="10070401" y="7485789"/>
                </a:cubicBezTo>
                <a:cubicBezTo>
                  <a:pt x="10051256" y="7677241"/>
                  <a:pt x="10012966" y="7868694"/>
                  <a:pt x="9974675" y="8060146"/>
                </a:cubicBezTo>
                <a:cubicBezTo>
                  <a:pt x="9898094" y="8481341"/>
                  <a:pt x="9821513" y="8902536"/>
                  <a:pt x="9802368" y="9342877"/>
                </a:cubicBezTo>
                <a:cubicBezTo>
                  <a:pt x="9783222" y="9706637"/>
                  <a:pt x="9802368" y="10051252"/>
                  <a:pt x="9802368" y="10415012"/>
                </a:cubicBezTo>
                <a:cubicBezTo>
                  <a:pt x="9764078" y="10415012"/>
                  <a:pt x="9725787" y="10415012"/>
                  <a:pt x="9687496" y="10415012"/>
                </a:cubicBezTo>
                <a:cubicBezTo>
                  <a:pt x="9687496" y="10242704"/>
                  <a:pt x="9687496" y="10089542"/>
                  <a:pt x="9668351" y="9917235"/>
                </a:cubicBezTo>
                <a:cubicBezTo>
                  <a:pt x="9649206" y="9381168"/>
                  <a:pt x="9687496" y="8845101"/>
                  <a:pt x="9764078" y="8309034"/>
                </a:cubicBezTo>
                <a:cubicBezTo>
                  <a:pt x="9802368" y="8079291"/>
                  <a:pt x="9840659" y="7849548"/>
                  <a:pt x="9878949" y="7619805"/>
                </a:cubicBezTo>
                <a:cubicBezTo>
                  <a:pt x="9936385" y="7236900"/>
                  <a:pt x="9859804" y="6911431"/>
                  <a:pt x="9630061" y="6643397"/>
                </a:cubicBezTo>
                <a:cubicBezTo>
                  <a:pt x="9553480" y="6547671"/>
                  <a:pt x="9476899" y="6471090"/>
                  <a:pt x="9400317" y="6394509"/>
                </a:cubicBezTo>
                <a:cubicBezTo>
                  <a:pt x="8921686" y="5935023"/>
                  <a:pt x="8538782" y="5360665"/>
                  <a:pt x="8155877" y="4786314"/>
                </a:cubicBezTo>
                <a:cubicBezTo>
                  <a:pt x="8098442" y="4690587"/>
                  <a:pt x="8060151" y="4594860"/>
                  <a:pt x="8021861" y="4479990"/>
                </a:cubicBezTo>
                <a:cubicBezTo>
                  <a:pt x="7964424" y="4307681"/>
                  <a:pt x="7964424" y="4135374"/>
                  <a:pt x="8060151" y="3982211"/>
                </a:cubicBezTo>
                <a:cubicBezTo>
                  <a:pt x="8117586" y="3886485"/>
                  <a:pt x="8175023" y="3809904"/>
                  <a:pt x="8232458" y="3733323"/>
                </a:cubicBezTo>
                <a:cubicBezTo>
                  <a:pt x="8385620" y="3561015"/>
                  <a:pt x="8538782" y="3426999"/>
                  <a:pt x="8711089" y="3312126"/>
                </a:cubicBezTo>
                <a:cubicBezTo>
                  <a:pt x="8940832" y="3158965"/>
                  <a:pt x="9170575" y="3005803"/>
                  <a:pt x="9400317" y="2852641"/>
                </a:cubicBezTo>
                <a:cubicBezTo>
                  <a:pt x="9668351" y="2680334"/>
                  <a:pt x="9840659" y="2431446"/>
                  <a:pt x="9936385" y="2086831"/>
                </a:cubicBezTo>
                <a:cubicBezTo>
                  <a:pt x="10012966" y="1837943"/>
                  <a:pt x="10089547" y="1589055"/>
                  <a:pt x="10146983" y="1321021"/>
                </a:cubicBezTo>
                <a:cubicBezTo>
                  <a:pt x="10242709" y="899826"/>
                  <a:pt x="10357580" y="478630"/>
                  <a:pt x="10453306" y="38290"/>
                </a:cubicBezTo>
                <a:close/>
                <a:moveTo>
                  <a:pt x="5150076" y="38290"/>
                </a:moveTo>
                <a:cubicBezTo>
                  <a:pt x="5303240" y="38290"/>
                  <a:pt x="5456402" y="38290"/>
                  <a:pt x="5609562" y="38290"/>
                </a:cubicBezTo>
                <a:cubicBezTo>
                  <a:pt x="5609562" y="76581"/>
                  <a:pt x="5590418" y="134016"/>
                  <a:pt x="5590418" y="172307"/>
                </a:cubicBezTo>
                <a:cubicBezTo>
                  <a:pt x="5590418" y="344613"/>
                  <a:pt x="5590418" y="497775"/>
                  <a:pt x="5571272" y="670083"/>
                </a:cubicBezTo>
                <a:cubicBezTo>
                  <a:pt x="5552128" y="995552"/>
                  <a:pt x="5532983" y="1340166"/>
                  <a:pt x="5494692" y="1684781"/>
                </a:cubicBezTo>
                <a:cubicBezTo>
                  <a:pt x="5475546" y="2067686"/>
                  <a:pt x="5360674" y="2393155"/>
                  <a:pt x="5169222" y="2699479"/>
                </a:cubicBezTo>
                <a:cubicBezTo>
                  <a:pt x="5073496" y="2852641"/>
                  <a:pt x="4977769" y="3005803"/>
                  <a:pt x="4882044" y="3158965"/>
                </a:cubicBezTo>
                <a:cubicBezTo>
                  <a:pt x="4786317" y="3312126"/>
                  <a:pt x="4690591" y="3465289"/>
                  <a:pt x="4633156" y="3656741"/>
                </a:cubicBezTo>
                <a:cubicBezTo>
                  <a:pt x="4518284" y="3982211"/>
                  <a:pt x="4499138" y="4288536"/>
                  <a:pt x="4594864" y="4614006"/>
                </a:cubicBezTo>
                <a:cubicBezTo>
                  <a:pt x="4652301" y="4824604"/>
                  <a:pt x="4748027" y="4996911"/>
                  <a:pt x="4862898" y="5188365"/>
                </a:cubicBezTo>
                <a:cubicBezTo>
                  <a:pt x="4996915" y="5379810"/>
                  <a:pt x="5130932" y="5571263"/>
                  <a:pt x="5303240" y="5743570"/>
                </a:cubicBezTo>
                <a:cubicBezTo>
                  <a:pt x="5666999" y="6126475"/>
                  <a:pt x="5992465" y="6509380"/>
                  <a:pt x="6375370" y="6853995"/>
                </a:cubicBezTo>
                <a:cubicBezTo>
                  <a:pt x="6700840" y="7141173"/>
                  <a:pt x="7045455" y="7409207"/>
                  <a:pt x="7409214" y="7619805"/>
                </a:cubicBezTo>
                <a:cubicBezTo>
                  <a:pt x="7485796" y="7658095"/>
                  <a:pt x="7581522" y="7715531"/>
                  <a:pt x="7658102" y="7772967"/>
                </a:cubicBezTo>
                <a:cubicBezTo>
                  <a:pt x="8060150" y="8060146"/>
                  <a:pt x="8289893" y="8500486"/>
                  <a:pt x="8347328" y="9055698"/>
                </a:cubicBezTo>
                <a:cubicBezTo>
                  <a:pt x="8385620" y="9400313"/>
                  <a:pt x="8385620" y="9744928"/>
                  <a:pt x="8404764" y="10089542"/>
                </a:cubicBezTo>
                <a:cubicBezTo>
                  <a:pt x="8423909" y="10185268"/>
                  <a:pt x="8443055" y="10300140"/>
                  <a:pt x="8443055" y="10415012"/>
                </a:cubicBezTo>
                <a:cubicBezTo>
                  <a:pt x="8385620" y="10415012"/>
                  <a:pt x="8328183" y="10415012"/>
                  <a:pt x="8289893" y="10415012"/>
                </a:cubicBezTo>
                <a:cubicBezTo>
                  <a:pt x="8289893" y="10376721"/>
                  <a:pt x="8289893" y="10338430"/>
                  <a:pt x="8289893" y="10300140"/>
                </a:cubicBezTo>
                <a:cubicBezTo>
                  <a:pt x="8270748" y="9955525"/>
                  <a:pt x="8251602" y="9610911"/>
                  <a:pt x="8232458" y="9266297"/>
                </a:cubicBezTo>
                <a:cubicBezTo>
                  <a:pt x="8194166" y="8806810"/>
                  <a:pt x="8021859" y="8404760"/>
                  <a:pt x="7715535" y="8098436"/>
                </a:cubicBezTo>
                <a:cubicBezTo>
                  <a:pt x="7581522" y="7964420"/>
                  <a:pt x="7428360" y="7849548"/>
                  <a:pt x="7275197" y="7753822"/>
                </a:cubicBezTo>
                <a:cubicBezTo>
                  <a:pt x="6988020" y="7581515"/>
                  <a:pt x="6739132" y="7390062"/>
                  <a:pt x="6490243" y="7160319"/>
                </a:cubicBezTo>
                <a:cubicBezTo>
                  <a:pt x="6164774" y="6873140"/>
                  <a:pt x="5877595" y="6566816"/>
                  <a:pt x="5571272" y="6241347"/>
                </a:cubicBezTo>
                <a:cubicBezTo>
                  <a:pt x="5360674" y="6011604"/>
                  <a:pt x="5150076" y="5801006"/>
                  <a:pt x="4958624" y="5571263"/>
                </a:cubicBezTo>
                <a:cubicBezTo>
                  <a:pt x="4767172" y="5360665"/>
                  <a:pt x="4614010" y="5111783"/>
                  <a:pt x="4518284" y="4843750"/>
                </a:cubicBezTo>
                <a:cubicBezTo>
                  <a:pt x="4345977" y="4422553"/>
                  <a:pt x="4345977" y="4001357"/>
                  <a:pt x="4518284" y="3580161"/>
                </a:cubicBezTo>
                <a:cubicBezTo>
                  <a:pt x="4575720" y="3446143"/>
                  <a:pt x="4633156" y="3312126"/>
                  <a:pt x="4709737" y="3178110"/>
                </a:cubicBezTo>
                <a:cubicBezTo>
                  <a:pt x="4786317" y="3024948"/>
                  <a:pt x="4882044" y="2871786"/>
                  <a:pt x="4958624" y="2718624"/>
                </a:cubicBezTo>
                <a:cubicBezTo>
                  <a:pt x="5111787" y="2431446"/>
                  <a:pt x="5207513" y="2105976"/>
                  <a:pt x="5245803" y="1742216"/>
                </a:cubicBezTo>
                <a:cubicBezTo>
                  <a:pt x="5264948" y="1512473"/>
                  <a:pt x="5284094" y="1301876"/>
                  <a:pt x="5284094" y="1072134"/>
                </a:cubicBezTo>
                <a:cubicBezTo>
                  <a:pt x="5303240" y="823244"/>
                  <a:pt x="5284094" y="555211"/>
                  <a:pt x="5245803" y="306323"/>
                </a:cubicBezTo>
                <a:cubicBezTo>
                  <a:pt x="5169222" y="229742"/>
                  <a:pt x="5150076" y="134016"/>
                  <a:pt x="5150076" y="38290"/>
                </a:cubicBezTo>
                <a:close/>
                <a:moveTo>
                  <a:pt x="13593127" y="38289"/>
                </a:moveTo>
                <a:cubicBezTo>
                  <a:pt x="13631417" y="38289"/>
                  <a:pt x="13688853" y="38289"/>
                  <a:pt x="13727143" y="38289"/>
                </a:cubicBezTo>
                <a:cubicBezTo>
                  <a:pt x="13727143" y="191452"/>
                  <a:pt x="13727143" y="363758"/>
                  <a:pt x="13727143" y="516920"/>
                </a:cubicBezTo>
                <a:cubicBezTo>
                  <a:pt x="13727143" y="1263585"/>
                  <a:pt x="13688853" y="2029395"/>
                  <a:pt x="13573982" y="2776060"/>
                </a:cubicBezTo>
                <a:cubicBezTo>
                  <a:pt x="13535691" y="2967513"/>
                  <a:pt x="13516546" y="3158965"/>
                  <a:pt x="13535691" y="3350418"/>
                </a:cubicBezTo>
                <a:cubicBezTo>
                  <a:pt x="13535691" y="3541870"/>
                  <a:pt x="13593127" y="3733323"/>
                  <a:pt x="13650563" y="3905631"/>
                </a:cubicBezTo>
                <a:cubicBezTo>
                  <a:pt x="13746289" y="4231100"/>
                  <a:pt x="13822869" y="4575716"/>
                  <a:pt x="13822869" y="4920330"/>
                </a:cubicBezTo>
                <a:cubicBezTo>
                  <a:pt x="13822869" y="5207508"/>
                  <a:pt x="13822869" y="5494683"/>
                  <a:pt x="13822869" y="5762716"/>
                </a:cubicBezTo>
                <a:cubicBezTo>
                  <a:pt x="13803724" y="6183912"/>
                  <a:pt x="13765434" y="6624253"/>
                  <a:pt x="13707998" y="7045448"/>
                </a:cubicBezTo>
                <a:cubicBezTo>
                  <a:pt x="13631417" y="7524079"/>
                  <a:pt x="13516546" y="7983566"/>
                  <a:pt x="13382529" y="8423906"/>
                </a:cubicBezTo>
                <a:cubicBezTo>
                  <a:pt x="13267658" y="8825957"/>
                  <a:pt x="13171932" y="9228007"/>
                  <a:pt x="13057059" y="9630057"/>
                </a:cubicBezTo>
                <a:cubicBezTo>
                  <a:pt x="12961333" y="9878946"/>
                  <a:pt x="12942188" y="10146979"/>
                  <a:pt x="12942188" y="10415013"/>
                </a:cubicBezTo>
                <a:cubicBezTo>
                  <a:pt x="12827317" y="10415013"/>
                  <a:pt x="12693301" y="10415013"/>
                  <a:pt x="12578428" y="10415013"/>
                </a:cubicBezTo>
                <a:cubicBezTo>
                  <a:pt x="12578428" y="10357577"/>
                  <a:pt x="12578428" y="10280996"/>
                  <a:pt x="12597574" y="10223560"/>
                </a:cubicBezTo>
                <a:cubicBezTo>
                  <a:pt x="12635864" y="9878946"/>
                  <a:pt x="12712446" y="9534331"/>
                  <a:pt x="12827317" y="9208862"/>
                </a:cubicBezTo>
                <a:cubicBezTo>
                  <a:pt x="12961333" y="8825957"/>
                  <a:pt x="13095351" y="8443052"/>
                  <a:pt x="13229367" y="8060147"/>
                </a:cubicBezTo>
                <a:cubicBezTo>
                  <a:pt x="13363384" y="7658096"/>
                  <a:pt x="13478256" y="7256046"/>
                  <a:pt x="13554837" y="6834851"/>
                </a:cubicBezTo>
                <a:cubicBezTo>
                  <a:pt x="13650563" y="6260493"/>
                  <a:pt x="13650563" y="5686136"/>
                  <a:pt x="13650563" y="5111782"/>
                </a:cubicBezTo>
                <a:cubicBezTo>
                  <a:pt x="13650563" y="4767169"/>
                  <a:pt x="13593127" y="4422553"/>
                  <a:pt x="13478256" y="4097084"/>
                </a:cubicBezTo>
                <a:cubicBezTo>
                  <a:pt x="13439964" y="3982211"/>
                  <a:pt x="13401674" y="3867339"/>
                  <a:pt x="13363384" y="3733323"/>
                </a:cubicBezTo>
                <a:cubicBezTo>
                  <a:pt x="13305948" y="3561014"/>
                  <a:pt x="13286803" y="3369563"/>
                  <a:pt x="13305948" y="3197255"/>
                </a:cubicBezTo>
                <a:cubicBezTo>
                  <a:pt x="13325093" y="3101529"/>
                  <a:pt x="13344238" y="2986658"/>
                  <a:pt x="13344238" y="2890932"/>
                </a:cubicBezTo>
                <a:cubicBezTo>
                  <a:pt x="13401674" y="2584608"/>
                  <a:pt x="13459111" y="2278284"/>
                  <a:pt x="13497401" y="1971960"/>
                </a:cubicBezTo>
                <a:cubicBezTo>
                  <a:pt x="13554837" y="1474183"/>
                  <a:pt x="13573982" y="976406"/>
                  <a:pt x="13593127" y="497775"/>
                </a:cubicBezTo>
                <a:cubicBezTo>
                  <a:pt x="13593127" y="344613"/>
                  <a:pt x="13593127" y="191452"/>
                  <a:pt x="13593127" y="38289"/>
                </a:cubicBezTo>
                <a:close/>
                <a:moveTo>
                  <a:pt x="4537430" y="38289"/>
                </a:moveTo>
                <a:cubicBezTo>
                  <a:pt x="4633154" y="38289"/>
                  <a:pt x="4728882" y="38289"/>
                  <a:pt x="4824606" y="38289"/>
                </a:cubicBezTo>
                <a:cubicBezTo>
                  <a:pt x="4843752" y="134015"/>
                  <a:pt x="4862898" y="210596"/>
                  <a:pt x="4901188" y="306323"/>
                </a:cubicBezTo>
                <a:cubicBezTo>
                  <a:pt x="4977768" y="574356"/>
                  <a:pt x="5016059" y="861535"/>
                  <a:pt x="4996914" y="1148714"/>
                </a:cubicBezTo>
                <a:cubicBezTo>
                  <a:pt x="4977768" y="1321021"/>
                  <a:pt x="4977768" y="1493328"/>
                  <a:pt x="4958624" y="1665635"/>
                </a:cubicBezTo>
                <a:cubicBezTo>
                  <a:pt x="4939478" y="1895378"/>
                  <a:pt x="4901188" y="2125121"/>
                  <a:pt x="4843752" y="2354865"/>
                </a:cubicBezTo>
                <a:cubicBezTo>
                  <a:pt x="4767171" y="2603752"/>
                  <a:pt x="4652300" y="2833495"/>
                  <a:pt x="4556573" y="3044094"/>
                </a:cubicBezTo>
                <a:cubicBezTo>
                  <a:pt x="4479993" y="3216400"/>
                  <a:pt x="4384266" y="3388707"/>
                  <a:pt x="4307686" y="3561014"/>
                </a:cubicBezTo>
                <a:cubicBezTo>
                  <a:pt x="4211960" y="3771613"/>
                  <a:pt x="4173668" y="4001357"/>
                  <a:pt x="4173668" y="4231099"/>
                </a:cubicBezTo>
                <a:cubicBezTo>
                  <a:pt x="4173668" y="4575716"/>
                  <a:pt x="4269395" y="4862894"/>
                  <a:pt x="4403411" y="5150074"/>
                </a:cubicBezTo>
                <a:cubicBezTo>
                  <a:pt x="4537430" y="5418101"/>
                  <a:pt x="4709736" y="5647844"/>
                  <a:pt x="4901188" y="5858442"/>
                </a:cubicBezTo>
                <a:cubicBezTo>
                  <a:pt x="5264948" y="6241347"/>
                  <a:pt x="5628708" y="6643397"/>
                  <a:pt x="5992465" y="7007157"/>
                </a:cubicBezTo>
                <a:cubicBezTo>
                  <a:pt x="6279644" y="7313481"/>
                  <a:pt x="6585970" y="7581515"/>
                  <a:pt x="6911437" y="7811257"/>
                </a:cubicBezTo>
                <a:cubicBezTo>
                  <a:pt x="7064601" y="7926129"/>
                  <a:pt x="7217763" y="8021855"/>
                  <a:pt x="7351779" y="8136727"/>
                </a:cubicBezTo>
                <a:cubicBezTo>
                  <a:pt x="7734681" y="8443051"/>
                  <a:pt x="7983570" y="8883392"/>
                  <a:pt x="8041005" y="9457749"/>
                </a:cubicBezTo>
                <a:cubicBezTo>
                  <a:pt x="8079296" y="9725782"/>
                  <a:pt x="8079296" y="10012961"/>
                  <a:pt x="8098440" y="10280995"/>
                </a:cubicBezTo>
                <a:cubicBezTo>
                  <a:pt x="8098440" y="10319285"/>
                  <a:pt x="8098440" y="10376721"/>
                  <a:pt x="8098440" y="10415012"/>
                </a:cubicBezTo>
                <a:cubicBezTo>
                  <a:pt x="8002715" y="10415012"/>
                  <a:pt x="7906987" y="10415012"/>
                  <a:pt x="7811262" y="10415012"/>
                </a:cubicBezTo>
                <a:cubicBezTo>
                  <a:pt x="7811262" y="10146978"/>
                  <a:pt x="7811262" y="9878945"/>
                  <a:pt x="7772970" y="9630056"/>
                </a:cubicBezTo>
                <a:cubicBezTo>
                  <a:pt x="7734681" y="9323732"/>
                  <a:pt x="7638958" y="9074844"/>
                  <a:pt x="7485796" y="8825956"/>
                </a:cubicBezTo>
                <a:cubicBezTo>
                  <a:pt x="7351779" y="8615358"/>
                  <a:pt x="7198617" y="8443051"/>
                  <a:pt x="7026311" y="8289889"/>
                </a:cubicBezTo>
                <a:cubicBezTo>
                  <a:pt x="6719986" y="8041000"/>
                  <a:pt x="6413661" y="7772967"/>
                  <a:pt x="6126482" y="7485789"/>
                </a:cubicBezTo>
                <a:cubicBezTo>
                  <a:pt x="5647853" y="7007157"/>
                  <a:pt x="5188366" y="6490235"/>
                  <a:pt x="4728882" y="5973313"/>
                </a:cubicBezTo>
                <a:cubicBezTo>
                  <a:pt x="4518284" y="5743570"/>
                  <a:pt x="4345976" y="5475537"/>
                  <a:pt x="4192814" y="5188363"/>
                </a:cubicBezTo>
                <a:cubicBezTo>
                  <a:pt x="4039652" y="4901185"/>
                  <a:pt x="3963071" y="4575716"/>
                  <a:pt x="3963071" y="4231099"/>
                </a:cubicBezTo>
                <a:cubicBezTo>
                  <a:pt x="3963071" y="3982211"/>
                  <a:pt x="4020506" y="3752467"/>
                  <a:pt x="4097088" y="3522724"/>
                </a:cubicBezTo>
                <a:cubicBezTo>
                  <a:pt x="4173668" y="3331272"/>
                  <a:pt x="4250250" y="3139819"/>
                  <a:pt x="4345976" y="2948367"/>
                </a:cubicBezTo>
                <a:cubicBezTo>
                  <a:pt x="4441702" y="2718623"/>
                  <a:pt x="4537430" y="2488880"/>
                  <a:pt x="4594864" y="2239993"/>
                </a:cubicBezTo>
                <a:cubicBezTo>
                  <a:pt x="4671445" y="1876233"/>
                  <a:pt x="4728882" y="1493328"/>
                  <a:pt x="4748027" y="1110423"/>
                </a:cubicBezTo>
                <a:cubicBezTo>
                  <a:pt x="4767171" y="861535"/>
                  <a:pt x="4728882" y="612647"/>
                  <a:pt x="4652300" y="382904"/>
                </a:cubicBezTo>
                <a:cubicBezTo>
                  <a:pt x="4614009" y="287177"/>
                  <a:pt x="4575720" y="153161"/>
                  <a:pt x="4537430" y="38289"/>
                </a:cubicBezTo>
                <a:close/>
                <a:moveTo>
                  <a:pt x="13286803" y="38289"/>
                </a:moveTo>
                <a:cubicBezTo>
                  <a:pt x="13344238" y="38289"/>
                  <a:pt x="13401674" y="38289"/>
                  <a:pt x="13478255" y="38289"/>
                </a:cubicBezTo>
                <a:cubicBezTo>
                  <a:pt x="13459110" y="363758"/>
                  <a:pt x="13439964" y="670082"/>
                  <a:pt x="13420819" y="995552"/>
                </a:cubicBezTo>
                <a:cubicBezTo>
                  <a:pt x="13382529" y="1646489"/>
                  <a:pt x="13305948" y="2278283"/>
                  <a:pt x="13152785" y="2910076"/>
                </a:cubicBezTo>
                <a:cubicBezTo>
                  <a:pt x="13114495" y="3044093"/>
                  <a:pt x="13095350" y="3178109"/>
                  <a:pt x="13076205" y="3312126"/>
                </a:cubicBezTo>
                <a:cubicBezTo>
                  <a:pt x="13037914" y="3503579"/>
                  <a:pt x="13057059" y="3675886"/>
                  <a:pt x="13133640" y="3848194"/>
                </a:cubicBezTo>
                <a:cubicBezTo>
                  <a:pt x="13171932" y="3924775"/>
                  <a:pt x="13210222" y="4001356"/>
                  <a:pt x="13229367" y="4077937"/>
                </a:cubicBezTo>
                <a:cubicBezTo>
                  <a:pt x="13363384" y="4384263"/>
                  <a:pt x="13439964" y="4709731"/>
                  <a:pt x="13459110" y="5054346"/>
                </a:cubicBezTo>
                <a:cubicBezTo>
                  <a:pt x="13478255" y="5379810"/>
                  <a:pt x="13478255" y="5724425"/>
                  <a:pt x="13478255" y="6049894"/>
                </a:cubicBezTo>
                <a:cubicBezTo>
                  <a:pt x="13478255" y="6279637"/>
                  <a:pt x="13439964" y="6528526"/>
                  <a:pt x="13420819" y="6758268"/>
                </a:cubicBezTo>
                <a:cubicBezTo>
                  <a:pt x="13363384" y="7198610"/>
                  <a:pt x="13210222" y="7600660"/>
                  <a:pt x="13037914" y="8002710"/>
                </a:cubicBezTo>
                <a:cubicBezTo>
                  <a:pt x="12846462" y="8462196"/>
                  <a:pt x="12635864" y="8921682"/>
                  <a:pt x="12463557" y="9400313"/>
                </a:cubicBezTo>
                <a:cubicBezTo>
                  <a:pt x="12367830" y="9649202"/>
                  <a:pt x="12310395" y="9898090"/>
                  <a:pt x="12272104" y="10166124"/>
                </a:cubicBezTo>
                <a:cubicBezTo>
                  <a:pt x="12252959" y="10261850"/>
                  <a:pt x="12252959" y="10338430"/>
                  <a:pt x="12252959" y="10415012"/>
                </a:cubicBezTo>
                <a:cubicBezTo>
                  <a:pt x="12138088" y="10415012"/>
                  <a:pt x="12004071" y="10415012"/>
                  <a:pt x="11889199" y="10415012"/>
                </a:cubicBezTo>
                <a:cubicBezTo>
                  <a:pt x="11889199" y="10395866"/>
                  <a:pt x="11889199" y="10376721"/>
                  <a:pt x="11889199" y="10338430"/>
                </a:cubicBezTo>
                <a:cubicBezTo>
                  <a:pt x="11908345" y="10032107"/>
                  <a:pt x="11965780" y="9725782"/>
                  <a:pt x="12099797" y="9438603"/>
                </a:cubicBezTo>
                <a:cubicBezTo>
                  <a:pt x="12272104" y="9055698"/>
                  <a:pt x="12425267" y="8672793"/>
                  <a:pt x="12616719" y="8309034"/>
                </a:cubicBezTo>
                <a:cubicBezTo>
                  <a:pt x="12731590" y="8060146"/>
                  <a:pt x="12865606" y="7811257"/>
                  <a:pt x="12980479" y="7562369"/>
                </a:cubicBezTo>
                <a:cubicBezTo>
                  <a:pt x="13152785" y="7160319"/>
                  <a:pt x="13267658" y="6739123"/>
                  <a:pt x="13286803" y="6298783"/>
                </a:cubicBezTo>
                <a:cubicBezTo>
                  <a:pt x="13305948" y="5915878"/>
                  <a:pt x="13305948" y="5552118"/>
                  <a:pt x="13267658" y="5169219"/>
                </a:cubicBezTo>
                <a:cubicBezTo>
                  <a:pt x="13248512" y="4786313"/>
                  <a:pt x="13133640" y="4441698"/>
                  <a:pt x="12942188" y="4116228"/>
                </a:cubicBezTo>
                <a:cubicBezTo>
                  <a:pt x="12923043" y="4077937"/>
                  <a:pt x="12884753" y="4020501"/>
                  <a:pt x="12865606" y="3963066"/>
                </a:cubicBezTo>
                <a:cubicBezTo>
                  <a:pt x="12789027" y="3809903"/>
                  <a:pt x="12750735" y="3637595"/>
                  <a:pt x="12789027" y="3465288"/>
                </a:cubicBezTo>
                <a:cubicBezTo>
                  <a:pt x="12808172" y="3312126"/>
                  <a:pt x="12846462" y="3178109"/>
                  <a:pt x="12884753" y="3024947"/>
                </a:cubicBezTo>
                <a:cubicBezTo>
                  <a:pt x="12942188" y="2737769"/>
                  <a:pt x="13037914" y="2450590"/>
                  <a:pt x="13076205" y="2163411"/>
                </a:cubicBezTo>
                <a:cubicBezTo>
                  <a:pt x="13191077" y="1474183"/>
                  <a:pt x="13210222" y="746663"/>
                  <a:pt x="13286803" y="38289"/>
                </a:cubicBezTo>
                <a:close/>
                <a:moveTo>
                  <a:pt x="3446148" y="38289"/>
                </a:moveTo>
                <a:cubicBezTo>
                  <a:pt x="3503584" y="38289"/>
                  <a:pt x="3541875" y="38289"/>
                  <a:pt x="3599310" y="38289"/>
                </a:cubicBezTo>
                <a:cubicBezTo>
                  <a:pt x="3599310" y="57434"/>
                  <a:pt x="3618456" y="76580"/>
                  <a:pt x="3618456" y="95725"/>
                </a:cubicBezTo>
                <a:cubicBezTo>
                  <a:pt x="3714182" y="268032"/>
                  <a:pt x="3809909" y="440338"/>
                  <a:pt x="3905634" y="612647"/>
                </a:cubicBezTo>
                <a:cubicBezTo>
                  <a:pt x="4020506" y="823243"/>
                  <a:pt x="4058797" y="1072133"/>
                  <a:pt x="4020506" y="1321020"/>
                </a:cubicBezTo>
                <a:cubicBezTo>
                  <a:pt x="4001362" y="1455037"/>
                  <a:pt x="3982216" y="1608199"/>
                  <a:pt x="3943926" y="1742215"/>
                </a:cubicBezTo>
                <a:cubicBezTo>
                  <a:pt x="3867345" y="2029394"/>
                  <a:pt x="3771619" y="2297428"/>
                  <a:pt x="3695038" y="2565461"/>
                </a:cubicBezTo>
                <a:cubicBezTo>
                  <a:pt x="3599310" y="2929221"/>
                  <a:pt x="3484439" y="3292981"/>
                  <a:pt x="3388713" y="3656741"/>
                </a:cubicBezTo>
                <a:cubicBezTo>
                  <a:pt x="3254696" y="4211954"/>
                  <a:pt x="3273841" y="4748022"/>
                  <a:pt x="3465294" y="5284084"/>
                </a:cubicBezTo>
                <a:cubicBezTo>
                  <a:pt x="3561020" y="5552118"/>
                  <a:pt x="3695038" y="5801006"/>
                  <a:pt x="3829055" y="6049894"/>
                </a:cubicBezTo>
                <a:cubicBezTo>
                  <a:pt x="4058797" y="6451945"/>
                  <a:pt x="4307686" y="6834850"/>
                  <a:pt x="4537428" y="7217755"/>
                </a:cubicBezTo>
                <a:cubicBezTo>
                  <a:pt x="4690591" y="7466643"/>
                  <a:pt x="4843752" y="7734677"/>
                  <a:pt x="4958623" y="8021855"/>
                </a:cubicBezTo>
                <a:cubicBezTo>
                  <a:pt x="5092641" y="8347325"/>
                  <a:pt x="5169222" y="8691939"/>
                  <a:pt x="5150076" y="9074844"/>
                </a:cubicBezTo>
                <a:cubicBezTo>
                  <a:pt x="5150076" y="9247151"/>
                  <a:pt x="5130930" y="9419458"/>
                  <a:pt x="5130930" y="9572620"/>
                </a:cubicBezTo>
                <a:cubicBezTo>
                  <a:pt x="5150076" y="9840654"/>
                  <a:pt x="5150076" y="10127833"/>
                  <a:pt x="5169222" y="10415012"/>
                </a:cubicBezTo>
                <a:cubicBezTo>
                  <a:pt x="5016059" y="10415012"/>
                  <a:pt x="4843752" y="10415012"/>
                  <a:pt x="4690591" y="10415012"/>
                </a:cubicBezTo>
                <a:cubicBezTo>
                  <a:pt x="4690591" y="10395866"/>
                  <a:pt x="4690591" y="10376721"/>
                  <a:pt x="4690591" y="10357576"/>
                </a:cubicBezTo>
                <a:cubicBezTo>
                  <a:pt x="4633154" y="9878945"/>
                  <a:pt x="4633154" y="9419458"/>
                  <a:pt x="4652300" y="8940827"/>
                </a:cubicBezTo>
                <a:cubicBezTo>
                  <a:pt x="4671445" y="8404760"/>
                  <a:pt x="4594865" y="7887839"/>
                  <a:pt x="4365120" y="7428352"/>
                </a:cubicBezTo>
                <a:cubicBezTo>
                  <a:pt x="4211960" y="7102883"/>
                  <a:pt x="4058797" y="6796559"/>
                  <a:pt x="3886489" y="6471090"/>
                </a:cubicBezTo>
                <a:cubicBezTo>
                  <a:pt x="3733327" y="6183911"/>
                  <a:pt x="3561020" y="5896732"/>
                  <a:pt x="3427003" y="5571263"/>
                </a:cubicBezTo>
                <a:cubicBezTo>
                  <a:pt x="3158970" y="4958619"/>
                  <a:pt x="3101534" y="4345971"/>
                  <a:pt x="3235551" y="3675886"/>
                </a:cubicBezTo>
                <a:cubicBezTo>
                  <a:pt x="3331277" y="3254690"/>
                  <a:pt x="3446148" y="2852640"/>
                  <a:pt x="3580165" y="2450590"/>
                </a:cubicBezTo>
                <a:cubicBezTo>
                  <a:pt x="3656746" y="2182556"/>
                  <a:pt x="3752474" y="1914523"/>
                  <a:pt x="3829055" y="1627344"/>
                </a:cubicBezTo>
                <a:cubicBezTo>
                  <a:pt x="3943926" y="1206148"/>
                  <a:pt x="3905634" y="804099"/>
                  <a:pt x="3675892" y="440338"/>
                </a:cubicBezTo>
                <a:cubicBezTo>
                  <a:pt x="3618456" y="344612"/>
                  <a:pt x="3541875" y="229742"/>
                  <a:pt x="3484439" y="134015"/>
                </a:cubicBezTo>
                <a:cubicBezTo>
                  <a:pt x="3484439" y="114870"/>
                  <a:pt x="3465294" y="76580"/>
                  <a:pt x="3446148" y="38289"/>
                </a:cubicBezTo>
                <a:close/>
                <a:moveTo>
                  <a:pt x="3178115" y="38289"/>
                </a:moveTo>
                <a:cubicBezTo>
                  <a:pt x="3216405" y="38289"/>
                  <a:pt x="3273841" y="38289"/>
                  <a:pt x="3312131" y="38289"/>
                </a:cubicBezTo>
                <a:cubicBezTo>
                  <a:pt x="3312131" y="57433"/>
                  <a:pt x="3331277" y="76579"/>
                  <a:pt x="3331277" y="95725"/>
                </a:cubicBezTo>
                <a:cubicBezTo>
                  <a:pt x="3446148" y="287177"/>
                  <a:pt x="3561020" y="459484"/>
                  <a:pt x="3656746" y="650936"/>
                </a:cubicBezTo>
                <a:cubicBezTo>
                  <a:pt x="3790763" y="918970"/>
                  <a:pt x="3809908" y="1206148"/>
                  <a:pt x="3752472" y="1512472"/>
                </a:cubicBezTo>
                <a:cubicBezTo>
                  <a:pt x="3695037" y="1780506"/>
                  <a:pt x="3599310" y="2010249"/>
                  <a:pt x="3522729" y="2259137"/>
                </a:cubicBezTo>
                <a:cubicBezTo>
                  <a:pt x="3369567" y="2718623"/>
                  <a:pt x="3216405" y="3178109"/>
                  <a:pt x="3120679" y="3675886"/>
                </a:cubicBezTo>
                <a:cubicBezTo>
                  <a:pt x="3024953" y="4135373"/>
                  <a:pt x="3005807" y="4575714"/>
                  <a:pt x="3101534" y="5035201"/>
                </a:cubicBezTo>
                <a:cubicBezTo>
                  <a:pt x="3158969" y="5360665"/>
                  <a:pt x="3273841" y="5647844"/>
                  <a:pt x="3407858" y="5935023"/>
                </a:cubicBezTo>
                <a:cubicBezTo>
                  <a:pt x="3561020" y="6241347"/>
                  <a:pt x="3695037" y="6566816"/>
                  <a:pt x="3848199" y="6873140"/>
                </a:cubicBezTo>
                <a:cubicBezTo>
                  <a:pt x="3982216" y="7179464"/>
                  <a:pt x="4097088" y="7504933"/>
                  <a:pt x="4154524" y="7849548"/>
                </a:cubicBezTo>
                <a:cubicBezTo>
                  <a:pt x="4211958" y="8194162"/>
                  <a:pt x="4250249" y="8519631"/>
                  <a:pt x="4231104" y="8864246"/>
                </a:cubicBezTo>
                <a:cubicBezTo>
                  <a:pt x="4211958" y="9170570"/>
                  <a:pt x="4192813" y="9476894"/>
                  <a:pt x="4231104" y="9764073"/>
                </a:cubicBezTo>
                <a:cubicBezTo>
                  <a:pt x="4250249" y="9974671"/>
                  <a:pt x="4269394" y="10185268"/>
                  <a:pt x="4307685" y="10395866"/>
                </a:cubicBezTo>
                <a:cubicBezTo>
                  <a:pt x="4192813" y="10395866"/>
                  <a:pt x="4077941" y="10395866"/>
                  <a:pt x="3943926" y="10395866"/>
                </a:cubicBezTo>
                <a:cubicBezTo>
                  <a:pt x="3924780" y="10261850"/>
                  <a:pt x="3905634" y="10146978"/>
                  <a:pt x="3886489" y="10012961"/>
                </a:cubicBezTo>
                <a:cubicBezTo>
                  <a:pt x="3829053" y="9610911"/>
                  <a:pt x="3790763" y="9228006"/>
                  <a:pt x="3848199" y="8825956"/>
                </a:cubicBezTo>
                <a:cubicBezTo>
                  <a:pt x="3886489" y="8538777"/>
                  <a:pt x="3867345" y="8251599"/>
                  <a:pt x="3829053" y="7945274"/>
                </a:cubicBezTo>
                <a:cubicBezTo>
                  <a:pt x="3752472" y="7370917"/>
                  <a:pt x="3599310" y="6834850"/>
                  <a:pt x="3388713" y="6317928"/>
                </a:cubicBezTo>
                <a:cubicBezTo>
                  <a:pt x="3312131" y="6126475"/>
                  <a:pt x="3235550" y="5935023"/>
                  <a:pt x="3158969" y="5724425"/>
                </a:cubicBezTo>
                <a:cubicBezTo>
                  <a:pt x="3082388" y="5513827"/>
                  <a:pt x="3005807" y="5284084"/>
                  <a:pt x="2967517" y="5054345"/>
                </a:cubicBezTo>
                <a:cubicBezTo>
                  <a:pt x="2871791" y="4556569"/>
                  <a:pt x="2910081" y="4058792"/>
                  <a:pt x="3005807" y="3580160"/>
                </a:cubicBezTo>
                <a:cubicBezTo>
                  <a:pt x="3101534" y="3101528"/>
                  <a:pt x="3254696" y="2642042"/>
                  <a:pt x="3427003" y="2201702"/>
                </a:cubicBezTo>
                <a:cubicBezTo>
                  <a:pt x="3503584" y="1991104"/>
                  <a:pt x="3561020" y="1799651"/>
                  <a:pt x="3618455" y="1589054"/>
                </a:cubicBezTo>
                <a:cubicBezTo>
                  <a:pt x="3714182" y="1244439"/>
                  <a:pt x="3675891" y="938115"/>
                  <a:pt x="3522729" y="631791"/>
                </a:cubicBezTo>
                <a:cubicBezTo>
                  <a:pt x="3484439" y="574355"/>
                  <a:pt x="3465294" y="516920"/>
                  <a:pt x="3427003" y="459484"/>
                </a:cubicBezTo>
                <a:cubicBezTo>
                  <a:pt x="3350422" y="325468"/>
                  <a:pt x="3273841" y="191450"/>
                  <a:pt x="3178115" y="38289"/>
                </a:cubicBezTo>
                <a:close/>
                <a:moveTo>
                  <a:pt x="2948371" y="38288"/>
                </a:moveTo>
                <a:cubicBezTo>
                  <a:pt x="2986663" y="38288"/>
                  <a:pt x="3024953" y="38288"/>
                  <a:pt x="3063244" y="38288"/>
                </a:cubicBezTo>
                <a:cubicBezTo>
                  <a:pt x="3063244" y="57433"/>
                  <a:pt x="3082388" y="76579"/>
                  <a:pt x="3082388" y="76579"/>
                </a:cubicBezTo>
                <a:cubicBezTo>
                  <a:pt x="3197260" y="268031"/>
                  <a:pt x="3312132" y="459484"/>
                  <a:pt x="3427003" y="650936"/>
                </a:cubicBezTo>
                <a:cubicBezTo>
                  <a:pt x="3580165" y="938115"/>
                  <a:pt x="3618455" y="1263584"/>
                  <a:pt x="3522729" y="1608199"/>
                </a:cubicBezTo>
                <a:cubicBezTo>
                  <a:pt x="3465293" y="1837942"/>
                  <a:pt x="3369568" y="2067685"/>
                  <a:pt x="3292987" y="2278283"/>
                </a:cubicBezTo>
                <a:cubicBezTo>
                  <a:pt x="3139825" y="2699478"/>
                  <a:pt x="2986663" y="3120674"/>
                  <a:pt x="2890937" y="3561014"/>
                </a:cubicBezTo>
                <a:cubicBezTo>
                  <a:pt x="2737775" y="4307679"/>
                  <a:pt x="2756920" y="5035201"/>
                  <a:pt x="3005808" y="5743570"/>
                </a:cubicBezTo>
                <a:cubicBezTo>
                  <a:pt x="3063244" y="5915878"/>
                  <a:pt x="3120679" y="6088185"/>
                  <a:pt x="3178114" y="6260492"/>
                </a:cubicBezTo>
                <a:cubicBezTo>
                  <a:pt x="3369568" y="6796559"/>
                  <a:pt x="3484439" y="7351772"/>
                  <a:pt x="3541874" y="7945274"/>
                </a:cubicBezTo>
                <a:cubicBezTo>
                  <a:pt x="3561019" y="8232453"/>
                  <a:pt x="3580165" y="8538777"/>
                  <a:pt x="3541874" y="8825956"/>
                </a:cubicBezTo>
                <a:cubicBezTo>
                  <a:pt x="3503584" y="9036553"/>
                  <a:pt x="3522729" y="9247151"/>
                  <a:pt x="3522729" y="9476894"/>
                </a:cubicBezTo>
                <a:cubicBezTo>
                  <a:pt x="3541874" y="9783218"/>
                  <a:pt x="3599310" y="10070397"/>
                  <a:pt x="3637600" y="10357576"/>
                </a:cubicBezTo>
                <a:cubicBezTo>
                  <a:pt x="3637600" y="10376721"/>
                  <a:pt x="3637600" y="10395866"/>
                  <a:pt x="3637600" y="10415012"/>
                </a:cubicBezTo>
                <a:cubicBezTo>
                  <a:pt x="3541874" y="10415012"/>
                  <a:pt x="3446149" y="10415012"/>
                  <a:pt x="3350422" y="10415012"/>
                </a:cubicBezTo>
                <a:cubicBezTo>
                  <a:pt x="3331276" y="10376721"/>
                  <a:pt x="3331276" y="10338430"/>
                  <a:pt x="3312132" y="10280995"/>
                </a:cubicBezTo>
                <a:cubicBezTo>
                  <a:pt x="3197260" y="9744928"/>
                  <a:pt x="3139825" y="9189715"/>
                  <a:pt x="3197260" y="8634503"/>
                </a:cubicBezTo>
                <a:cubicBezTo>
                  <a:pt x="3216406" y="8309034"/>
                  <a:pt x="3216406" y="7983565"/>
                  <a:pt x="3216406" y="7658095"/>
                </a:cubicBezTo>
                <a:cubicBezTo>
                  <a:pt x="3216406" y="7409207"/>
                  <a:pt x="3178114" y="7160319"/>
                  <a:pt x="3120679" y="6911431"/>
                </a:cubicBezTo>
                <a:cubicBezTo>
                  <a:pt x="3024953" y="6528526"/>
                  <a:pt x="2929226" y="6145621"/>
                  <a:pt x="2814355" y="5762715"/>
                </a:cubicBezTo>
                <a:cubicBezTo>
                  <a:pt x="2603758" y="5054345"/>
                  <a:pt x="2584613" y="4345970"/>
                  <a:pt x="2737775" y="3618450"/>
                </a:cubicBezTo>
                <a:cubicBezTo>
                  <a:pt x="2833501" y="3158964"/>
                  <a:pt x="2986663" y="2718623"/>
                  <a:pt x="3158970" y="2278283"/>
                </a:cubicBezTo>
                <a:cubicBezTo>
                  <a:pt x="3235551" y="2067685"/>
                  <a:pt x="3312132" y="1857087"/>
                  <a:pt x="3388713" y="1627344"/>
                </a:cubicBezTo>
                <a:cubicBezTo>
                  <a:pt x="3484439" y="1282729"/>
                  <a:pt x="3465293" y="957260"/>
                  <a:pt x="3292987" y="650936"/>
                </a:cubicBezTo>
                <a:cubicBezTo>
                  <a:pt x="3235551" y="555210"/>
                  <a:pt x="3197260" y="459484"/>
                  <a:pt x="3139825" y="363757"/>
                </a:cubicBezTo>
                <a:cubicBezTo>
                  <a:pt x="3101534" y="287176"/>
                  <a:pt x="3024953" y="153160"/>
                  <a:pt x="2948371" y="38288"/>
                </a:cubicBezTo>
                <a:close/>
                <a:moveTo>
                  <a:pt x="14971584" y="38288"/>
                </a:moveTo>
                <a:cubicBezTo>
                  <a:pt x="15029021" y="38288"/>
                  <a:pt x="15105602" y="38288"/>
                  <a:pt x="15163037" y="38288"/>
                </a:cubicBezTo>
                <a:cubicBezTo>
                  <a:pt x="15163037" y="57433"/>
                  <a:pt x="15163037" y="76579"/>
                  <a:pt x="15163037" y="95724"/>
                </a:cubicBezTo>
                <a:cubicBezTo>
                  <a:pt x="15143892" y="459484"/>
                  <a:pt x="15124747" y="823243"/>
                  <a:pt x="15105602" y="1187003"/>
                </a:cubicBezTo>
                <a:cubicBezTo>
                  <a:pt x="15086457" y="1589054"/>
                  <a:pt x="15086457" y="1991104"/>
                  <a:pt x="15105602" y="2393154"/>
                </a:cubicBezTo>
                <a:cubicBezTo>
                  <a:pt x="15143892" y="2929221"/>
                  <a:pt x="15182183" y="3465287"/>
                  <a:pt x="15220473" y="4001355"/>
                </a:cubicBezTo>
                <a:cubicBezTo>
                  <a:pt x="15220473" y="4116228"/>
                  <a:pt x="15239618" y="4231099"/>
                  <a:pt x="15258763" y="4326825"/>
                </a:cubicBezTo>
                <a:cubicBezTo>
                  <a:pt x="15258763" y="4690584"/>
                  <a:pt x="15258763" y="5073490"/>
                  <a:pt x="15258763" y="5437246"/>
                </a:cubicBezTo>
                <a:cubicBezTo>
                  <a:pt x="15258763" y="5456391"/>
                  <a:pt x="15258763" y="5475537"/>
                  <a:pt x="15258763" y="5475537"/>
                </a:cubicBezTo>
                <a:cubicBezTo>
                  <a:pt x="15220473" y="5992459"/>
                  <a:pt x="15163037" y="6490235"/>
                  <a:pt x="15124747" y="7007157"/>
                </a:cubicBezTo>
                <a:cubicBezTo>
                  <a:pt x="15086457" y="7390062"/>
                  <a:pt x="15067311" y="7772967"/>
                  <a:pt x="15086457" y="8175017"/>
                </a:cubicBezTo>
                <a:cubicBezTo>
                  <a:pt x="15105602" y="8577067"/>
                  <a:pt x="15124747" y="8998263"/>
                  <a:pt x="15163037" y="9400313"/>
                </a:cubicBezTo>
                <a:cubicBezTo>
                  <a:pt x="15182183" y="9744928"/>
                  <a:pt x="15220473" y="10070397"/>
                  <a:pt x="15258763" y="10415012"/>
                </a:cubicBezTo>
                <a:cubicBezTo>
                  <a:pt x="15201328" y="10415012"/>
                  <a:pt x="15143892" y="10415012"/>
                  <a:pt x="15067311" y="10415012"/>
                </a:cubicBezTo>
                <a:cubicBezTo>
                  <a:pt x="15029021" y="9974671"/>
                  <a:pt x="14990731" y="9553475"/>
                  <a:pt x="14952439" y="9113135"/>
                </a:cubicBezTo>
                <a:cubicBezTo>
                  <a:pt x="14933295" y="8806810"/>
                  <a:pt x="14895005" y="8481341"/>
                  <a:pt x="14875858" y="8175017"/>
                </a:cubicBezTo>
                <a:cubicBezTo>
                  <a:pt x="14856713" y="7734677"/>
                  <a:pt x="14895005" y="7275190"/>
                  <a:pt x="14933295" y="6834850"/>
                </a:cubicBezTo>
                <a:cubicBezTo>
                  <a:pt x="14971584" y="6394509"/>
                  <a:pt x="15009876" y="5954168"/>
                  <a:pt x="15048166" y="5513827"/>
                </a:cubicBezTo>
                <a:cubicBezTo>
                  <a:pt x="15105602" y="4671440"/>
                  <a:pt x="15067311" y="3809902"/>
                  <a:pt x="14971584" y="2967511"/>
                </a:cubicBezTo>
                <a:cubicBezTo>
                  <a:pt x="14914150" y="2469734"/>
                  <a:pt x="14875858" y="1971959"/>
                  <a:pt x="14895005" y="1474182"/>
                </a:cubicBezTo>
                <a:cubicBezTo>
                  <a:pt x="14914150" y="1091277"/>
                  <a:pt x="14933295" y="708372"/>
                  <a:pt x="14952439" y="306322"/>
                </a:cubicBezTo>
                <a:cubicBezTo>
                  <a:pt x="14971584" y="229741"/>
                  <a:pt x="14952439" y="134014"/>
                  <a:pt x="14971584" y="38288"/>
                </a:cubicBezTo>
                <a:close/>
                <a:moveTo>
                  <a:pt x="13842016" y="38288"/>
                </a:moveTo>
                <a:cubicBezTo>
                  <a:pt x="13880305" y="38288"/>
                  <a:pt x="13918595" y="38288"/>
                  <a:pt x="13976032" y="38288"/>
                </a:cubicBezTo>
                <a:cubicBezTo>
                  <a:pt x="13976032" y="57433"/>
                  <a:pt x="13976032" y="76579"/>
                  <a:pt x="13976032" y="76579"/>
                </a:cubicBezTo>
                <a:cubicBezTo>
                  <a:pt x="13976032" y="287176"/>
                  <a:pt x="13976032" y="497774"/>
                  <a:pt x="13976032" y="708372"/>
                </a:cubicBezTo>
                <a:cubicBezTo>
                  <a:pt x="13976032" y="1282729"/>
                  <a:pt x="13976032" y="1876232"/>
                  <a:pt x="13937742" y="2450589"/>
                </a:cubicBezTo>
                <a:cubicBezTo>
                  <a:pt x="13899450" y="2929221"/>
                  <a:pt x="13918595" y="3388706"/>
                  <a:pt x="14014322" y="3848192"/>
                </a:cubicBezTo>
                <a:cubicBezTo>
                  <a:pt x="14129194" y="4345970"/>
                  <a:pt x="14148339" y="4862892"/>
                  <a:pt x="14129194" y="5379810"/>
                </a:cubicBezTo>
                <a:cubicBezTo>
                  <a:pt x="14090903" y="6069040"/>
                  <a:pt x="14014322" y="6739123"/>
                  <a:pt x="13918595" y="7409207"/>
                </a:cubicBezTo>
                <a:cubicBezTo>
                  <a:pt x="13822869" y="8079291"/>
                  <a:pt x="13746289" y="8730230"/>
                  <a:pt x="13650563" y="9400313"/>
                </a:cubicBezTo>
                <a:cubicBezTo>
                  <a:pt x="13612272" y="9725782"/>
                  <a:pt x="13593127" y="10070397"/>
                  <a:pt x="13612272" y="10395866"/>
                </a:cubicBezTo>
                <a:cubicBezTo>
                  <a:pt x="13497400" y="10395866"/>
                  <a:pt x="13382529" y="10395866"/>
                  <a:pt x="13286803" y="10395866"/>
                </a:cubicBezTo>
                <a:cubicBezTo>
                  <a:pt x="13305948" y="10185268"/>
                  <a:pt x="13286803" y="9974671"/>
                  <a:pt x="13325093" y="9783218"/>
                </a:cubicBezTo>
                <a:cubicBezTo>
                  <a:pt x="13382529" y="9419458"/>
                  <a:pt x="13459111" y="9036553"/>
                  <a:pt x="13535690" y="8672793"/>
                </a:cubicBezTo>
                <a:cubicBezTo>
                  <a:pt x="13631417" y="8155872"/>
                  <a:pt x="13746289" y="7658095"/>
                  <a:pt x="13822869" y="7141173"/>
                </a:cubicBezTo>
                <a:cubicBezTo>
                  <a:pt x="13918595" y="6605106"/>
                  <a:pt x="13956887" y="6049894"/>
                  <a:pt x="13976032" y="5513827"/>
                </a:cubicBezTo>
                <a:cubicBezTo>
                  <a:pt x="13995177" y="5226651"/>
                  <a:pt x="13995177" y="4939474"/>
                  <a:pt x="13976032" y="4652295"/>
                </a:cubicBezTo>
                <a:cubicBezTo>
                  <a:pt x="13956887" y="4326825"/>
                  <a:pt x="13899450" y="4020499"/>
                  <a:pt x="13822869" y="3714177"/>
                </a:cubicBezTo>
                <a:cubicBezTo>
                  <a:pt x="13746289" y="3426997"/>
                  <a:pt x="13746289" y="3120673"/>
                  <a:pt x="13765434" y="2814349"/>
                </a:cubicBezTo>
                <a:cubicBezTo>
                  <a:pt x="13784579" y="2527170"/>
                  <a:pt x="13822869" y="2239991"/>
                  <a:pt x="13842016" y="1952812"/>
                </a:cubicBezTo>
                <a:cubicBezTo>
                  <a:pt x="13880305" y="1455037"/>
                  <a:pt x="13880305" y="938115"/>
                  <a:pt x="13880305" y="440338"/>
                </a:cubicBezTo>
                <a:cubicBezTo>
                  <a:pt x="13842016" y="325467"/>
                  <a:pt x="13842016" y="172305"/>
                  <a:pt x="13842016" y="38288"/>
                </a:cubicBezTo>
                <a:close/>
                <a:moveTo>
                  <a:pt x="497781" y="38288"/>
                </a:moveTo>
                <a:cubicBezTo>
                  <a:pt x="555216" y="38288"/>
                  <a:pt x="631798" y="38288"/>
                  <a:pt x="689233" y="38288"/>
                </a:cubicBezTo>
                <a:cubicBezTo>
                  <a:pt x="784959" y="287176"/>
                  <a:pt x="899830" y="536064"/>
                  <a:pt x="995556" y="765808"/>
                </a:cubicBezTo>
                <a:cubicBezTo>
                  <a:pt x="1033847" y="861534"/>
                  <a:pt x="1072138" y="938114"/>
                  <a:pt x="1091284" y="1033840"/>
                </a:cubicBezTo>
                <a:cubicBezTo>
                  <a:pt x="1225300" y="1435890"/>
                  <a:pt x="1263590" y="1857086"/>
                  <a:pt x="1148718" y="2278282"/>
                </a:cubicBezTo>
                <a:cubicBezTo>
                  <a:pt x="1052992" y="2642041"/>
                  <a:pt x="957266" y="3005801"/>
                  <a:pt x="861540" y="3388706"/>
                </a:cubicBezTo>
                <a:cubicBezTo>
                  <a:pt x="708379" y="3963065"/>
                  <a:pt x="536071" y="4518277"/>
                  <a:pt x="402054" y="5092635"/>
                </a:cubicBezTo>
                <a:cubicBezTo>
                  <a:pt x="287182" y="5571263"/>
                  <a:pt x="229747" y="6049894"/>
                  <a:pt x="268038" y="6547671"/>
                </a:cubicBezTo>
                <a:cubicBezTo>
                  <a:pt x="306328" y="6911431"/>
                  <a:pt x="344619" y="7294336"/>
                  <a:pt x="363764" y="7658095"/>
                </a:cubicBezTo>
                <a:cubicBezTo>
                  <a:pt x="402054" y="8060146"/>
                  <a:pt x="440345" y="8462196"/>
                  <a:pt x="459490" y="8864246"/>
                </a:cubicBezTo>
                <a:cubicBezTo>
                  <a:pt x="478636" y="9189715"/>
                  <a:pt x="478636" y="9534330"/>
                  <a:pt x="497781" y="9859799"/>
                </a:cubicBezTo>
                <a:cubicBezTo>
                  <a:pt x="516926" y="10051252"/>
                  <a:pt x="536071" y="10223559"/>
                  <a:pt x="555216" y="10415012"/>
                </a:cubicBezTo>
                <a:cubicBezTo>
                  <a:pt x="516926" y="10415012"/>
                  <a:pt x="459490" y="10415012"/>
                  <a:pt x="421200" y="10415012"/>
                </a:cubicBezTo>
                <a:cubicBezTo>
                  <a:pt x="421200" y="10395866"/>
                  <a:pt x="421200" y="10376721"/>
                  <a:pt x="421200" y="10357576"/>
                </a:cubicBezTo>
                <a:cubicBezTo>
                  <a:pt x="382908" y="10108687"/>
                  <a:pt x="382908" y="9859799"/>
                  <a:pt x="382908" y="9630056"/>
                </a:cubicBezTo>
                <a:cubicBezTo>
                  <a:pt x="363764" y="9132280"/>
                  <a:pt x="344619" y="8634503"/>
                  <a:pt x="306328" y="8136727"/>
                </a:cubicBezTo>
                <a:cubicBezTo>
                  <a:pt x="248893" y="7619805"/>
                  <a:pt x="210602" y="7122028"/>
                  <a:pt x="153166" y="6605106"/>
                </a:cubicBezTo>
                <a:cubicBezTo>
                  <a:pt x="114876" y="6107330"/>
                  <a:pt x="134020" y="5628699"/>
                  <a:pt x="229747" y="5130926"/>
                </a:cubicBezTo>
                <a:cubicBezTo>
                  <a:pt x="325474" y="4652294"/>
                  <a:pt x="459490" y="4173663"/>
                  <a:pt x="593506" y="3695030"/>
                </a:cubicBezTo>
                <a:cubicBezTo>
                  <a:pt x="727524" y="3235544"/>
                  <a:pt x="842394" y="2776058"/>
                  <a:pt x="938122" y="2297427"/>
                </a:cubicBezTo>
                <a:cubicBezTo>
                  <a:pt x="1033847" y="1761360"/>
                  <a:pt x="995556" y="1244438"/>
                  <a:pt x="784959" y="765808"/>
                </a:cubicBezTo>
                <a:cubicBezTo>
                  <a:pt x="708379" y="631790"/>
                  <a:pt x="650942" y="478629"/>
                  <a:pt x="612652" y="325467"/>
                </a:cubicBezTo>
                <a:cubicBezTo>
                  <a:pt x="574362" y="229741"/>
                  <a:pt x="536071" y="134014"/>
                  <a:pt x="497781" y="38288"/>
                </a:cubicBezTo>
                <a:close/>
                <a:moveTo>
                  <a:pt x="14646116" y="38287"/>
                </a:moveTo>
                <a:cubicBezTo>
                  <a:pt x="14703552" y="38287"/>
                  <a:pt x="14760987" y="38287"/>
                  <a:pt x="14818423" y="38287"/>
                </a:cubicBezTo>
                <a:cubicBezTo>
                  <a:pt x="14818423" y="210594"/>
                  <a:pt x="14818423" y="363756"/>
                  <a:pt x="14799279" y="536064"/>
                </a:cubicBezTo>
                <a:cubicBezTo>
                  <a:pt x="14780132" y="995550"/>
                  <a:pt x="14760987" y="1455036"/>
                  <a:pt x="14760987" y="1914522"/>
                </a:cubicBezTo>
                <a:cubicBezTo>
                  <a:pt x="14760987" y="2182555"/>
                  <a:pt x="14760987" y="2431444"/>
                  <a:pt x="14799279" y="2699477"/>
                </a:cubicBezTo>
                <a:cubicBezTo>
                  <a:pt x="14856713" y="3235544"/>
                  <a:pt x="14914150" y="3752466"/>
                  <a:pt x="14933295" y="4288533"/>
                </a:cubicBezTo>
                <a:cubicBezTo>
                  <a:pt x="14952440" y="4805456"/>
                  <a:pt x="14952440" y="5303230"/>
                  <a:pt x="14895005" y="5820151"/>
                </a:cubicBezTo>
                <a:cubicBezTo>
                  <a:pt x="14856713" y="6279637"/>
                  <a:pt x="14799279" y="6758268"/>
                  <a:pt x="14741842" y="7217755"/>
                </a:cubicBezTo>
                <a:cubicBezTo>
                  <a:pt x="14703552" y="7543224"/>
                  <a:pt x="14684406" y="7887839"/>
                  <a:pt x="14703552" y="8232453"/>
                </a:cubicBezTo>
                <a:cubicBezTo>
                  <a:pt x="14722697" y="8462196"/>
                  <a:pt x="14741842" y="8691939"/>
                  <a:pt x="14760987" y="8921682"/>
                </a:cubicBezTo>
                <a:cubicBezTo>
                  <a:pt x="14780132" y="9266297"/>
                  <a:pt x="14818423" y="9610911"/>
                  <a:pt x="14837568" y="9936380"/>
                </a:cubicBezTo>
                <a:cubicBezTo>
                  <a:pt x="14856713" y="10108687"/>
                  <a:pt x="14875858" y="10261850"/>
                  <a:pt x="14875858" y="10434157"/>
                </a:cubicBezTo>
                <a:cubicBezTo>
                  <a:pt x="14818423" y="10434157"/>
                  <a:pt x="14741842" y="10434157"/>
                  <a:pt x="14684406" y="10434157"/>
                </a:cubicBezTo>
                <a:cubicBezTo>
                  <a:pt x="14684406" y="10434157"/>
                  <a:pt x="14684406" y="10415012"/>
                  <a:pt x="14684406" y="10415012"/>
                </a:cubicBezTo>
                <a:cubicBezTo>
                  <a:pt x="14646116" y="9840654"/>
                  <a:pt x="14607826" y="9285441"/>
                  <a:pt x="14550390" y="8711084"/>
                </a:cubicBezTo>
                <a:cubicBezTo>
                  <a:pt x="14492953" y="8060146"/>
                  <a:pt x="14512100" y="7409207"/>
                  <a:pt x="14607826" y="6758268"/>
                </a:cubicBezTo>
                <a:cubicBezTo>
                  <a:pt x="14684406" y="6298783"/>
                  <a:pt x="14722697" y="5839296"/>
                  <a:pt x="14760987" y="5379810"/>
                </a:cubicBezTo>
                <a:cubicBezTo>
                  <a:pt x="14799279" y="4709729"/>
                  <a:pt x="14760987" y="4020499"/>
                  <a:pt x="14684406" y="3350416"/>
                </a:cubicBezTo>
                <a:cubicBezTo>
                  <a:pt x="14607826" y="2776058"/>
                  <a:pt x="14569535" y="2201701"/>
                  <a:pt x="14588680" y="1608198"/>
                </a:cubicBezTo>
                <a:cubicBezTo>
                  <a:pt x="14607826" y="1091276"/>
                  <a:pt x="14626971" y="555209"/>
                  <a:pt x="14646116" y="38287"/>
                </a:cubicBezTo>
                <a:close/>
                <a:moveTo>
                  <a:pt x="880685" y="38287"/>
                </a:moveTo>
                <a:cubicBezTo>
                  <a:pt x="938120" y="38287"/>
                  <a:pt x="995556" y="38287"/>
                  <a:pt x="1072137" y="38287"/>
                </a:cubicBezTo>
                <a:cubicBezTo>
                  <a:pt x="1148718" y="229740"/>
                  <a:pt x="1244444" y="440337"/>
                  <a:pt x="1340171" y="631790"/>
                </a:cubicBezTo>
                <a:cubicBezTo>
                  <a:pt x="1435897" y="842388"/>
                  <a:pt x="1531623" y="1052985"/>
                  <a:pt x="1589059" y="1263583"/>
                </a:cubicBezTo>
                <a:cubicBezTo>
                  <a:pt x="1684785" y="1589053"/>
                  <a:pt x="1684785" y="1933667"/>
                  <a:pt x="1569914" y="2259136"/>
                </a:cubicBezTo>
                <a:cubicBezTo>
                  <a:pt x="1550768" y="2354863"/>
                  <a:pt x="1512478" y="2431444"/>
                  <a:pt x="1474187" y="2508025"/>
                </a:cubicBezTo>
                <a:cubicBezTo>
                  <a:pt x="1148718" y="3465287"/>
                  <a:pt x="861539" y="4441696"/>
                  <a:pt x="670087" y="5437246"/>
                </a:cubicBezTo>
                <a:cubicBezTo>
                  <a:pt x="593506" y="5801006"/>
                  <a:pt x="536070" y="6164766"/>
                  <a:pt x="574361" y="6547671"/>
                </a:cubicBezTo>
                <a:cubicBezTo>
                  <a:pt x="612651" y="6930576"/>
                  <a:pt x="631796" y="7332626"/>
                  <a:pt x="670087" y="7715531"/>
                </a:cubicBezTo>
                <a:cubicBezTo>
                  <a:pt x="708377" y="8098436"/>
                  <a:pt x="727523" y="8481341"/>
                  <a:pt x="727523" y="8883392"/>
                </a:cubicBezTo>
                <a:cubicBezTo>
                  <a:pt x="727523" y="9247151"/>
                  <a:pt x="746668" y="9591766"/>
                  <a:pt x="765813" y="9955525"/>
                </a:cubicBezTo>
                <a:cubicBezTo>
                  <a:pt x="765813" y="10089542"/>
                  <a:pt x="784958" y="10261850"/>
                  <a:pt x="804104" y="10415012"/>
                </a:cubicBezTo>
                <a:cubicBezTo>
                  <a:pt x="765813" y="10415012"/>
                  <a:pt x="727523" y="10415012"/>
                  <a:pt x="670087" y="10415012"/>
                </a:cubicBezTo>
                <a:cubicBezTo>
                  <a:pt x="650942" y="9974671"/>
                  <a:pt x="631796" y="9553475"/>
                  <a:pt x="612651" y="9113135"/>
                </a:cubicBezTo>
                <a:cubicBezTo>
                  <a:pt x="593506" y="8883392"/>
                  <a:pt x="612651" y="8634503"/>
                  <a:pt x="593506" y="8404760"/>
                </a:cubicBezTo>
                <a:cubicBezTo>
                  <a:pt x="555215" y="7868694"/>
                  <a:pt x="497780" y="7351772"/>
                  <a:pt x="440344" y="6815705"/>
                </a:cubicBezTo>
                <a:cubicBezTo>
                  <a:pt x="382908" y="6279637"/>
                  <a:pt x="421199" y="5762715"/>
                  <a:pt x="536070" y="5245794"/>
                </a:cubicBezTo>
                <a:cubicBezTo>
                  <a:pt x="689232" y="4575713"/>
                  <a:pt x="880685" y="3905628"/>
                  <a:pt x="1072137" y="3254689"/>
                </a:cubicBezTo>
                <a:cubicBezTo>
                  <a:pt x="1167863" y="2929220"/>
                  <a:pt x="1282735" y="2603751"/>
                  <a:pt x="1378461" y="2259136"/>
                </a:cubicBezTo>
                <a:cubicBezTo>
                  <a:pt x="1474187" y="1914522"/>
                  <a:pt x="1474187" y="1589053"/>
                  <a:pt x="1378461" y="1244438"/>
                </a:cubicBezTo>
                <a:cubicBezTo>
                  <a:pt x="1321025" y="1033840"/>
                  <a:pt x="1225299" y="823242"/>
                  <a:pt x="1148718" y="631790"/>
                </a:cubicBezTo>
                <a:cubicBezTo>
                  <a:pt x="1052992" y="440337"/>
                  <a:pt x="957266" y="229740"/>
                  <a:pt x="880685" y="38287"/>
                </a:cubicBezTo>
                <a:close/>
                <a:moveTo>
                  <a:pt x="14071758" y="38287"/>
                </a:moveTo>
                <a:cubicBezTo>
                  <a:pt x="14110048" y="38287"/>
                  <a:pt x="14167484" y="38287"/>
                  <a:pt x="14205774" y="38287"/>
                </a:cubicBezTo>
                <a:cubicBezTo>
                  <a:pt x="14205774" y="57432"/>
                  <a:pt x="14205774" y="57432"/>
                  <a:pt x="14205774" y="76578"/>
                </a:cubicBezTo>
                <a:cubicBezTo>
                  <a:pt x="14205774" y="574354"/>
                  <a:pt x="14205774" y="1072131"/>
                  <a:pt x="14205774" y="1569907"/>
                </a:cubicBezTo>
                <a:cubicBezTo>
                  <a:pt x="14205774" y="1895376"/>
                  <a:pt x="14186629" y="2239991"/>
                  <a:pt x="14205774" y="2565460"/>
                </a:cubicBezTo>
                <a:cubicBezTo>
                  <a:pt x="14205774" y="2776057"/>
                  <a:pt x="14224921" y="2986655"/>
                  <a:pt x="14244065" y="3197253"/>
                </a:cubicBezTo>
                <a:cubicBezTo>
                  <a:pt x="14282355" y="3541868"/>
                  <a:pt x="14339792" y="3905628"/>
                  <a:pt x="14378082" y="4250243"/>
                </a:cubicBezTo>
                <a:cubicBezTo>
                  <a:pt x="14416373" y="4690584"/>
                  <a:pt x="14435518" y="5130924"/>
                  <a:pt x="14378082" y="5571263"/>
                </a:cubicBezTo>
                <a:cubicBezTo>
                  <a:pt x="14339792" y="5992459"/>
                  <a:pt x="14282355" y="6413654"/>
                  <a:pt x="14224921" y="6834850"/>
                </a:cubicBezTo>
                <a:cubicBezTo>
                  <a:pt x="14186629" y="7236900"/>
                  <a:pt x="14148339" y="7638950"/>
                  <a:pt x="14110048" y="8041000"/>
                </a:cubicBezTo>
                <a:cubicBezTo>
                  <a:pt x="14090903" y="8385615"/>
                  <a:pt x="14071758" y="8749375"/>
                  <a:pt x="14071758" y="9093989"/>
                </a:cubicBezTo>
                <a:cubicBezTo>
                  <a:pt x="14071758" y="9400313"/>
                  <a:pt x="14071758" y="9687492"/>
                  <a:pt x="14071758" y="9993816"/>
                </a:cubicBezTo>
                <a:cubicBezTo>
                  <a:pt x="14071758" y="10146978"/>
                  <a:pt x="14090903" y="10300140"/>
                  <a:pt x="14090903" y="10453302"/>
                </a:cubicBezTo>
                <a:cubicBezTo>
                  <a:pt x="14014322" y="10453302"/>
                  <a:pt x="13918595" y="10453302"/>
                  <a:pt x="13842016" y="10453302"/>
                </a:cubicBezTo>
                <a:cubicBezTo>
                  <a:pt x="13842016" y="10434157"/>
                  <a:pt x="13842016" y="10434157"/>
                  <a:pt x="13842016" y="10415012"/>
                </a:cubicBezTo>
                <a:cubicBezTo>
                  <a:pt x="13842016" y="10146978"/>
                  <a:pt x="13822869" y="9878945"/>
                  <a:pt x="13842016" y="9610911"/>
                </a:cubicBezTo>
                <a:cubicBezTo>
                  <a:pt x="13899450" y="8557922"/>
                  <a:pt x="14014322" y="7504933"/>
                  <a:pt x="14148339" y="6451945"/>
                </a:cubicBezTo>
                <a:cubicBezTo>
                  <a:pt x="14186629" y="6107330"/>
                  <a:pt x="14224921" y="5743570"/>
                  <a:pt x="14263210" y="5379810"/>
                </a:cubicBezTo>
                <a:cubicBezTo>
                  <a:pt x="14301500" y="4862892"/>
                  <a:pt x="14263210" y="4345969"/>
                  <a:pt x="14167484" y="3848192"/>
                </a:cubicBezTo>
                <a:cubicBezTo>
                  <a:pt x="14090903" y="3446141"/>
                  <a:pt x="14052613" y="3044092"/>
                  <a:pt x="14071758" y="2622896"/>
                </a:cubicBezTo>
                <a:cubicBezTo>
                  <a:pt x="14090903" y="1991103"/>
                  <a:pt x="14110048" y="1340164"/>
                  <a:pt x="14090903" y="689226"/>
                </a:cubicBezTo>
                <a:cubicBezTo>
                  <a:pt x="14071758" y="459483"/>
                  <a:pt x="14071758" y="248885"/>
                  <a:pt x="14071758" y="38287"/>
                </a:cubicBezTo>
                <a:close/>
                <a:moveTo>
                  <a:pt x="14339792" y="38287"/>
                </a:moveTo>
                <a:cubicBezTo>
                  <a:pt x="14397227" y="38287"/>
                  <a:pt x="14454663" y="38287"/>
                  <a:pt x="14492953" y="38287"/>
                </a:cubicBezTo>
                <a:cubicBezTo>
                  <a:pt x="14492953" y="38287"/>
                  <a:pt x="14492953" y="57431"/>
                  <a:pt x="14492953" y="57431"/>
                </a:cubicBezTo>
                <a:cubicBezTo>
                  <a:pt x="14492953" y="708371"/>
                  <a:pt x="14473808" y="1359309"/>
                  <a:pt x="14473808" y="2010247"/>
                </a:cubicBezTo>
                <a:cubicBezTo>
                  <a:pt x="14473808" y="2412297"/>
                  <a:pt x="14492953" y="2814348"/>
                  <a:pt x="14550390" y="3216398"/>
                </a:cubicBezTo>
                <a:cubicBezTo>
                  <a:pt x="14626971" y="3733320"/>
                  <a:pt x="14665261" y="4250243"/>
                  <a:pt x="14684406" y="4767165"/>
                </a:cubicBezTo>
                <a:cubicBezTo>
                  <a:pt x="14684406" y="5379810"/>
                  <a:pt x="14626971" y="5973313"/>
                  <a:pt x="14531245" y="6566816"/>
                </a:cubicBezTo>
                <a:cubicBezTo>
                  <a:pt x="14435519" y="7141173"/>
                  <a:pt x="14397227" y="7715531"/>
                  <a:pt x="14416374" y="8289889"/>
                </a:cubicBezTo>
                <a:cubicBezTo>
                  <a:pt x="14416374" y="8481341"/>
                  <a:pt x="14435519" y="8672793"/>
                  <a:pt x="14435519" y="8864246"/>
                </a:cubicBezTo>
                <a:cubicBezTo>
                  <a:pt x="14454663" y="9247151"/>
                  <a:pt x="14473808" y="9610911"/>
                  <a:pt x="14492953" y="9993816"/>
                </a:cubicBezTo>
                <a:cubicBezTo>
                  <a:pt x="14492953" y="10146978"/>
                  <a:pt x="14512100" y="10280995"/>
                  <a:pt x="14531245" y="10415012"/>
                </a:cubicBezTo>
                <a:cubicBezTo>
                  <a:pt x="14454663" y="10415012"/>
                  <a:pt x="14397227" y="10415012"/>
                  <a:pt x="14320647" y="10415012"/>
                </a:cubicBezTo>
                <a:cubicBezTo>
                  <a:pt x="14301501" y="10261850"/>
                  <a:pt x="14301501" y="10127833"/>
                  <a:pt x="14282356" y="9974671"/>
                </a:cubicBezTo>
                <a:cubicBezTo>
                  <a:pt x="14263211" y="9553475"/>
                  <a:pt x="14263211" y="9151425"/>
                  <a:pt x="14263211" y="8730230"/>
                </a:cubicBezTo>
                <a:cubicBezTo>
                  <a:pt x="14244066" y="7926129"/>
                  <a:pt x="14301501" y="7141173"/>
                  <a:pt x="14416374" y="6356218"/>
                </a:cubicBezTo>
                <a:cubicBezTo>
                  <a:pt x="14473808" y="5973313"/>
                  <a:pt x="14512100" y="5590408"/>
                  <a:pt x="14531245" y="5207505"/>
                </a:cubicBezTo>
                <a:cubicBezTo>
                  <a:pt x="14550390" y="4633148"/>
                  <a:pt x="14512100" y="4058790"/>
                  <a:pt x="14416374" y="3484431"/>
                </a:cubicBezTo>
                <a:cubicBezTo>
                  <a:pt x="14358937" y="3063236"/>
                  <a:pt x="14320647" y="2622895"/>
                  <a:pt x="14320647" y="2182554"/>
                </a:cubicBezTo>
                <a:cubicBezTo>
                  <a:pt x="14320647" y="1493326"/>
                  <a:pt x="14339792" y="804097"/>
                  <a:pt x="14339792" y="95723"/>
                </a:cubicBezTo>
                <a:cubicBezTo>
                  <a:pt x="14339792" y="76578"/>
                  <a:pt x="14339792" y="57431"/>
                  <a:pt x="14339792" y="38287"/>
                </a:cubicBezTo>
                <a:close/>
                <a:moveTo>
                  <a:pt x="2527174" y="38287"/>
                </a:moveTo>
                <a:cubicBezTo>
                  <a:pt x="2565465" y="38287"/>
                  <a:pt x="2603755" y="38287"/>
                  <a:pt x="2642046" y="38287"/>
                </a:cubicBezTo>
                <a:cubicBezTo>
                  <a:pt x="2737772" y="191449"/>
                  <a:pt x="2814353" y="325466"/>
                  <a:pt x="2910079" y="478628"/>
                </a:cubicBezTo>
                <a:cubicBezTo>
                  <a:pt x="2986660" y="612645"/>
                  <a:pt x="3063241" y="727516"/>
                  <a:pt x="3120677" y="880678"/>
                </a:cubicBezTo>
                <a:cubicBezTo>
                  <a:pt x="3235548" y="1110421"/>
                  <a:pt x="3254694" y="1359309"/>
                  <a:pt x="3197258" y="1627343"/>
                </a:cubicBezTo>
                <a:cubicBezTo>
                  <a:pt x="3158967" y="1799650"/>
                  <a:pt x="3101532" y="1952811"/>
                  <a:pt x="3044096" y="2105974"/>
                </a:cubicBezTo>
                <a:cubicBezTo>
                  <a:pt x="2948370" y="2374007"/>
                  <a:pt x="2833498" y="2622895"/>
                  <a:pt x="2718627" y="2871783"/>
                </a:cubicBezTo>
                <a:cubicBezTo>
                  <a:pt x="2374012" y="3771611"/>
                  <a:pt x="2259141" y="4709729"/>
                  <a:pt x="2431448" y="5686135"/>
                </a:cubicBezTo>
                <a:cubicBezTo>
                  <a:pt x="2488884" y="6049894"/>
                  <a:pt x="2546319" y="6394509"/>
                  <a:pt x="2603755" y="6758268"/>
                </a:cubicBezTo>
                <a:cubicBezTo>
                  <a:pt x="2661191" y="7160319"/>
                  <a:pt x="2642046" y="7543224"/>
                  <a:pt x="2527174" y="7926129"/>
                </a:cubicBezTo>
                <a:cubicBezTo>
                  <a:pt x="2488884" y="8060146"/>
                  <a:pt x="2469738" y="8194162"/>
                  <a:pt x="2450593" y="8328179"/>
                </a:cubicBezTo>
                <a:cubicBezTo>
                  <a:pt x="2412303" y="8672793"/>
                  <a:pt x="2412303" y="9036553"/>
                  <a:pt x="2469738" y="9381168"/>
                </a:cubicBezTo>
                <a:cubicBezTo>
                  <a:pt x="2527174" y="9725782"/>
                  <a:pt x="2603755" y="10070397"/>
                  <a:pt x="2680336" y="10415012"/>
                </a:cubicBezTo>
                <a:cubicBezTo>
                  <a:pt x="2603755" y="10415012"/>
                  <a:pt x="2527174" y="10415012"/>
                  <a:pt x="2450593" y="10415012"/>
                </a:cubicBezTo>
                <a:cubicBezTo>
                  <a:pt x="2450593" y="10395866"/>
                  <a:pt x="2450593" y="10376721"/>
                  <a:pt x="2431448" y="10357576"/>
                </a:cubicBezTo>
                <a:cubicBezTo>
                  <a:pt x="2393157" y="10204413"/>
                  <a:pt x="2354867" y="10032107"/>
                  <a:pt x="2316576" y="9878945"/>
                </a:cubicBezTo>
                <a:cubicBezTo>
                  <a:pt x="2201705" y="9419458"/>
                  <a:pt x="2163414" y="8959972"/>
                  <a:pt x="2201705" y="8500486"/>
                </a:cubicBezTo>
                <a:cubicBezTo>
                  <a:pt x="2220850" y="8270744"/>
                  <a:pt x="2259141" y="8060146"/>
                  <a:pt x="2316576" y="7849548"/>
                </a:cubicBezTo>
                <a:cubicBezTo>
                  <a:pt x="2431448" y="7524078"/>
                  <a:pt x="2469738" y="7198610"/>
                  <a:pt x="2431448" y="6853995"/>
                </a:cubicBezTo>
                <a:cubicBezTo>
                  <a:pt x="2393157" y="6471090"/>
                  <a:pt x="2354867" y="6069040"/>
                  <a:pt x="2297431" y="5686135"/>
                </a:cubicBezTo>
                <a:cubicBezTo>
                  <a:pt x="2201705" y="4977762"/>
                  <a:pt x="2239995" y="4269388"/>
                  <a:pt x="2412303" y="3580158"/>
                </a:cubicBezTo>
                <a:cubicBezTo>
                  <a:pt x="2527174" y="3139818"/>
                  <a:pt x="2680336" y="2737767"/>
                  <a:pt x="2852643" y="2335716"/>
                </a:cubicBezTo>
                <a:cubicBezTo>
                  <a:pt x="2929224" y="2163409"/>
                  <a:pt x="3005805" y="1971957"/>
                  <a:pt x="3063241" y="1780505"/>
                </a:cubicBezTo>
                <a:cubicBezTo>
                  <a:pt x="3178113" y="1435890"/>
                  <a:pt x="3158967" y="1110421"/>
                  <a:pt x="3005805" y="804097"/>
                </a:cubicBezTo>
                <a:cubicBezTo>
                  <a:pt x="2929224" y="650935"/>
                  <a:pt x="2833498" y="516918"/>
                  <a:pt x="2756917" y="363756"/>
                </a:cubicBezTo>
                <a:cubicBezTo>
                  <a:pt x="2661191" y="268030"/>
                  <a:pt x="2584610" y="153159"/>
                  <a:pt x="2527174" y="38287"/>
                </a:cubicBezTo>
                <a:close/>
                <a:moveTo>
                  <a:pt x="1225299" y="38286"/>
                </a:moveTo>
                <a:cubicBezTo>
                  <a:pt x="1282734" y="38286"/>
                  <a:pt x="1340170" y="38286"/>
                  <a:pt x="1397606" y="38286"/>
                </a:cubicBezTo>
                <a:cubicBezTo>
                  <a:pt x="1493332" y="210593"/>
                  <a:pt x="1589059" y="402046"/>
                  <a:pt x="1684785" y="574354"/>
                </a:cubicBezTo>
                <a:cubicBezTo>
                  <a:pt x="1799656" y="784951"/>
                  <a:pt x="1895382" y="1014694"/>
                  <a:pt x="1971964" y="1244437"/>
                </a:cubicBezTo>
                <a:cubicBezTo>
                  <a:pt x="2048545" y="1531616"/>
                  <a:pt x="2067690" y="1818795"/>
                  <a:pt x="1971964" y="2105973"/>
                </a:cubicBezTo>
                <a:cubicBezTo>
                  <a:pt x="1933673" y="2220845"/>
                  <a:pt x="1895382" y="2354862"/>
                  <a:pt x="1837947" y="2469733"/>
                </a:cubicBezTo>
                <a:cubicBezTo>
                  <a:pt x="1723075" y="2776057"/>
                  <a:pt x="1589059" y="3082381"/>
                  <a:pt x="1493332" y="3388705"/>
                </a:cubicBezTo>
                <a:cubicBezTo>
                  <a:pt x="1225299" y="4097080"/>
                  <a:pt x="1072137" y="4862891"/>
                  <a:pt x="957265" y="5609554"/>
                </a:cubicBezTo>
                <a:cubicBezTo>
                  <a:pt x="899829" y="5954168"/>
                  <a:pt x="861539" y="6298783"/>
                  <a:pt x="861539" y="6662542"/>
                </a:cubicBezTo>
                <a:cubicBezTo>
                  <a:pt x="880684" y="6911431"/>
                  <a:pt x="880684" y="7160319"/>
                  <a:pt x="899829" y="7409207"/>
                </a:cubicBezTo>
                <a:cubicBezTo>
                  <a:pt x="938120" y="7753822"/>
                  <a:pt x="957265" y="8098436"/>
                  <a:pt x="957265" y="8443051"/>
                </a:cubicBezTo>
                <a:cubicBezTo>
                  <a:pt x="938120" y="8825956"/>
                  <a:pt x="938120" y="9208861"/>
                  <a:pt x="957265" y="9572620"/>
                </a:cubicBezTo>
                <a:cubicBezTo>
                  <a:pt x="976410" y="9859799"/>
                  <a:pt x="1014701" y="10127833"/>
                  <a:pt x="1033846" y="10415012"/>
                </a:cubicBezTo>
                <a:cubicBezTo>
                  <a:pt x="995556" y="10415012"/>
                  <a:pt x="957265" y="10415012"/>
                  <a:pt x="899829" y="10415012"/>
                </a:cubicBezTo>
                <a:cubicBezTo>
                  <a:pt x="899829" y="10395866"/>
                  <a:pt x="899829" y="10376721"/>
                  <a:pt x="899829" y="10357576"/>
                </a:cubicBezTo>
                <a:cubicBezTo>
                  <a:pt x="842394" y="9840654"/>
                  <a:pt x="823249" y="9304587"/>
                  <a:pt x="823249" y="8787665"/>
                </a:cubicBezTo>
                <a:cubicBezTo>
                  <a:pt x="823249" y="8557922"/>
                  <a:pt x="823249" y="8347325"/>
                  <a:pt x="823249" y="8117582"/>
                </a:cubicBezTo>
                <a:cubicBezTo>
                  <a:pt x="804103" y="7696386"/>
                  <a:pt x="746668" y="7256045"/>
                  <a:pt x="727522" y="6834850"/>
                </a:cubicBezTo>
                <a:cubicBezTo>
                  <a:pt x="708377" y="6509380"/>
                  <a:pt x="689232" y="6183911"/>
                  <a:pt x="746668" y="5858442"/>
                </a:cubicBezTo>
                <a:cubicBezTo>
                  <a:pt x="938120" y="4728874"/>
                  <a:pt x="1206154" y="3637593"/>
                  <a:pt x="1608204" y="2603750"/>
                </a:cubicBezTo>
                <a:cubicBezTo>
                  <a:pt x="1665639" y="2469733"/>
                  <a:pt x="1723075" y="2316571"/>
                  <a:pt x="1780511" y="2144264"/>
                </a:cubicBezTo>
                <a:cubicBezTo>
                  <a:pt x="1857092" y="1876230"/>
                  <a:pt x="1857092" y="1608197"/>
                  <a:pt x="1799656" y="1321018"/>
                </a:cubicBezTo>
                <a:cubicBezTo>
                  <a:pt x="1723075" y="1091275"/>
                  <a:pt x="1627349" y="842387"/>
                  <a:pt x="1512478" y="612644"/>
                </a:cubicBezTo>
                <a:cubicBezTo>
                  <a:pt x="1416751" y="421191"/>
                  <a:pt x="1321025" y="229739"/>
                  <a:pt x="1225299" y="38286"/>
                </a:cubicBezTo>
                <a:close/>
                <a:moveTo>
                  <a:pt x="2297432" y="38286"/>
                </a:moveTo>
                <a:cubicBezTo>
                  <a:pt x="2335721" y="38286"/>
                  <a:pt x="2374012" y="38286"/>
                  <a:pt x="2412302" y="38286"/>
                </a:cubicBezTo>
                <a:cubicBezTo>
                  <a:pt x="2450594" y="114867"/>
                  <a:pt x="2488883" y="172303"/>
                  <a:pt x="2527174" y="248884"/>
                </a:cubicBezTo>
                <a:cubicBezTo>
                  <a:pt x="2642046" y="440336"/>
                  <a:pt x="2756917" y="631789"/>
                  <a:pt x="2871788" y="842387"/>
                </a:cubicBezTo>
                <a:cubicBezTo>
                  <a:pt x="2967515" y="995549"/>
                  <a:pt x="3024951" y="1187001"/>
                  <a:pt x="3024951" y="1397599"/>
                </a:cubicBezTo>
                <a:cubicBezTo>
                  <a:pt x="3024951" y="1589052"/>
                  <a:pt x="2986660" y="1761359"/>
                  <a:pt x="2910079" y="1933666"/>
                </a:cubicBezTo>
                <a:cubicBezTo>
                  <a:pt x="2814354" y="2182554"/>
                  <a:pt x="2699482" y="2431443"/>
                  <a:pt x="2603755" y="2661186"/>
                </a:cubicBezTo>
                <a:cubicBezTo>
                  <a:pt x="2201706" y="3599303"/>
                  <a:pt x="2029398" y="4594857"/>
                  <a:pt x="2144269" y="5666989"/>
                </a:cubicBezTo>
                <a:cubicBezTo>
                  <a:pt x="2182560" y="6030749"/>
                  <a:pt x="2201706" y="6394509"/>
                  <a:pt x="2239995" y="6758268"/>
                </a:cubicBezTo>
                <a:cubicBezTo>
                  <a:pt x="2259140" y="7102883"/>
                  <a:pt x="2239995" y="7447498"/>
                  <a:pt x="2144269" y="7772967"/>
                </a:cubicBezTo>
                <a:cubicBezTo>
                  <a:pt x="2105978" y="7868694"/>
                  <a:pt x="2086834" y="7964420"/>
                  <a:pt x="2067689" y="8060146"/>
                </a:cubicBezTo>
                <a:cubicBezTo>
                  <a:pt x="1971962" y="8481341"/>
                  <a:pt x="1971962" y="8921682"/>
                  <a:pt x="2010253" y="9362023"/>
                </a:cubicBezTo>
                <a:cubicBezTo>
                  <a:pt x="2048544" y="9725782"/>
                  <a:pt x="2144269" y="10070397"/>
                  <a:pt x="2239995" y="10415012"/>
                </a:cubicBezTo>
                <a:cubicBezTo>
                  <a:pt x="2163415" y="10415012"/>
                  <a:pt x="2105978" y="10415012"/>
                  <a:pt x="2029398" y="10415012"/>
                </a:cubicBezTo>
                <a:cubicBezTo>
                  <a:pt x="1971962" y="10166124"/>
                  <a:pt x="1895381" y="9898090"/>
                  <a:pt x="1857090" y="9649202"/>
                </a:cubicBezTo>
                <a:cubicBezTo>
                  <a:pt x="1761364" y="9017408"/>
                  <a:pt x="1780510" y="8404760"/>
                  <a:pt x="1952816" y="7792112"/>
                </a:cubicBezTo>
                <a:cubicBezTo>
                  <a:pt x="2029398" y="7504933"/>
                  <a:pt x="2067689" y="7198610"/>
                  <a:pt x="2048544" y="6892285"/>
                </a:cubicBezTo>
                <a:cubicBezTo>
                  <a:pt x="2029398" y="6451945"/>
                  <a:pt x="2010253" y="6030749"/>
                  <a:pt x="1991108" y="5590408"/>
                </a:cubicBezTo>
                <a:cubicBezTo>
                  <a:pt x="1952816" y="5035198"/>
                  <a:pt x="1991108" y="4479985"/>
                  <a:pt x="2105978" y="3924772"/>
                </a:cubicBezTo>
                <a:cubicBezTo>
                  <a:pt x="2220850" y="3407851"/>
                  <a:pt x="2393158" y="2929219"/>
                  <a:pt x="2603755" y="2450588"/>
                </a:cubicBezTo>
                <a:cubicBezTo>
                  <a:pt x="2699482" y="2239990"/>
                  <a:pt x="2795207" y="2010247"/>
                  <a:pt x="2871788" y="1780504"/>
                </a:cubicBezTo>
                <a:cubicBezTo>
                  <a:pt x="2910079" y="1627342"/>
                  <a:pt x="2948369" y="1474180"/>
                  <a:pt x="2929225" y="1301873"/>
                </a:cubicBezTo>
                <a:cubicBezTo>
                  <a:pt x="2910079" y="1091275"/>
                  <a:pt x="2852643" y="918968"/>
                  <a:pt x="2756917" y="746660"/>
                </a:cubicBezTo>
                <a:cubicBezTo>
                  <a:pt x="2622901" y="516917"/>
                  <a:pt x="2488883" y="287174"/>
                  <a:pt x="2354868" y="57431"/>
                </a:cubicBezTo>
                <a:cubicBezTo>
                  <a:pt x="2316576" y="76577"/>
                  <a:pt x="2316576" y="57431"/>
                  <a:pt x="2297432" y="38286"/>
                </a:cubicBezTo>
                <a:close/>
                <a:moveTo>
                  <a:pt x="1531622" y="38286"/>
                </a:moveTo>
                <a:cubicBezTo>
                  <a:pt x="1589058" y="38286"/>
                  <a:pt x="1627348" y="38286"/>
                  <a:pt x="1684784" y="38286"/>
                </a:cubicBezTo>
                <a:cubicBezTo>
                  <a:pt x="1742220" y="153158"/>
                  <a:pt x="1799656" y="268029"/>
                  <a:pt x="1876236" y="363755"/>
                </a:cubicBezTo>
                <a:cubicBezTo>
                  <a:pt x="2010253" y="612644"/>
                  <a:pt x="2144270" y="861532"/>
                  <a:pt x="2259141" y="1129565"/>
                </a:cubicBezTo>
                <a:cubicBezTo>
                  <a:pt x="2354868" y="1416744"/>
                  <a:pt x="2374013" y="1703923"/>
                  <a:pt x="2278286" y="1971957"/>
                </a:cubicBezTo>
                <a:cubicBezTo>
                  <a:pt x="2220851" y="2163409"/>
                  <a:pt x="2144270" y="2374007"/>
                  <a:pt x="2048543" y="2565459"/>
                </a:cubicBezTo>
                <a:cubicBezTo>
                  <a:pt x="1799656" y="3139817"/>
                  <a:pt x="1589058" y="3733320"/>
                  <a:pt x="1455042" y="4365113"/>
                </a:cubicBezTo>
                <a:cubicBezTo>
                  <a:pt x="1340169" y="4862890"/>
                  <a:pt x="1282733" y="5360665"/>
                  <a:pt x="1244443" y="5858442"/>
                </a:cubicBezTo>
                <a:cubicBezTo>
                  <a:pt x="1187007" y="6337073"/>
                  <a:pt x="1167862" y="6834850"/>
                  <a:pt x="1206153" y="7332626"/>
                </a:cubicBezTo>
                <a:cubicBezTo>
                  <a:pt x="1225298" y="7715531"/>
                  <a:pt x="1206153" y="8098436"/>
                  <a:pt x="1187007" y="8481341"/>
                </a:cubicBezTo>
                <a:cubicBezTo>
                  <a:pt x="1148717" y="8959972"/>
                  <a:pt x="1148717" y="9457749"/>
                  <a:pt x="1225298" y="9936380"/>
                </a:cubicBezTo>
                <a:cubicBezTo>
                  <a:pt x="1244443" y="10089542"/>
                  <a:pt x="1263588" y="10242704"/>
                  <a:pt x="1282733" y="10395866"/>
                </a:cubicBezTo>
                <a:cubicBezTo>
                  <a:pt x="1244443" y="10395866"/>
                  <a:pt x="1206153" y="10395866"/>
                  <a:pt x="1148717" y="10395866"/>
                </a:cubicBezTo>
                <a:cubicBezTo>
                  <a:pt x="1052990" y="9802363"/>
                  <a:pt x="1014700" y="9189715"/>
                  <a:pt x="1052990" y="8596213"/>
                </a:cubicBezTo>
                <a:cubicBezTo>
                  <a:pt x="1072136" y="8155872"/>
                  <a:pt x="1072136" y="7715531"/>
                  <a:pt x="1033845" y="7256045"/>
                </a:cubicBezTo>
                <a:cubicBezTo>
                  <a:pt x="1014700" y="6988012"/>
                  <a:pt x="1014700" y="6719978"/>
                  <a:pt x="1014700" y="6451945"/>
                </a:cubicBezTo>
                <a:cubicBezTo>
                  <a:pt x="1014700" y="6107330"/>
                  <a:pt x="1072136" y="5743570"/>
                  <a:pt x="1129571" y="5398956"/>
                </a:cubicBezTo>
                <a:cubicBezTo>
                  <a:pt x="1263588" y="4403404"/>
                  <a:pt x="1512476" y="3465286"/>
                  <a:pt x="1914527" y="2565459"/>
                </a:cubicBezTo>
                <a:cubicBezTo>
                  <a:pt x="1991108" y="2393152"/>
                  <a:pt x="2067689" y="2201700"/>
                  <a:pt x="2125125" y="2010247"/>
                </a:cubicBezTo>
                <a:cubicBezTo>
                  <a:pt x="2201706" y="1761359"/>
                  <a:pt x="2201706" y="1493325"/>
                  <a:pt x="2105979" y="1225292"/>
                </a:cubicBezTo>
                <a:cubicBezTo>
                  <a:pt x="2048543" y="1072130"/>
                  <a:pt x="2010253" y="938113"/>
                  <a:pt x="1933672" y="784951"/>
                </a:cubicBezTo>
                <a:cubicBezTo>
                  <a:pt x="1818800" y="555208"/>
                  <a:pt x="1684784" y="325465"/>
                  <a:pt x="1550767" y="76577"/>
                </a:cubicBezTo>
                <a:cubicBezTo>
                  <a:pt x="1550767" y="76577"/>
                  <a:pt x="1531622" y="57431"/>
                  <a:pt x="1531622" y="38286"/>
                </a:cubicBezTo>
                <a:close/>
                <a:moveTo>
                  <a:pt x="1818800" y="38286"/>
                </a:moveTo>
                <a:cubicBezTo>
                  <a:pt x="1857090" y="38286"/>
                  <a:pt x="1914526" y="38286"/>
                  <a:pt x="1952817" y="38286"/>
                </a:cubicBezTo>
                <a:cubicBezTo>
                  <a:pt x="1952817" y="57431"/>
                  <a:pt x="1971962" y="76577"/>
                  <a:pt x="1971962" y="76577"/>
                </a:cubicBezTo>
                <a:cubicBezTo>
                  <a:pt x="2029398" y="191448"/>
                  <a:pt x="2105979" y="287174"/>
                  <a:pt x="2163414" y="402046"/>
                </a:cubicBezTo>
                <a:cubicBezTo>
                  <a:pt x="2259141" y="593498"/>
                  <a:pt x="2374012" y="784951"/>
                  <a:pt x="2469738" y="976403"/>
                </a:cubicBezTo>
                <a:cubicBezTo>
                  <a:pt x="2603755" y="1282727"/>
                  <a:pt x="2622900" y="1608197"/>
                  <a:pt x="2527174" y="1933666"/>
                </a:cubicBezTo>
                <a:cubicBezTo>
                  <a:pt x="2450593" y="2163409"/>
                  <a:pt x="2354867" y="2393152"/>
                  <a:pt x="2259141" y="2603750"/>
                </a:cubicBezTo>
                <a:cubicBezTo>
                  <a:pt x="1895381" y="3407851"/>
                  <a:pt x="1646493" y="4288532"/>
                  <a:pt x="1589057" y="5207504"/>
                </a:cubicBezTo>
                <a:cubicBezTo>
                  <a:pt x="1550766" y="5781861"/>
                  <a:pt x="1531621" y="6375363"/>
                  <a:pt x="1512476" y="6949721"/>
                </a:cubicBezTo>
                <a:cubicBezTo>
                  <a:pt x="1512476" y="7275190"/>
                  <a:pt x="1512476" y="7600660"/>
                  <a:pt x="1455040" y="7926129"/>
                </a:cubicBezTo>
                <a:cubicBezTo>
                  <a:pt x="1397604" y="8270744"/>
                  <a:pt x="1378459" y="8634503"/>
                  <a:pt x="1359314" y="8979118"/>
                </a:cubicBezTo>
                <a:cubicBezTo>
                  <a:pt x="1359314" y="9457749"/>
                  <a:pt x="1416750" y="9936380"/>
                  <a:pt x="1531621" y="10395866"/>
                </a:cubicBezTo>
                <a:cubicBezTo>
                  <a:pt x="1474185" y="10395866"/>
                  <a:pt x="1435895" y="10395866"/>
                  <a:pt x="1378459" y="10395866"/>
                </a:cubicBezTo>
                <a:cubicBezTo>
                  <a:pt x="1378459" y="10376721"/>
                  <a:pt x="1378459" y="10357576"/>
                  <a:pt x="1378459" y="10357576"/>
                </a:cubicBezTo>
                <a:cubicBezTo>
                  <a:pt x="1244442" y="9668347"/>
                  <a:pt x="1206152" y="8979118"/>
                  <a:pt x="1282733" y="8289889"/>
                </a:cubicBezTo>
                <a:cubicBezTo>
                  <a:pt x="1321023" y="8002710"/>
                  <a:pt x="1359314" y="7696386"/>
                  <a:pt x="1340169" y="7390062"/>
                </a:cubicBezTo>
                <a:cubicBezTo>
                  <a:pt x="1340169" y="7141173"/>
                  <a:pt x="1321023" y="6911431"/>
                  <a:pt x="1340169" y="6662542"/>
                </a:cubicBezTo>
                <a:cubicBezTo>
                  <a:pt x="1359314" y="6164766"/>
                  <a:pt x="1397604" y="5686135"/>
                  <a:pt x="1435895" y="5188359"/>
                </a:cubicBezTo>
                <a:cubicBezTo>
                  <a:pt x="1512476" y="4326823"/>
                  <a:pt x="1742219" y="3503577"/>
                  <a:pt x="2067688" y="2737767"/>
                </a:cubicBezTo>
                <a:cubicBezTo>
                  <a:pt x="2163414" y="2508024"/>
                  <a:pt x="2259141" y="2278281"/>
                  <a:pt x="2354867" y="2048538"/>
                </a:cubicBezTo>
                <a:cubicBezTo>
                  <a:pt x="2450593" y="1818795"/>
                  <a:pt x="2488884" y="1569906"/>
                  <a:pt x="2431448" y="1321018"/>
                </a:cubicBezTo>
                <a:cubicBezTo>
                  <a:pt x="2393157" y="1091275"/>
                  <a:pt x="2297431" y="899822"/>
                  <a:pt x="2182560" y="708370"/>
                </a:cubicBezTo>
                <a:cubicBezTo>
                  <a:pt x="2067688" y="478627"/>
                  <a:pt x="1933671" y="268029"/>
                  <a:pt x="1818800" y="38286"/>
                </a:cubicBezTo>
                <a:close/>
                <a:moveTo>
                  <a:pt x="114873" y="38285"/>
                </a:moveTo>
                <a:cubicBezTo>
                  <a:pt x="191454" y="38285"/>
                  <a:pt x="248889" y="38285"/>
                  <a:pt x="325470" y="38285"/>
                </a:cubicBezTo>
                <a:cubicBezTo>
                  <a:pt x="363761" y="134012"/>
                  <a:pt x="382906" y="248884"/>
                  <a:pt x="421197" y="344610"/>
                </a:cubicBezTo>
                <a:cubicBezTo>
                  <a:pt x="478632" y="536063"/>
                  <a:pt x="536068" y="727515"/>
                  <a:pt x="612649" y="899822"/>
                </a:cubicBezTo>
                <a:cubicBezTo>
                  <a:pt x="746666" y="1301872"/>
                  <a:pt x="765811" y="1703923"/>
                  <a:pt x="727521" y="2144263"/>
                </a:cubicBezTo>
                <a:cubicBezTo>
                  <a:pt x="689230" y="2661185"/>
                  <a:pt x="555213" y="3178106"/>
                  <a:pt x="440342" y="3675883"/>
                </a:cubicBezTo>
                <a:cubicBezTo>
                  <a:pt x="325470" y="4135370"/>
                  <a:pt x="210599" y="4594856"/>
                  <a:pt x="95727" y="5073487"/>
                </a:cubicBezTo>
                <a:cubicBezTo>
                  <a:pt x="57437" y="5264939"/>
                  <a:pt x="38292" y="5456391"/>
                  <a:pt x="1" y="5647844"/>
                </a:cubicBezTo>
                <a:lnTo>
                  <a:pt x="1" y="5147675"/>
                </a:lnTo>
                <a:cubicBezTo>
                  <a:pt x="1" y="4972974"/>
                  <a:pt x="1" y="4795881"/>
                  <a:pt x="1" y="4614001"/>
                </a:cubicBezTo>
                <a:cubicBezTo>
                  <a:pt x="1" y="4594856"/>
                  <a:pt x="19146" y="4575711"/>
                  <a:pt x="19146" y="4556566"/>
                </a:cubicBezTo>
                <a:cubicBezTo>
                  <a:pt x="95727" y="4231095"/>
                  <a:pt x="172308" y="3905627"/>
                  <a:pt x="248889" y="3580158"/>
                </a:cubicBezTo>
                <a:cubicBezTo>
                  <a:pt x="363761" y="3120672"/>
                  <a:pt x="440342" y="2661185"/>
                  <a:pt x="459487" y="2201699"/>
                </a:cubicBezTo>
                <a:cubicBezTo>
                  <a:pt x="478632" y="1723067"/>
                  <a:pt x="459487" y="1282726"/>
                  <a:pt x="325470" y="842387"/>
                </a:cubicBezTo>
                <a:cubicBezTo>
                  <a:pt x="248889" y="555208"/>
                  <a:pt x="191454" y="306320"/>
                  <a:pt x="114873" y="38285"/>
                </a:cubicBezTo>
                <a:close/>
                <a:moveTo>
                  <a:pt x="2737774" y="19142"/>
                </a:moveTo>
                <a:cubicBezTo>
                  <a:pt x="2776064" y="19142"/>
                  <a:pt x="2814355" y="19142"/>
                  <a:pt x="2852645" y="19142"/>
                </a:cubicBezTo>
                <a:cubicBezTo>
                  <a:pt x="2890936" y="95723"/>
                  <a:pt x="2929226" y="153159"/>
                  <a:pt x="2967517" y="229741"/>
                </a:cubicBezTo>
                <a:cubicBezTo>
                  <a:pt x="3063243" y="421192"/>
                  <a:pt x="3178115" y="574354"/>
                  <a:pt x="3273841" y="765807"/>
                </a:cubicBezTo>
                <a:cubicBezTo>
                  <a:pt x="3407857" y="1014695"/>
                  <a:pt x="3427003" y="1301874"/>
                  <a:pt x="3369567" y="1589053"/>
                </a:cubicBezTo>
                <a:cubicBezTo>
                  <a:pt x="3312131" y="1818796"/>
                  <a:pt x="3235550" y="2048539"/>
                  <a:pt x="3139824" y="2259137"/>
                </a:cubicBezTo>
                <a:cubicBezTo>
                  <a:pt x="2986662" y="2603751"/>
                  <a:pt x="2852645" y="2967511"/>
                  <a:pt x="2756919" y="3331271"/>
                </a:cubicBezTo>
                <a:cubicBezTo>
                  <a:pt x="2565466" y="4077936"/>
                  <a:pt x="2508031" y="4843747"/>
                  <a:pt x="2680338" y="5609554"/>
                </a:cubicBezTo>
                <a:cubicBezTo>
                  <a:pt x="2756919" y="5973314"/>
                  <a:pt x="2852645" y="6337074"/>
                  <a:pt x="2929226" y="6700833"/>
                </a:cubicBezTo>
                <a:cubicBezTo>
                  <a:pt x="3005807" y="7045447"/>
                  <a:pt x="3044098" y="7390063"/>
                  <a:pt x="3005807" y="7734677"/>
                </a:cubicBezTo>
                <a:cubicBezTo>
                  <a:pt x="2986662" y="7906984"/>
                  <a:pt x="2986662" y="8060146"/>
                  <a:pt x="2967517" y="8232453"/>
                </a:cubicBezTo>
                <a:cubicBezTo>
                  <a:pt x="2929226" y="8672794"/>
                  <a:pt x="2929226" y="9093989"/>
                  <a:pt x="2986662" y="9534330"/>
                </a:cubicBezTo>
                <a:cubicBezTo>
                  <a:pt x="3024953" y="9821509"/>
                  <a:pt x="3082388" y="10127833"/>
                  <a:pt x="3139824" y="10415012"/>
                </a:cubicBezTo>
                <a:cubicBezTo>
                  <a:pt x="3063243" y="10415012"/>
                  <a:pt x="2967517" y="10415012"/>
                  <a:pt x="2890936" y="10415012"/>
                </a:cubicBezTo>
                <a:cubicBezTo>
                  <a:pt x="2890936" y="10395866"/>
                  <a:pt x="2871790" y="10376721"/>
                  <a:pt x="2871790" y="10357576"/>
                </a:cubicBezTo>
                <a:cubicBezTo>
                  <a:pt x="2833500" y="10146978"/>
                  <a:pt x="2795210" y="9955526"/>
                  <a:pt x="2756919" y="9744928"/>
                </a:cubicBezTo>
                <a:cubicBezTo>
                  <a:pt x="2622902" y="9093989"/>
                  <a:pt x="2603757" y="8443051"/>
                  <a:pt x="2756919" y="7772968"/>
                </a:cubicBezTo>
                <a:cubicBezTo>
                  <a:pt x="2833500" y="7485789"/>
                  <a:pt x="2833500" y="7198610"/>
                  <a:pt x="2776064" y="6892286"/>
                </a:cubicBezTo>
                <a:cubicBezTo>
                  <a:pt x="2718628" y="6509380"/>
                  <a:pt x="2642048" y="6145621"/>
                  <a:pt x="2565466" y="5762716"/>
                </a:cubicBezTo>
                <a:cubicBezTo>
                  <a:pt x="2412305" y="5054345"/>
                  <a:pt x="2412305" y="4345970"/>
                  <a:pt x="2565466" y="3637595"/>
                </a:cubicBezTo>
                <a:cubicBezTo>
                  <a:pt x="2661193" y="3178109"/>
                  <a:pt x="2814355" y="2737768"/>
                  <a:pt x="3005807" y="2316572"/>
                </a:cubicBezTo>
                <a:cubicBezTo>
                  <a:pt x="3082388" y="2125120"/>
                  <a:pt x="3158969" y="1914522"/>
                  <a:pt x="3235550" y="1703924"/>
                </a:cubicBezTo>
                <a:cubicBezTo>
                  <a:pt x="3292986" y="1531617"/>
                  <a:pt x="3312131" y="1359310"/>
                  <a:pt x="3292986" y="1187002"/>
                </a:cubicBezTo>
                <a:cubicBezTo>
                  <a:pt x="3273841" y="976405"/>
                  <a:pt x="3197260" y="804097"/>
                  <a:pt x="3120679" y="650935"/>
                </a:cubicBezTo>
                <a:cubicBezTo>
                  <a:pt x="3005807" y="459483"/>
                  <a:pt x="2890936" y="268030"/>
                  <a:pt x="2776064" y="76579"/>
                </a:cubicBezTo>
                <a:cubicBezTo>
                  <a:pt x="2756919" y="57433"/>
                  <a:pt x="2756919" y="38287"/>
                  <a:pt x="2737774" y="19142"/>
                </a:cubicBezTo>
                <a:close/>
                <a:moveTo>
                  <a:pt x="2086833" y="19141"/>
                </a:moveTo>
                <a:cubicBezTo>
                  <a:pt x="2125124" y="19141"/>
                  <a:pt x="2163414" y="19141"/>
                  <a:pt x="2220850" y="19141"/>
                </a:cubicBezTo>
                <a:cubicBezTo>
                  <a:pt x="2278286" y="114867"/>
                  <a:pt x="2335722" y="210594"/>
                  <a:pt x="2393157" y="306320"/>
                </a:cubicBezTo>
                <a:cubicBezTo>
                  <a:pt x="2508029" y="497772"/>
                  <a:pt x="2622900" y="689225"/>
                  <a:pt x="2718627" y="899823"/>
                </a:cubicBezTo>
                <a:cubicBezTo>
                  <a:pt x="2871789" y="1206147"/>
                  <a:pt x="2890934" y="1512471"/>
                  <a:pt x="2776062" y="1837940"/>
                </a:cubicBezTo>
                <a:cubicBezTo>
                  <a:pt x="2699481" y="2067683"/>
                  <a:pt x="2622900" y="2278281"/>
                  <a:pt x="2527174" y="2488879"/>
                </a:cubicBezTo>
                <a:cubicBezTo>
                  <a:pt x="2067688" y="3484432"/>
                  <a:pt x="1837945" y="4556566"/>
                  <a:pt x="1895381" y="5705280"/>
                </a:cubicBezTo>
                <a:cubicBezTo>
                  <a:pt x="1914526" y="6049895"/>
                  <a:pt x="1895381" y="6413654"/>
                  <a:pt x="1914526" y="6758269"/>
                </a:cubicBezTo>
                <a:cubicBezTo>
                  <a:pt x="1933671" y="7141174"/>
                  <a:pt x="1895381" y="7524079"/>
                  <a:pt x="1799655" y="7906984"/>
                </a:cubicBezTo>
                <a:cubicBezTo>
                  <a:pt x="1684783" y="8347325"/>
                  <a:pt x="1684783" y="8787665"/>
                  <a:pt x="1703928" y="9247151"/>
                </a:cubicBezTo>
                <a:cubicBezTo>
                  <a:pt x="1723074" y="9610911"/>
                  <a:pt x="1799655" y="9936381"/>
                  <a:pt x="1876236" y="10280995"/>
                </a:cubicBezTo>
                <a:cubicBezTo>
                  <a:pt x="1837945" y="10338431"/>
                  <a:pt x="1837945" y="10376721"/>
                  <a:pt x="1857090" y="10415012"/>
                </a:cubicBezTo>
                <a:cubicBezTo>
                  <a:pt x="1799655" y="10415012"/>
                  <a:pt x="1742219" y="10415012"/>
                  <a:pt x="1684783" y="10415012"/>
                </a:cubicBezTo>
                <a:cubicBezTo>
                  <a:pt x="1684783" y="10395866"/>
                  <a:pt x="1684783" y="10376721"/>
                  <a:pt x="1665638" y="10338431"/>
                </a:cubicBezTo>
                <a:cubicBezTo>
                  <a:pt x="1474185" y="9591766"/>
                  <a:pt x="1435895" y="8825956"/>
                  <a:pt x="1569912" y="8060146"/>
                </a:cubicBezTo>
                <a:cubicBezTo>
                  <a:pt x="1627347" y="7734677"/>
                  <a:pt x="1665638" y="7390063"/>
                  <a:pt x="1684783" y="7045447"/>
                </a:cubicBezTo>
                <a:cubicBezTo>
                  <a:pt x="1684783" y="6528526"/>
                  <a:pt x="1703928" y="5992459"/>
                  <a:pt x="1703928" y="5475537"/>
                </a:cubicBezTo>
                <a:cubicBezTo>
                  <a:pt x="1703928" y="4996907"/>
                  <a:pt x="1761364" y="4518275"/>
                  <a:pt x="1876236" y="4058789"/>
                </a:cubicBezTo>
                <a:cubicBezTo>
                  <a:pt x="1991107" y="3503577"/>
                  <a:pt x="2182560" y="2967510"/>
                  <a:pt x="2431448" y="2469733"/>
                </a:cubicBezTo>
                <a:cubicBezTo>
                  <a:pt x="2527174" y="2278281"/>
                  <a:pt x="2603755" y="2086828"/>
                  <a:pt x="2661191" y="1876231"/>
                </a:cubicBezTo>
                <a:cubicBezTo>
                  <a:pt x="2737772" y="1569906"/>
                  <a:pt x="2718627" y="1282728"/>
                  <a:pt x="2603755" y="995549"/>
                </a:cubicBezTo>
                <a:cubicBezTo>
                  <a:pt x="2546319" y="861532"/>
                  <a:pt x="2469738" y="727515"/>
                  <a:pt x="2412303" y="593499"/>
                </a:cubicBezTo>
                <a:cubicBezTo>
                  <a:pt x="2297431" y="402046"/>
                  <a:pt x="2182560" y="210594"/>
                  <a:pt x="2086833" y="19141"/>
                </a:cubicBezTo>
                <a:close/>
                <a:moveTo>
                  <a:pt x="3733329" y="0"/>
                </a:moveTo>
                <a:cubicBezTo>
                  <a:pt x="3790763" y="0"/>
                  <a:pt x="3848200" y="0"/>
                  <a:pt x="3924780" y="0"/>
                </a:cubicBezTo>
                <a:cubicBezTo>
                  <a:pt x="3924780" y="19144"/>
                  <a:pt x="3943927" y="38291"/>
                  <a:pt x="3943927" y="38291"/>
                </a:cubicBezTo>
                <a:cubicBezTo>
                  <a:pt x="4001363" y="153162"/>
                  <a:pt x="4058799" y="248887"/>
                  <a:pt x="4116235" y="363759"/>
                </a:cubicBezTo>
                <a:cubicBezTo>
                  <a:pt x="4269395" y="670083"/>
                  <a:pt x="4326831" y="1014697"/>
                  <a:pt x="4269395" y="1359312"/>
                </a:cubicBezTo>
                <a:cubicBezTo>
                  <a:pt x="4211960" y="1684781"/>
                  <a:pt x="4135379" y="1991105"/>
                  <a:pt x="4058799" y="2297429"/>
                </a:cubicBezTo>
                <a:cubicBezTo>
                  <a:pt x="3963072" y="2642043"/>
                  <a:pt x="3848200" y="2967513"/>
                  <a:pt x="3733329" y="3312127"/>
                </a:cubicBezTo>
                <a:cubicBezTo>
                  <a:pt x="3637601" y="3599307"/>
                  <a:pt x="3580167" y="3867340"/>
                  <a:pt x="3561021" y="4173665"/>
                </a:cubicBezTo>
                <a:cubicBezTo>
                  <a:pt x="3541875" y="4556570"/>
                  <a:pt x="3618456" y="4901186"/>
                  <a:pt x="3771619" y="5245794"/>
                </a:cubicBezTo>
                <a:cubicBezTo>
                  <a:pt x="3905636" y="5552118"/>
                  <a:pt x="4077943" y="5820152"/>
                  <a:pt x="4269395" y="6088185"/>
                </a:cubicBezTo>
                <a:cubicBezTo>
                  <a:pt x="4479993" y="6375364"/>
                  <a:pt x="4709737" y="6662543"/>
                  <a:pt x="4939479" y="6949721"/>
                </a:cubicBezTo>
                <a:cubicBezTo>
                  <a:pt x="5245803" y="7351772"/>
                  <a:pt x="5552128" y="7753822"/>
                  <a:pt x="5858449" y="8175018"/>
                </a:cubicBezTo>
                <a:cubicBezTo>
                  <a:pt x="5992466" y="8347325"/>
                  <a:pt x="6107338" y="8557923"/>
                  <a:pt x="6222209" y="8768520"/>
                </a:cubicBezTo>
                <a:cubicBezTo>
                  <a:pt x="6413663" y="9151425"/>
                  <a:pt x="6509389" y="9553476"/>
                  <a:pt x="6432808" y="10012961"/>
                </a:cubicBezTo>
                <a:cubicBezTo>
                  <a:pt x="6394517" y="10166124"/>
                  <a:pt x="6394517" y="10300140"/>
                  <a:pt x="6375372" y="10415012"/>
                </a:cubicBezTo>
                <a:cubicBezTo>
                  <a:pt x="6145629" y="10415012"/>
                  <a:pt x="5915885" y="10415012"/>
                  <a:pt x="5686144" y="10415012"/>
                </a:cubicBezTo>
                <a:cubicBezTo>
                  <a:pt x="5686144" y="10223560"/>
                  <a:pt x="5686144" y="10032107"/>
                  <a:pt x="5686144" y="9821509"/>
                </a:cubicBezTo>
                <a:cubicBezTo>
                  <a:pt x="5686144" y="9591766"/>
                  <a:pt x="5705289" y="9362023"/>
                  <a:pt x="5705289" y="9132280"/>
                </a:cubicBezTo>
                <a:cubicBezTo>
                  <a:pt x="5705289" y="8864246"/>
                  <a:pt x="5647855" y="8615358"/>
                  <a:pt x="5513838" y="8385615"/>
                </a:cubicBezTo>
                <a:cubicBezTo>
                  <a:pt x="5322385" y="8021856"/>
                  <a:pt x="5092641" y="7677242"/>
                  <a:pt x="4862898" y="7332626"/>
                </a:cubicBezTo>
                <a:cubicBezTo>
                  <a:pt x="4614010" y="6968867"/>
                  <a:pt x="4365122" y="6605107"/>
                  <a:pt x="4116235" y="6241348"/>
                </a:cubicBezTo>
                <a:cubicBezTo>
                  <a:pt x="3924780" y="5954169"/>
                  <a:pt x="3752475" y="5666990"/>
                  <a:pt x="3618456" y="5341521"/>
                </a:cubicBezTo>
                <a:cubicBezTo>
                  <a:pt x="3465295" y="4977767"/>
                  <a:pt x="3388714" y="4594861"/>
                  <a:pt x="3407859" y="4173665"/>
                </a:cubicBezTo>
                <a:cubicBezTo>
                  <a:pt x="3427004" y="3867340"/>
                  <a:pt x="3484439" y="3580160"/>
                  <a:pt x="3580167" y="3292981"/>
                </a:cubicBezTo>
                <a:cubicBezTo>
                  <a:pt x="3714183" y="2814351"/>
                  <a:pt x="3867345" y="2354865"/>
                  <a:pt x="4001363" y="1876234"/>
                </a:cubicBezTo>
                <a:cubicBezTo>
                  <a:pt x="4039653" y="1742217"/>
                  <a:pt x="4077943" y="1608200"/>
                  <a:pt x="4097088" y="1455038"/>
                </a:cubicBezTo>
                <a:cubicBezTo>
                  <a:pt x="4173670" y="1072133"/>
                  <a:pt x="4135379" y="708373"/>
                  <a:pt x="3943927" y="363759"/>
                </a:cubicBezTo>
                <a:cubicBezTo>
                  <a:pt x="3905636" y="287178"/>
                  <a:pt x="3867345" y="210597"/>
                  <a:pt x="3829055" y="153162"/>
                </a:cubicBezTo>
                <a:cubicBezTo>
                  <a:pt x="3790763" y="95725"/>
                  <a:pt x="3771619" y="38291"/>
                  <a:pt x="3733329" y="0"/>
                </a:cubicBezTo>
                <a:close/>
              </a:path>
            </a:pathLst>
          </a:custGeom>
          <a:solidFill>
            <a:schemeClr val="accent6"/>
          </a:solidFill>
          <a:ln w="19145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-">
            <a:extLst>
              <a:ext uri="{FF2B5EF4-FFF2-40B4-BE49-F238E27FC236}">
                <a16:creationId xmlns:a16="http://schemas.microsoft.com/office/drawing/2014/main" id="{E461F226-E412-4526-AF99-893E878B8B0D}"/>
              </a:ext>
            </a:extLst>
          </p:cNvPr>
          <p:cNvSpPr/>
          <p:nvPr/>
        </p:nvSpPr>
        <p:spPr>
          <a:xfrm>
            <a:off x="152402" y="152402"/>
            <a:ext cx="11887199" cy="6553199"/>
          </a:xfrm>
          <a:custGeom>
            <a:avLst/>
            <a:gdLst>
              <a:gd name="connsiteX0" fmla="*/ 0 w 11887199"/>
              <a:gd name="connsiteY0" fmla="*/ 0 h 6553199"/>
              <a:gd name="connsiteX1" fmla="*/ 11887199 w 11887199"/>
              <a:gd name="connsiteY1" fmla="*/ 0 h 6553199"/>
              <a:gd name="connsiteX2" fmla="*/ 11887199 w 11887199"/>
              <a:gd name="connsiteY2" fmla="*/ 6553199 h 6553199"/>
              <a:gd name="connsiteX3" fmla="*/ 0 w 11887199"/>
              <a:gd name="connsiteY3" fmla="*/ 6553199 h 6553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887199" h="6553199">
                <a:moveTo>
                  <a:pt x="0" y="0"/>
                </a:moveTo>
                <a:lnTo>
                  <a:pt x="11887199" y="0"/>
                </a:lnTo>
                <a:lnTo>
                  <a:pt x="11887199" y="6553199"/>
                </a:lnTo>
                <a:lnTo>
                  <a:pt x="0" y="65531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-">
            <a:extLst>
              <a:ext uri="{FF2B5EF4-FFF2-40B4-BE49-F238E27FC236}">
                <a16:creationId xmlns:a16="http://schemas.microsoft.com/office/drawing/2014/main" id="{EF8E64E4-7F95-414C-9AD9-4F6713B07038}"/>
              </a:ext>
            </a:extLst>
          </p:cNvPr>
          <p:cNvSpPr/>
          <p:nvPr/>
        </p:nvSpPr>
        <p:spPr>
          <a:xfrm>
            <a:off x="152398" y="152398"/>
            <a:ext cx="11887199" cy="6553199"/>
          </a:xfrm>
          <a:prstGeom prst="rect">
            <a:avLst/>
          </a:prstGeom>
          <a:blipFill dpi="0" rotWithShape="1">
            <a:blip r:embed="rId2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l="-21154" t="-20835" b="-2083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-">
            <a:extLst>
              <a:ext uri="{FF2B5EF4-FFF2-40B4-BE49-F238E27FC236}">
                <a16:creationId xmlns:a16="http://schemas.microsoft.com/office/drawing/2014/main" id="{0AED78B2-22D5-4EDA-B241-2E7DBDC8CCA0}"/>
              </a:ext>
            </a:extLst>
          </p:cNvPr>
          <p:cNvSpPr/>
          <p:nvPr/>
        </p:nvSpPr>
        <p:spPr>
          <a:xfrm>
            <a:off x="4692656" y="2146296"/>
            <a:ext cx="6336896" cy="1360712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19B4FA8-CB93-4523-AB33-0C8DE66EE993}"/>
              </a:ext>
            </a:extLst>
          </p:cNvPr>
          <p:cNvSpPr txBox="1"/>
          <p:nvPr/>
        </p:nvSpPr>
        <p:spPr>
          <a:xfrm>
            <a:off x="4467472" y="243017"/>
            <a:ext cx="3868368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600" b="1" spc="300" dirty="0">
                <a:ln w="25400">
                  <a:solidFill>
                    <a:schemeClr val="tx2">
                      <a:lumMod val="50000"/>
                    </a:schemeClr>
                  </a:solidFill>
                </a:ln>
                <a:noFill/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Monument Extended Ultrabold" panose="00000900000000000000" pitchFamily="50" charset="0"/>
              </a:rPr>
              <a:t>04</a:t>
            </a:r>
          </a:p>
        </p:txBody>
      </p:sp>
      <p:cxnSp>
        <p:nvCxnSpPr>
          <p:cNvPr id="33" name="-">
            <a:extLst>
              <a:ext uri="{FF2B5EF4-FFF2-40B4-BE49-F238E27FC236}">
                <a16:creationId xmlns:a16="http://schemas.microsoft.com/office/drawing/2014/main" id="{43869C6C-2956-468C-A793-908302B536FD}"/>
              </a:ext>
            </a:extLst>
          </p:cNvPr>
          <p:cNvCxnSpPr>
            <a:cxnSpLocks/>
          </p:cNvCxnSpPr>
          <p:nvPr/>
        </p:nvCxnSpPr>
        <p:spPr>
          <a:xfrm>
            <a:off x="486870" y="6415882"/>
            <a:ext cx="6652741" cy="0"/>
          </a:xfrm>
          <a:prstGeom prst="line">
            <a:avLst/>
          </a:prstGeom>
          <a:ln w="3175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-">
            <a:extLst>
              <a:ext uri="{FF2B5EF4-FFF2-40B4-BE49-F238E27FC236}">
                <a16:creationId xmlns:a16="http://schemas.microsoft.com/office/drawing/2014/main" id="{D92CB299-C3C2-42A9-8F0E-08DE64C94011}"/>
              </a:ext>
            </a:extLst>
          </p:cNvPr>
          <p:cNvSpPr/>
          <p:nvPr/>
        </p:nvSpPr>
        <p:spPr>
          <a:xfrm>
            <a:off x="4562028" y="2146296"/>
            <a:ext cx="6336896" cy="136071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ICTURE">
            <a:extLst>
              <a:ext uri="{FF2B5EF4-FFF2-40B4-BE49-F238E27FC236}">
                <a16:creationId xmlns:a16="http://schemas.microsoft.com/office/drawing/2014/main" id="{82098882-ABC5-4BB8-898D-3A61ED1CF0F5}"/>
              </a:ext>
            </a:extLst>
          </p:cNvPr>
          <p:cNvSpPr/>
          <p:nvPr/>
        </p:nvSpPr>
        <p:spPr>
          <a:xfrm>
            <a:off x="475886" y="0"/>
            <a:ext cx="4533291" cy="6858000"/>
          </a:xfrm>
          <a:prstGeom prst="rect">
            <a:avLst/>
          </a:prstGeom>
          <a:blipFill dpi="0" rotWithShape="1">
            <a:blip r:embed="rId4"/>
            <a:srcRect/>
            <a:stretch>
              <a:fillRect l="-7460" t="-6944" r="-451"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-">
            <a:extLst>
              <a:ext uri="{FF2B5EF4-FFF2-40B4-BE49-F238E27FC236}">
                <a16:creationId xmlns:a16="http://schemas.microsoft.com/office/drawing/2014/main" id="{E2C201D3-354F-475B-AC0B-62D7916AEB17}"/>
              </a:ext>
            </a:extLst>
          </p:cNvPr>
          <p:cNvSpPr/>
          <p:nvPr/>
        </p:nvSpPr>
        <p:spPr>
          <a:xfrm>
            <a:off x="5525714" y="5113771"/>
            <a:ext cx="1623613" cy="396148"/>
          </a:xfrm>
          <a:prstGeom prst="roundRect">
            <a:avLst>
              <a:gd name="adj" fmla="val 50000"/>
            </a:avLst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D57304D-E16C-4190-8200-A69C11FF731D}"/>
              </a:ext>
            </a:extLst>
          </p:cNvPr>
          <p:cNvSpPr txBox="1"/>
          <p:nvPr/>
        </p:nvSpPr>
        <p:spPr>
          <a:xfrm>
            <a:off x="5637649" y="5157957"/>
            <a:ext cx="13997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JOIN NOW</a:t>
            </a:r>
          </a:p>
        </p:txBody>
      </p:sp>
      <p:grpSp>
        <p:nvGrpSpPr>
          <p:cNvPr id="18" name="-">
            <a:extLst>
              <a:ext uri="{FF2B5EF4-FFF2-40B4-BE49-F238E27FC236}">
                <a16:creationId xmlns:a16="http://schemas.microsoft.com/office/drawing/2014/main" id="{C97D454A-F0C7-4D30-AF34-B948FFC9C7E3}"/>
              </a:ext>
            </a:extLst>
          </p:cNvPr>
          <p:cNvGrpSpPr/>
          <p:nvPr/>
        </p:nvGrpSpPr>
        <p:grpSpPr>
          <a:xfrm>
            <a:off x="10544599" y="5842073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9" name="-">
              <a:extLst>
                <a:ext uri="{FF2B5EF4-FFF2-40B4-BE49-F238E27FC236}">
                  <a16:creationId xmlns:a16="http://schemas.microsoft.com/office/drawing/2014/main" id="{079D31AF-FE34-4372-A55B-0FF9A1A9A0CB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rgbClr val="92D05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-">
              <a:extLst>
                <a:ext uri="{FF2B5EF4-FFF2-40B4-BE49-F238E27FC236}">
                  <a16:creationId xmlns:a16="http://schemas.microsoft.com/office/drawing/2014/main" id="{B436DC97-B0FE-4963-B2D1-C5A9084B496C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1" name="-">
            <a:extLst>
              <a:ext uri="{FF2B5EF4-FFF2-40B4-BE49-F238E27FC236}">
                <a16:creationId xmlns:a16="http://schemas.microsoft.com/office/drawing/2014/main" id="{9717166B-0C8A-43DC-AC14-942357661CEF}"/>
              </a:ext>
            </a:extLst>
          </p:cNvPr>
          <p:cNvGrpSpPr/>
          <p:nvPr/>
        </p:nvGrpSpPr>
        <p:grpSpPr>
          <a:xfrm>
            <a:off x="10992588" y="5842073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2" name="-">
              <a:extLst>
                <a:ext uri="{FF2B5EF4-FFF2-40B4-BE49-F238E27FC236}">
                  <a16:creationId xmlns:a16="http://schemas.microsoft.com/office/drawing/2014/main" id="{612A0B33-7AD6-43BA-8A1B-61E990F40A09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rgbClr val="92D05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3" name="Graphic 1069">
              <a:extLst>
                <a:ext uri="{FF2B5EF4-FFF2-40B4-BE49-F238E27FC236}">
                  <a16:creationId xmlns:a16="http://schemas.microsoft.com/office/drawing/2014/main" id="{F25EF28F-D967-4713-89E6-6DA82D2A5A62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24" name="-">
                <a:extLst>
                  <a:ext uri="{FF2B5EF4-FFF2-40B4-BE49-F238E27FC236}">
                    <a16:creationId xmlns:a16="http://schemas.microsoft.com/office/drawing/2014/main" id="{9F3471E9-81B7-4384-88FB-530581816E6A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-">
                <a:extLst>
                  <a:ext uri="{FF2B5EF4-FFF2-40B4-BE49-F238E27FC236}">
                    <a16:creationId xmlns:a16="http://schemas.microsoft.com/office/drawing/2014/main" id="{7C383C5C-B844-4CFA-BBD2-AFE387797423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26" name="-">
            <a:extLst>
              <a:ext uri="{FF2B5EF4-FFF2-40B4-BE49-F238E27FC236}">
                <a16:creationId xmlns:a16="http://schemas.microsoft.com/office/drawing/2014/main" id="{F17C2D8A-7D9B-476B-9F80-A39019598349}"/>
              </a:ext>
            </a:extLst>
          </p:cNvPr>
          <p:cNvGrpSpPr/>
          <p:nvPr/>
        </p:nvGrpSpPr>
        <p:grpSpPr>
          <a:xfrm>
            <a:off x="11440578" y="5843168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7" name="-">
              <a:extLst>
                <a:ext uri="{FF2B5EF4-FFF2-40B4-BE49-F238E27FC236}">
                  <a16:creationId xmlns:a16="http://schemas.microsoft.com/office/drawing/2014/main" id="{9A8A94A8-F38A-410C-BF1C-7B46592BBF96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-">
              <a:extLst>
                <a:ext uri="{FF2B5EF4-FFF2-40B4-BE49-F238E27FC236}">
                  <a16:creationId xmlns:a16="http://schemas.microsoft.com/office/drawing/2014/main" id="{BD4751FF-2368-4961-BFC5-803B1B45AEE7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rgbClr val="92D05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77DE75FC-A14C-4B77-AF23-16AD929A082B}"/>
              </a:ext>
            </a:extLst>
          </p:cNvPr>
          <p:cNvSpPr txBox="1"/>
          <p:nvPr/>
        </p:nvSpPr>
        <p:spPr>
          <a:xfrm>
            <a:off x="5436244" y="3573903"/>
            <a:ext cx="534773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Lorem ipsum dolor sit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amet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,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consectetur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</a:p>
          <a:p>
            <a:pPr algn="just"/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adipiscing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elit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. Ut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posuere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,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est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et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ornare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dapibus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,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risus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odio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iaculis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leo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, sit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amet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euismod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arcu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ipsum at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leo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. In pharetra lacinia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metus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pulvinar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suscipit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.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Aenean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eu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metus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leo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.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Phasellus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lacinia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malesuada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massa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a tempus. Sed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rhoncus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est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dignissim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elit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mattis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,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eget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egestas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risus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accumsan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.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ABD8417-B41D-405F-BCB5-CC80A5D1D738}"/>
              </a:ext>
            </a:extLst>
          </p:cNvPr>
          <p:cNvSpPr txBox="1"/>
          <p:nvPr/>
        </p:nvSpPr>
        <p:spPr>
          <a:xfrm>
            <a:off x="5390256" y="1624644"/>
            <a:ext cx="66046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b="1" spc="300" dirty="0">
                <a:solidFill>
                  <a:schemeClr val="tx2">
                    <a:lumMod val="50000"/>
                  </a:schemeClr>
                </a:solidFill>
                <a:effectLst>
                  <a:outerShdw blurRad="63500" dist="38100" dir="2700000" algn="tl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ELEGANT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00F44E4-BDEC-4652-B2B2-97B97255C30A}"/>
              </a:ext>
            </a:extLst>
          </p:cNvPr>
          <p:cNvSpPr txBox="1"/>
          <p:nvPr/>
        </p:nvSpPr>
        <p:spPr>
          <a:xfrm>
            <a:off x="5390256" y="2563403"/>
            <a:ext cx="378982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spc="600" dirty="0">
                <a:solidFill>
                  <a:schemeClr val="tx2">
                    <a:lumMod val="50000"/>
                  </a:schemeClr>
                </a:solidFill>
                <a:effectLst>
                  <a:outerShdw blurRad="63500" dist="38100" dir="2700000" algn="tl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DESIGN.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3EB5255-823F-43C0-AC45-DC0BD9A9DE7C}"/>
              </a:ext>
            </a:extLst>
          </p:cNvPr>
          <p:cNvSpPr txBox="1"/>
          <p:nvPr/>
        </p:nvSpPr>
        <p:spPr>
          <a:xfrm>
            <a:off x="9593655" y="598714"/>
            <a:ext cx="21114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30000"/>
                    </a:prstClr>
                  </a:outerShdw>
                </a:effectLst>
                <a:latin typeface="Monument Extended Ultrabold" panose="00000900000000000000" pitchFamily="50" charset="0"/>
                <a:cs typeface="Kanit Black" pitchFamily="2" charset="-34"/>
              </a:rPr>
              <a:t>YOUR </a:t>
            </a:r>
            <a:r>
              <a:rPr lang="en-US" sz="2000" dirty="0">
                <a:solidFill>
                  <a:srgbClr val="92D050"/>
                </a:solidFill>
                <a:effectLst>
                  <a:outerShdw blurRad="50800" dist="38100" dir="5400000" algn="t" rotWithShape="0">
                    <a:prstClr val="black">
                      <a:alpha val="30000"/>
                    </a:prstClr>
                  </a:outerShdw>
                </a:effectLst>
                <a:latin typeface="Monument Extended Ultrabold" panose="00000900000000000000" pitchFamily="50" charset="0"/>
                <a:cs typeface="Kanit Black" pitchFamily="2" charset="-34"/>
              </a:rPr>
              <a:t>LOGO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7CCC9CE-A9D7-448D-A931-D964B7349326}"/>
              </a:ext>
            </a:extLst>
          </p:cNvPr>
          <p:cNvSpPr txBox="1"/>
          <p:nvPr/>
        </p:nvSpPr>
        <p:spPr>
          <a:xfrm>
            <a:off x="8924717" y="894510"/>
            <a:ext cx="278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Lorem ipsum dolor sit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amet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,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adipiscing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elit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. </a:t>
            </a:r>
            <a:endParaRPr lang="en-US" sz="1100" dirty="0">
              <a:solidFill>
                <a:schemeClr val="tx2">
                  <a:lumMod val="50000"/>
                </a:schemeClr>
              </a:solidFill>
              <a:latin typeface="Century Gothic" panose="020B0502020202020204" pitchFamily="34" charset="0"/>
              <a:cs typeface="Kanit Light" pitchFamily="2" charset="-34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7721CE7-07F5-4080-9BBF-0E0520843CB8}"/>
              </a:ext>
            </a:extLst>
          </p:cNvPr>
          <p:cNvSpPr txBox="1"/>
          <p:nvPr/>
        </p:nvSpPr>
        <p:spPr>
          <a:xfrm>
            <a:off x="7218744" y="6261994"/>
            <a:ext cx="46778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spc="600" dirty="0">
                <a:solidFill>
                  <a:schemeClr val="tx2">
                    <a:lumMod val="75000"/>
                  </a:schemeClr>
                </a:solidFill>
                <a:latin typeface="Monument Extended" panose="00000500000000000000" pitchFamily="50" charset="0"/>
                <a:cs typeface="Kanit Light" pitchFamily="2" charset="-34"/>
              </a:rPr>
              <a:t>WWW.YOURDOMAIN.COM</a:t>
            </a:r>
          </a:p>
        </p:txBody>
      </p:sp>
      <p:sp>
        <p:nvSpPr>
          <p:cNvPr id="35" name="TRANSITION">
            <a:extLst>
              <a:ext uri="{FF2B5EF4-FFF2-40B4-BE49-F238E27FC236}">
                <a16:creationId xmlns:a16="http://schemas.microsoft.com/office/drawing/2014/main" id="{7E6D71C5-2625-4B41-A357-FE39400976D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27000" sx="101000" sy="101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RANSITION">
            <a:extLst>
              <a:ext uri="{FF2B5EF4-FFF2-40B4-BE49-F238E27FC236}">
                <a16:creationId xmlns:a16="http://schemas.microsoft.com/office/drawing/2014/main" id="{276E4193-5994-453C-B6C0-F07B086D120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sx="101000" sy="101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6108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900000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08333E-7 0 L 0.01732 0 " pathEditMode="relative" rAng="0" ptsTypes="AA">
                                      <p:cBhvr>
                                        <p:cTn id="12" dur="4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9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10" fill="hold"/>
                                        <p:tgtEl>
                                          <p:spTgt spid="16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10" fill="hold"/>
                                        <p:tgtEl>
                                          <p:spTgt spid="1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1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1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16667E-6 -7.40741E-7 L 0.01836 -0.00069 " pathEditMode="relative" rAng="0" ptsTypes="AA">
                                      <p:cBhvr>
                                        <p:cTn id="54" dur="75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1" y="-46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2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-7.40741E-7 L -0.05794 -7.40741E-7 " pathEditMode="relative" rAng="0" ptsTypes="AA">
                                      <p:cBhvr>
                                        <p:cTn id="59" dur="75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04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63" presetClass="path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 -7.40741E-7 L 0.03008 -7.40741E-7 " pathEditMode="relative" rAng="0" ptsTypes="AA">
                                      <p:cBhvr>
                                        <p:cTn id="61" dur="3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7" y="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3.54167E-6 1.11111E-6 L 0.05547 1.11111E-6 " pathEditMode="relative" rAng="0" ptsTypes="AA">
                                      <p:cBhvr>
                                        <p:cTn id="70" dur="100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73" y="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4" dur="10" fill="hold"/>
                                        <p:tgtEl>
                                          <p:spTgt spid="7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decel="10000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76" dur="1000" fill="hold"/>
                                        <p:tgtEl>
                                          <p:spTgt spid="7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35" presetClass="path" presetSubtype="0" decel="10000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1.66667E-6 2.96296E-6 L -0.46354 2.96296E-6 " pathEditMode="relative" rAng="0" ptsTypes="AA">
                                      <p:cBhvr>
                                        <p:cTn id="78" dur="1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77" y="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2" dur="10" fill="hold"/>
                                        <p:tgtEl>
                                          <p:spTgt spid="8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84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35" presetClass="path" presetSubtype="0" decel="10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375E-6 2.96296E-6 L -0.45429 2.96296E-6 " pathEditMode="relative" rAng="0" ptsTypes="AA">
                                      <p:cBhvr>
                                        <p:cTn id="86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21" y="0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2" presetClass="path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16667E-6 3.33333E-6 L -0.11367 3.33333E-6 " pathEditMode="relative" rAng="0" ptsTypes="AA">
                                      <p:cBhvr>
                                        <p:cTn id="91" dur="75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90" y="0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5" dur="10" fill="hold"/>
                                        <p:tgtEl>
                                          <p:spTgt spid="33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97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35" presetClass="pat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16667E-7 1.85185E-6 L -0.27279 1.85185E-6 " pathEditMode="relative" rAng="0" ptsTypes="AA">
                                      <p:cBhvr>
                                        <p:cTn id="99" dur="100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46" y="0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2" presetClass="exit" presetSubtype="1" decel="10000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1" dur="75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75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" presetClass="exit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5" dur="7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7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" presetClass="entr" presetSubtype="8" accel="10000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8" accel="10000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7" grpId="1" animBg="1"/>
      <p:bldP spid="7" grpId="2" animBg="1"/>
      <p:bldP spid="7" grpId="3" animBg="1"/>
      <p:bldP spid="30" grpId="0"/>
      <p:bldP spid="30" grpId="1"/>
      <p:bldP spid="30" grpId="2"/>
      <p:bldP spid="8" grpId="0" animBg="1"/>
      <p:bldP spid="8" grpId="1" animBg="1"/>
      <p:bldP spid="8" grpId="2" animBg="1"/>
      <p:bldP spid="8" grpId="3" animBg="1"/>
      <p:bldP spid="11" grpId="0" animBg="1"/>
      <p:bldP spid="11" grpId="1" animBg="1"/>
      <p:bldP spid="16" grpId="0" animBg="1"/>
      <p:bldP spid="16" grpId="1" animBg="1"/>
      <p:bldP spid="16" grpId="2" animBg="1"/>
      <p:bldP spid="17" grpId="0"/>
      <p:bldP spid="29" grpId="0"/>
      <p:bldP spid="29" grpId="1"/>
      <p:bldP spid="14" grpId="0"/>
      <p:bldP spid="15" grpId="0"/>
      <p:bldP spid="31" grpId="0"/>
      <p:bldP spid="32" grpId="0"/>
      <p:bldP spid="32" grpId="1"/>
      <p:bldP spid="34" grpId="0"/>
      <p:bldP spid="34" grpId="1"/>
      <p:bldP spid="35" grpId="0" animBg="1"/>
      <p:bldP spid="35" grpId="1" animBg="1"/>
      <p:bldP spid="36" grpId="0" animBg="1"/>
      <p:bldP spid="3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-">
            <a:extLst>
              <a:ext uri="{FF2B5EF4-FFF2-40B4-BE49-F238E27FC236}">
                <a16:creationId xmlns:a16="http://schemas.microsoft.com/office/drawing/2014/main" id="{5DC29F8B-7384-4438-BE1E-CF813CCF36A4}"/>
              </a:ext>
            </a:extLst>
          </p:cNvPr>
          <p:cNvSpPr/>
          <p:nvPr/>
        </p:nvSpPr>
        <p:spPr>
          <a:xfrm rot="434216">
            <a:off x="-4485928" y="-3781526"/>
            <a:ext cx="21106420" cy="14459348"/>
          </a:xfrm>
          <a:custGeom>
            <a:avLst/>
            <a:gdLst>
              <a:gd name="connsiteX0" fmla="*/ 0 w 15258763"/>
              <a:gd name="connsiteY0" fmla="*/ 6509379 h 10453302"/>
              <a:gd name="connsiteX1" fmla="*/ 19145 w 15258763"/>
              <a:gd name="connsiteY1" fmla="*/ 6777413 h 10453302"/>
              <a:gd name="connsiteX2" fmla="*/ 134017 w 15258763"/>
              <a:gd name="connsiteY2" fmla="*/ 7945273 h 10453302"/>
              <a:gd name="connsiteX3" fmla="*/ 229743 w 15258763"/>
              <a:gd name="connsiteY3" fmla="*/ 9400313 h 10453302"/>
              <a:gd name="connsiteX4" fmla="*/ 248888 w 15258763"/>
              <a:gd name="connsiteY4" fmla="*/ 10376720 h 10453302"/>
              <a:gd name="connsiteX5" fmla="*/ 248888 w 15258763"/>
              <a:gd name="connsiteY5" fmla="*/ 10415011 h 10453302"/>
              <a:gd name="connsiteX6" fmla="*/ 76581 w 15258763"/>
              <a:gd name="connsiteY6" fmla="*/ 10415011 h 10453302"/>
              <a:gd name="connsiteX7" fmla="*/ 76581 w 15258763"/>
              <a:gd name="connsiteY7" fmla="*/ 9955524 h 10453302"/>
              <a:gd name="connsiteX8" fmla="*/ 19145 w 15258763"/>
              <a:gd name="connsiteY8" fmla="*/ 8366469 h 10453302"/>
              <a:gd name="connsiteX9" fmla="*/ 0 w 15258763"/>
              <a:gd name="connsiteY9" fmla="*/ 8136725 h 10453302"/>
              <a:gd name="connsiteX10" fmla="*/ 0 w 15258763"/>
              <a:gd name="connsiteY10" fmla="*/ 6509379 h 10453302"/>
              <a:gd name="connsiteX11" fmla="*/ 0 w 15258763"/>
              <a:gd name="connsiteY11" fmla="*/ 363755 h 10453302"/>
              <a:gd name="connsiteX12" fmla="*/ 38291 w 15258763"/>
              <a:gd name="connsiteY12" fmla="*/ 497772 h 10453302"/>
              <a:gd name="connsiteX13" fmla="*/ 191453 w 15258763"/>
              <a:gd name="connsiteY13" fmla="*/ 1301872 h 10453302"/>
              <a:gd name="connsiteX14" fmla="*/ 229743 w 15258763"/>
              <a:gd name="connsiteY14" fmla="*/ 2163409 h 10453302"/>
              <a:gd name="connsiteX15" fmla="*/ 0 w 15258763"/>
              <a:gd name="connsiteY15" fmla="*/ 3829046 h 10453302"/>
              <a:gd name="connsiteX16" fmla="*/ 0 w 15258763"/>
              <a:gd name="connsiteY16" fmla="*/ 2098794 h 10453302"/>
              <a:gd name="connsiteX17" fmla="*/ 0 w 15258763"/>
              <a:gd name="connsiteY17" fmla="*/ 363755 h 10453302"/>
              <a:gd name="connsiteX18" fmla="*/ 7830408 w 15258763"/>
              <a:gd name="connsiteY18" fmla="*/ 76582 h 10453302"/>
              <a:gd name="connsiteX19" fmla="*/ 8443055 w 15258763"/>
              <a:gd name="connsiteY19" fmla="*/ 76582 h 10453302"/>
              <a:gd name="connsiteX20" fmla="*/ 8423909 w 15258763"/>
              <a:gd name="connsiteY20" fmla="*/ 134018 h 10453302"/>
              <a:gd name="connsiteX21" fmla="*/ 7964424 w 15258763"/>
              <a:gd name="connsiteY21" fmla="*/ 765811 h 10453302"/>
              <a:gd name="connsiteX22" fmla="*/ 7370925 w 15258763"/>
              <a:gd name="connsiteY22" fmla="*/ 1684783 h 10453302"/>
              <a:gd name="connsiteX23" fmla="*/ 7160325 w 15258763"/>
              <a:gd name="connsiteY23" fmla="*/ 2105979 h 10453302"/>
              <a:gd name="connsiteX24" fmla="*/ 6605114 w 15258763"/>
              <a:gd name="connsiteY24" fmla="*/ 2737771 h 10453302"/>
              <a:gd name="connsiteX25" fmla="*/ 6126482 w 15258763"/>
              <a:gd name="connsiteY25" fmla="*/ 3101531 h 10453302"/>
              <a:gd name="connsiteX26" fmla="*/ 5705290 w 15258763"/>
              <a:gd name="connsiteY26" fmla="*/ 3522727 h 10453302"/>
              <a:gd name="connsiteX27" fmla="*/ 5590418 w 15258763"/>
              <a:gd name="connsiteY27" fmla="*/ 4345974 h 10453302"/>
              <a:gd name="connsiteX28" fmla="*/ 5666999 w 15258763"/>
              <a:gd name="connsiteY28" fmla="*/ 4537426 h 10453302"/>
              <a:gd name="connsiteX29" fmla="*/ 5915885 w 15258763"/>
              <a:gd name="connsiteY29" fmla="*/ 4977768 h 10453302"/>
              <a:gd name="connsiteX30" fmla="*/ 6834858 w 15258763"/>
              <a:gd name="connsiteY30" fmla="*/ 6049895 h 10453302"/>
              <a:gd name="connsiteX31" fmla="*/ 8079296 w 15258763"/>
              <a:gd name="connsiteY31" fmla="*/ 7026303 h 10453302"/>
              <a:gd name="connsiteX32" fmla="*/ 8404764 w 15258763"/>
              <a:gd name="connsiteY32" fmla="*/ 7275191 h 10453302"/>
              <a:gd name="connsiteX33" fmla="*/ 8845105 w 15258763"/>
              <a:gd name="connsiteY33" fmla="*/ 8041001 h 10453302"/>
              <a:gd name="connsiteX34" fmla="*/ 8883396 w 15258763"/>
              <a:gd name="connsiteY34" fmla="*/ 8691939 h 10453302"/>
              <a:gd name="connsiteX35" fmla="*/ 8883396 w 15258763"/>
              <a:gd name="connsiteY35" fmla="*/ 9764073 h 10453302"/>
              <a:gd name="connsiteX36" fmla="*/ 8921686 w 15258763"/>
              <a:gd name="connsiteY36" fmla="*/ 10415012 h 10453302"/>
              <a:gd name="connsiteX37" fmla="*/ 8806814 w 15258763"/>
              <a:gd name="connsiteY37" fmla="*/ 10415012 h 10453302"/>
              <a:gd name="connsiteX38" fmla="*/ 8806814 w 15258763"/>
              <a:gd name="connsiteY38" fmla="*/ 10300140 h 10453302"/>
              <a:gd name="connsiteX39" fmla="*/ 8768524 w 15258763"/>
              <a:gd name="connsiteY39" fmla="*/ 8940828 h 10453302"/>
              <a:gd name="connsiteX40" fmla="*/ 8768524 w 15258763"/>
              <a:gd name="connsiteY40" fmla="*/ 8462197 h 10453302"/>
              <a:gd name="connsiteX41" fmla="*/ 8366474 w 15258763"/>
              <a:gd name="connsiteY41" fmla="*/ 7485789 h 10453302"/>
              <a:gd name="connsiteX42" fmla="*/ 7945278 w 15258763"/>
              <a:gd name="connsiteY42" fmla="*/ 7160320 h 10453302"/>
              <a:gd name="connsiteX43" fmla="*/ 7045455 w 15258763"/>
              <a:gd name="connsiteY43" fmla="*/ 6528526 h 10453302"/>
              <a:gd name="connsiteX44" fmla="*/ 5647854 w 15258763"/>
              <a:gd name="connsiteY44" fmla="*/ 5016058 h 10453302"/>
              <a:gd name="connsiteX45" fmla="*/ 5341530 w 15258763"/>
              <a:gd name="connsiteY45" fmla="*/ 4460845 h 10453302"/>
              <a:gd name="connsiteX46" fmla="*/ 5437256 w 15258763"/>
              <a:gd name="connsiteY46" fmla="*/ 3503581 h 10453302"/>
              <a:gd name="connsiteX47" fmla="*/ 5666999 w 15258763"/>
              <a:gd name="connsiteY47" fmla="*/ 3197257 h 10453302"/>
              <a:gd name="connsiteX48" fmla="*/ 6164774 w 15258763"/>
              <a:gd name="connsiteY48" fmla="*/ 2718626 h 10453302"/>
              <a:gd name="connsiteX49" fmla="*/ 6585970 w 15258763"/>
              <a:gd name="connsiteY49" fmla="*/ 2220850 h 10453302"/>
              <a:gd name="connsiteX50" fmla="*/ 6796567 w 15258763"/>
              <a:gd name="connsiteY50" fmla="*/ 1742219 h 10453302"/>
              <a:gd name="connsiteX51" fmla="*/ 7543231 w 15258763"/>
              <a:gd name="connsiteY51" fmla="*/ 440342 h 10453302"/>
              <a:gd name="connsiteX52" fmla="*/ 7830408 w 15258763"/>
              <a:gd name="connsiteY52" fmla="*/ 76582 h 10453302"/>
              <a:gd name="connsiteX53" fmla="*/ 12329541 w 15258763"/>
              <a:gd name="connsiteY53" fmla="*/ 57436 h 10453302"/>
              <a:gd name="connsiteX54" fmla="*/ 12578429 w 15258763"/>
              <a:gd name="connsiteY54" fmla="*/ 57436 h 10453302"/>
              <a:gd name="connsiteX55" fmla="*/ 12578429 w 15258763"/>
              <a:gd name="connsiteY55" fmla="*/ 114873 h 10453302"/>
              <a:gd name="connsiteX56" fmla="*/ 12482702 w 15258763"/>
              <a:gd name="connsiteY56" fmla="*/ 1187006 h 10453302"/>
              <a:gd name="connsiteX57" fmla="*/ 12291250 w 15258763"/>
              <a:gd name="connsiteY57" fmla="*/ 2584609 h 10453302"/>
              <a:gd name="connsiteX58" fmla="*/ 11908346 w 15258763"/>
              <a:gd name="connsiteY58" fmla="*/ 3790760 h 10453302"/>
              <a:gd name="connsiteX59" fmla="*/ 11831764 w 15258763"/>
              <a:gd name="connsiteY59" fmla="*/ 4020503 h 10453302"/>
              <a:gd name="connsiteX60" fmla="*/ 11927490 w 15258763"/>
              <a:gd name="connsiteY60" fmla="*/ 4499136 h 10453302"/>
              <a:gd name="connsiteX61" fmla="*/ 12138089 w 15258763"/>
              <a:gd name="connsiteY61" fmla="*/ 4728879 h 10453302"/>
              <a:gd name="connsiteX62" fmla="*/ 12501849 w 15258763"/>
              <a:gd name="connsiteY62" fmla="*/ 5571264 h 10453302"/>
              <a:gd name="connsiteX63" fmla="*/ 12540139 w 15258763"/>
              <a:gd name="connsiteY63" fmla="*/ 6145621 h 10453302"/>
              <a:gd name="connsiteX64" fmla="*/ 12348686 w 15258763"/>
              <a:gd name="connsiteY64" fmla="*/ 7179465 h 10453302"/>
              <a:gd name="connsiteX65" fmla="*/ 12176379 w 15258763"/>
              <a:gd name="connsiteY65" fmla="*/ 7543225 h 10453302"/>
              <a:gd name="connsiteX66" fmla="*/ 11448859 w 15258763"/>
              <a:gd name="connsiteY66" fmla="*/ 8864247 h 10453302"/>
              <a:gd name="connsiteX67" fmla="*/ 11085100 w 15258763"/>
              <a:gd name="connsiteY67" fmla="*/ 9955526 h 10453302"/>
              <a:gd name="connsiteX68" fmla="*/ 11065954 w 15258763"/>
              <a:gd name="connsiteY68" fmla="*/ 10415012 h 10453302"/>
              <a:gd name="connsiteX69" fmla="*/ 10836211 w 15258763"/>
              <a:gd name="connsiteY69" fmla="*/ 10415012 h 10453302"/>
              <a:gd name="connsiteX70" fmla="*/ 10855357 w 15258763"/>
              <a:gd name="connsiteY70" fmla="*/ 9840655 h 10453302"/>
              <a:gd name="connsiteX71" fmla="*/ 11257407 w 15258763"/>
              <a:gd name="connsiteY71" fmla="*/ 8634504 h 10453302"/>
              <a:gd name="connsiteX72" fmla="*/ 11965781 w 15258763"/>
              <a:gd name="connsiteY72" fmla="*/ 7275191 h 10453302"/>
              <a:gd name="connsiteX73" fmla="*/ 12176379 w 15258763"/>
              <a:gd name="connsiteY73" fmla="*/ 5896733 h 10453302"/>
              <a:gd name="connsiteX74" fmla="*/ 11908346 w 15258763"/>
              <a:gd name="connsiteY74" fmla="*/ 5092638 h 10453302"/>
              <a:gd name="connsiteX75" fmla="*/ 11640312 w 15258763"/>
              <a:gd name="connsiteY75" fmla="*/ 4786314 h 10453302"/>
              <a:gd name="connsiteX76" fmla="*/ 11410569 w 15258763"/>
              <a:gd name="connsiteY76" fmla="*/ 4537426 h 10453302"/>
              <a:gd name="connsiteX77" fmla="*/ 11372279 w 15258763"/>
              <a:gd name="connsiteY77" fmla="*/ 4135375 h 10453302"/>
              <a:gd name="connsiteX78" fmla="*/ 11487150 w 15258763"/>
              <a:gd name="connsiteY78" fmla="*/ 3943922 h 10453302"/>
              <a:gd name="connsiteX79" fmla="*/ 11774329 w 15258763"/>
              <a:gd name="connsiteY79" fmla="*/ 3407854 h 10453302"/>
              <a:gd name="connsiteX80" fmla="*/ 12118943 w 15258763"/>
              <a:gd name="connsiteY80" fmla="*/ 2182559 h 10453302"/>
              <a:gd name="connsiteX81" fmla="*/ 12252960 w 15258763"/>
              <a:gd name="connsiteY81" fmla="*/ 938118 h 10453302"/>
              <a:gd name="connsiteX82" fmla="*/ 12329541 w 15258763"/>
              <a:gd name="connsiteY82" fmla="*/ 57436 h 10453302"/>
              <a:gd name="connsiteX83" fmla="*/ 4077943 w 15258763"/>
              <a:gd name="connsiteY83" fmla="*/ 57435 h 10453302"/>
              <a:gd name="connsiteX84" fmla="*/ 4288541 w 15258763"/>
              <a:gd name="connsiteY84" fmla="*/ 57435 h 10453302"/>
              <a:gd name="connsiteX85" fmla="*/ 4441703 w 15258763"/>
              <a:gd name="connsiteY85" fmla="*/ 402050 h 10453302"/>
              <a:gd name="connsiteX86" fmla="*/ 4575720 w 15258763"/>
              <a:gd name="connsiteY86" fmla="*/ 1301876 h 10453302"/>
              <a:gd name="connsiteX87" fmla="*/ 4135379 w 15258763"/>
              <a:gd name="connsiteY87" fmla="*/ 3120674 h 10453302"/>
              <a:gd name="connsiteX88" fmla="*/ 3943927 w 15258763"/>
              <a:gd name="connsiteY88" fmla="*/ 3637596 h 10453302"/>
              <a:gd name="connsiteX89" fmla="*/ 3848199 w 15258763"/>
              <a:gd name="connsiteY89" fmla="*/ 4633151 h 10453302"/>
              <a:gd name="connsiteX90" fmla="*/ 4135379 w 15258763"/>
              <a:gd name="connsiteY90" fmla="*/ 5418102 h 10453302"/>
              <a:gd name="connsiteX91" fmla="*/ 4748027 w 15258763"/>
              <a:gd name="connsiteY91" fmla="*/ 6260493 h 10453302"/>
              <a:gd name="connsiteX92" fmla="*/ 5284094 w 15258763"/>
              <a:gd name="connsiteY92" fmla="*/ 6853995 h 10453302"/>
              <a:gd name="connsiteX93" fmla="*/ 6356226 w 15258763"/>
              <a:gd name="connsiteY93" fmla="*/ 8021856 h 10453302"/>
              <a:gd name="connsiteX94" fmla="*/ 6949729 w 15258763"/>
              <a:gd name="connsiteY94" fmla="*/ 8634504 h 10453302"/>
              <a:gd name="connsiteX95" fmla="*/ 7370925 w 15258763"/>
              <a:gd name="connsiteY95" fmla="*/ 9323733 h 10453302"/>
              <a:gd name="connsiteX96" fmla="*/ 7485796 w 15258763"/>
              <a:gd name="connsiteY96" fmla="*/ 10415012 h 10453302"/>
              <a:gd name="connsiteX97" fmla="*/ 6968875 w 15258763"/>
              <a:gd name="connsiteY97" fmla="*/ 10415012 h 10453302"/>
              <a:gd name="connsiteX98" fmla="*/ 6988020 w 15258763"/>
              <a:gd name="connsiteY98" fmla="*/ 10204414 h 10453302"/>
              <a:gd name="connsiteX99" fmla="*/ 6739132 w 15258763"/>
              <a:gd name="connsiteY99" fmla="*/ 9055699 h 10453302"/>
              <a:gd name="connsiteX100" fmla="*/ 6490243 w 15258763"/>
              <a:gd name="connsiteY100" fmla="*/ 8672794 h 10453302"/>
              <a:gd name="connsiteX101" fmla="*/ 5877595 w 15258763"/>
              <a:gd name="connsiteY101" fmla="*/ 7906984 h 10453302"/>
              <a:gd name="connsiteX102" fmla="*/ 5016059 w 15258763"/>
              <a:gd name="connsiteY102" fmla="*/ 6853995 h 10453302"/>
              <a:gd name="connsiteX103" fmla="*/ 4403411 w 15258763"/>
              <a:gd name="connsiteY103" fmla="*/ 6107331 h 10453302"/>
              <a:gd name="connsiteX104" fmla="*/ 3886491 w 15258763"/>
              <a:gd name="connsiteY104" fmla="*/ 5264940 h 10453302"/>
              <a:gd name="connsiteX105" fmla="*/ 3714183 w 15258763"/>
              <a:gd name="connsiteY105" fmla="*/ 3905631 h 10453302"/>
              <a:gd name="connsiteX106" fmla="*/ 3943927 w 15258763"/>
              <a:gd name="connsiteY106" fmla="*/ 3139820 h 10453302"/>
              <a:gd name="connsiteX107" fmla="*/ 4384266 w 15258763"/>
              <a:gd name="connsiteY107" fmla="*/ 1493329 h 10453302"/>
              <a:gd name="connsiteX108" fmla="*/ 4365122 w 15258763"/>
              <a:gd name="connsiteY108" fmla="*/ 708374 h 10453302"/>
              <a:gd name="connsiteX109" fmla="*/ 4173669 w 15258763"/>
              <a:gd name="connsiteY109" fmla="*/ 229742 h 10453302"/>
              <a:gd name="connsiteX110" fmla="*/ 4077943 w 15258763"/>
              <a:gd name="connsiteY110" fmla="*/ 57435 h 10453302"/>
              <a:gd name="connsiteX111" fmla="*/ 11870054 w 15258763"/>
              <a:gd name="connsiteY111" fmla="*/ 38291 h 10453302"/>
              <a:gd name="connsiteX112" fmla="*/ 12118942 w 15258763"/>
              <a:gd name="connsiteY112" fmla="*/ 38291 h 10453302"/>
              <a:gd name="connsiteX113" fmla="*/ 12118942 w 15258763"/>
              <a:gd name="connsiteY113" fmla="*/ 95727 h 10453302"/>
              <a:gd name="connsiteX114" fmla="*/ 12004071 w 15258763"/>
              <a:gd name="connsiteY114" fmla="*/ 1340168 h 10453302"/>
              <a:gd name="connsiteX115" fmla="*/ 11736037 w 15258763"/>
              <a:gd name="connsiteY115" fmla="*/ 2871787 h 10453302"/>
              <a:gd name="connsiteX116" fmla="*/ 11104244 w 15258763"/>
              <a:gd name="connsiteY116" fmla="*/ 3963067 h 10453302"/>
              <a:gd name="connsiteX117" fmla="*/ 10931937 w 15258763"/>
              <a:gd name="connsiteY117" fmla="*/ 4154520 h 10453302"/>
              <a:gd name="connsiteX118" fmla="*/ 10931937 w 15258763"/>
              <a:gd name="connsiteY118" fmla="*/ 4594862 h 10453302"/>
              <a:gd name="connsiteX119" fmla="*/ 11104244 w 15258763"/>
              <a:gd name="connsiteY119" fmla="*/ 4786315 h 10453302"/>
              <a:gd name="connsiteX120" fmla="*/ 11410568 w 15258763"/>
              <a:gd name="connsiteY120" fmla="*/ 5092638 h 10453302"/>
              <a:gd name="connsiteX121" fmla="*/ 11736037 w 15258763"/>
              <a:gd name="connsiteY121" fmla="*/ 5724425 h 10453302"/>
              <a:gd name="connsiteX122" fmla="*/ 11774328 w 15258763"/>
              <a:gd name="connsiteY122" fmla="*/ 6528526 h 10453302"/>
              <a:gd name="connsiteX123" fmla="*/ 11429714 w 15258763"/>
              <a:gd name="connsiteY123" fmla="*/ 7715531 h 10453302"/>
              <a:gd name="connsiteX124" fmla="*/ 11008518 w 15258763"/>
              <a:gd name="connsiteY124" fmla="*/ 8519631 h 10453302"/>
              <a:gd name="connsiteX125" fmla="*/ 10606468 w 15258763"/>
              <a:gd name="connsiteY125" fmla="*/ 10012961 h 10453302"/>
              <a:gd name="connsiteX126" fmla="*/ 10606468 w 15258763"/>
              <a:gd name="connsiteY126" fmla="*/ 10395866 h 10453302"/>
              <a:gd name="connsiteX127" fmla="*/ 10415016 w 15258763"/>
              <a:gd name="connsiteY127" fmla="*/ 10395866 h 10453302"/>
              <a:gd name="connsiteX128" fmla="*/ 10415016 w 15258763"/>
              <a:gd name="connsiteY128" fmla="*/ 10166124 h 10453302"/>
              <a:gd name="connsiteX129" fmla="*/ 10453306 w 15258763"/>
              <a:gd name="connsiteY129" fmla="*/ 9496040 h 10453302"/>
              <a:gd name="connsiteX130" fmla="*/ 10817066 w 15258763"/>
              <a:gd name="connsiteY130" fmla="*/ 8385615 h 10453302"/>
              <a:gd name="connsiteX131" fmla="*/ 11180826 w 15258763"/>
              <a:gd name="connsiteY131" fmla="*/ 7543224 h 10453302"/>
              <a:gd name="connsiteX132" fmla="*/ 11353132 w 15258763"/>
              <a:gd name="connsiteY132" fmla="*/ 6183911 h 10453302"/>
              <a:gd name="connsiteX133" fmla="*/ 10912792 w 15258763"/>
              <a:gd name="connsiteY133" fmla="*/ 5130929 h 10453302"/>
              <a:gd name="connsiteX134" fmla="*/ 10568177 w 15258763"/>
              <a:gd name="connsiteY134" fmla="*/ 4786315 h 10453302"/>
              <a:gd name="connsiteX135" fmla="*/ 10357579 w 15258763"/>
              <a:gd name="connsiteY135" fmla="*/ 4518281 h 10453302"/>
              <a:gd name="connsiteX136" fmla="*/ 10395870 w 15258763"/>
              <a:gd name="connsiteY136" fmla="*/ 4116229 h 10453302"/>
              <a:gd name="connsiteX137" fmla="*/ 10568177 w 15258763"/>
              <a:gd name="connsiteY137" fmla="*/ 3963067 h 10453302"/>
              <a:gd name="connsiteX138" fmla="*/ 10970227 w 15258763"/>
              <a:gd name="connsiteY138" fmla="*/ 3656743 h 10453302"/>
              <a:gd name="connsiteX139" fmla="*/ 11410568 w 15258763"/>
              <a:gd name="connsiteY139" fmla="*/ 2967514 h 10453302"/>
              <a:gd name="connsiteX140" fmla="*/ 11602021 w 15258763"/>
              <a:gd name="connsiteY140" fmla="*/ 2239994 h 10453302"/>
              <a:gd name="connsiteX141" fmla="*/ 11755183 w 15258763"/>
              <a:gd name="connsiteY141" fmla="*/ 976408 h 10453302"/>
              <a:gd name="connsiteX142" fmla="*/ 11870054 w 15258763"/>
              <a:gd name="connsiteY142" fmla="*/ 38291 h 10453302"/>
              <a:gd name="connsiteX143" fmla="*/ 10912792 w 15258763"/>
              <a:gd name="connsiteY143" fmla="*/ 38291 h 10453302"/>
              <a:gd name="connsiteX144" fmla="*/ 11180826 w 15258763"/>
              <a:gd name="connsiteY144" fmla="*/ 38291 h 10453302"/>
              <a:gd name="connsiteX145" fmla="*/ 11161681 w 15258763"/>
              <a:gd name="connsiteY145" fmla="*/ 95727 h 10453302"/>
              <a:gd name="connsiteX146" fmla="*/ 10912792 w 15258763"/>
              <a:gd name="connsiteY146" fmla="*/ 1589057 h 10453302"/>
              <a:gd name="connsiteX147" fmla="*/ 10702195 w 15258763"/>
              <a:gd name="connsiteY147" fmla="*/ 2603755 h 10453302"/>
              <a:gd name="connsiteX148" fmla="*/ 10280999 w 15258763"/>
              <a:gd name="connsiteY148" fmla="*/ 3235547 h 10453302"/>
              <a:gd name="connsiteX149" fmla="*/ 9878949 w 15258763"/>
              <a:gd name="connsiteY149" fmla="*/ 3484436 h 10453302"/>
              <a:gd name="connsiteX150" fmla="*/ 9419463 w 15258763"/>
              <a:gd name="connsiteY150" fmla="*/ 3752469 h 10453302"/>
              <a:gd name="connsiteX151" fmla="*/ 9170575 w 15258763"/>
              <a:gd name="connsiteY151" fmla="*/ 3963068 h 10453302"/>
              <a:gd name="connsiteX152" fmla="*/ 9093994 w 15258763"/>
              <a:gd name="connsiteY152" fmla="*/ 4441699 h 10453302"/>
              <a:gd name="connsiteX153" fmla="*/ 9189720 w 15258763"/>
              <a:gd name="connsiteY153" fmla="*/ 4652297 h 10453302"/>
              <a:gd name="connsiteX154" fmla="*/ 9400317 w 15258763"/>
              <a:gd name="connsiteY154" fmla="*/ 4939477 h 10453302"/>
              <a:gd name="connsiteX155" fmla="*/ 10300144 w 15258763"/>
              <a:gd name="connsiteY155" fmla="*/ 6337074 h 10453302"/>
              <a:gd name="connsiteX156" fmla="*/ 10472452 w 15258763"/>
              <a:gd name="connsiteY156" fmla="*/ 7275191 h 10453302"/>
              <a:gd name="connsiteX157" fmla="*/ 10376725 w 15258763"/>
              <a:gd name="connsiteY157" fmla="*/ 7830404 h 10453302"/>
              <a:gd name="connsiteX158" fmla="*/ 10204418 w 15258763"/>
              <a:gd name="connsiteY158" fmla="*/ 8500487 h 10453302"/>
              <a:gd name="connsiteX159" fmla="*/ 10032111 w 15258763"/>
              <a:gd name="connsiteY159" fmla="*/ 9515186 h 10453302"/>
              <a:gd name="connsiteX160" fmla="*/ 10032111 w 15258763"/>
              <a:gd name="connsiteY160" fmla="*/ 10415013 h 10453302"/>
              <a:gd name="connsiteX161" fmla="*/ 9898094 w 15258763"/>
              <a:gd name="connsiteY161" fmla="*/ 10415013 h 10453302"/>
              <a:gd name="connsiteX162" fmla="*/ 9898094 w 15258763"/>
              <a:gd name="connsiteY162" fmla="*/ 10127834 h 10453302"/>
              <a:gd name="connsiteX163" fmla="*/ 10032111 w 15258763"/>
              <a:gd name="connsiteY163" fmla="*/ 8557923 h 10453302"/>
              <a:gd name="connsiteX164" fmla="*/ 10223564 w 15258763"/>
              <a:gd name="connsiteY164" fmla="*/ 7619806 h 10453302"/>
              <a:gd name="connsiteX165" fmla="*/ 10012965 w 15258763"/>
              <a:gd name="connsiteY165" fmla="*/ 6413655 h 10453302"/>
              <a:gd name="connsiteX166" fmla="*/ 9783222 w 15258763"/>
              <a:gd name="connsiteY166" fmla="*/ 6069041 h 10453302"/>
              <a:gd name="connsiteX167" fmla="*/ 9017412 w 15258763"/>
              <a:gd name="connsiteY167" fmla="*/ 4958623 h 10453302"/>
              <a:gd name="connsiteX168" fmla="*/ 8749379 w 15258763"/>
              <a:gd name="connsiteY168" fmla="*/ 4499136 h 10453302"/>
              <a:gd name="connsiteX169" fmla="*/ 8825960 w 15258763"/>
              <a:gd name="connsiteY169" fmla="*/ 3905632 h 10453302"/>
              <a:gd name="connsiteX170" fmla="*/ 9093994 w 15258763"/>
              <a:gd name="connsiteY170" fmla="*/ 3637597 h 10453302"/>
              <a:gd name="connsiteX171" fmla="*/ 9476899 w 15258763"/>
              <a:gd name="connsiteY171" fmla="*/ 3407855 h 10453302"/>
              <a:gd name="connsiteX172" fmla="*/ 10032111 w 15258763"/>
              <a:gd name="connsiteY172" fmla="*/ 3082386 h 10453302"/>
              <a:gd name="connsiteX173" fmla="*/ 10415016 w 15258763"/>
              <a:gd name="connsiteY173" fmla="*/ 2508029 h 10453302"/>
              <a:gd name="connsiteX174" fmla="*/ 10549032 w 15258763"/>
              <a:gd name="connsiteY174" fmla="*/ 1991107 h 10453302"/>
              <a:gd name="connsiteX175" fmla="*/ 10912792 w 15258763"/>
              <a:gd name="connsiteY175" fmla="*/ 76582 h 10453302"/>
              <a:gd name="connsiteX176" fmla="*/ 10912792 w 15258763"/>
              <a:gd name="connsiteY176" fmla="*/ 38291 h 10453302"/>
              <a:gd name="connsiteX177" fmla="*/ 11410568 w 15258763"/>
              <a:gd name="connsiteY177" fmla="*/ 38291 h 10453302"/>
              <a:gd name="connsiteX178" fmla="*/ 11659457 w 15258763"/>
              <a:gd name="connsiteY178" fmla="*/ 38291 h 10453302"/>
              <a:gd name="connsiteX179" fmla="*/ 11659457 w 15258763"/>
              <a:gd name="connsiteY179" fmla="*/ 57436 h 10453302"/>
              <a:gd name="connsiteX180" fmla="*/ 11468004 w 15258763"/>
              <a:gd name="connsiteY180" fmla="*/ 1646491 h 10453302"/>
              <a:gd name="connsiteX181" fmla="*/ 11219115 w 15258763"/>
              <a:gd name="connsiteY181" fmla="*/ 2871787 h 10453302"/>
              <a:gd name="connsiteX182" fmla="*/ 10817065 w 15258763"/>
              <a:gd name="connsiteY182" fmla="*/ 3503581 h 10453302"/>
              <a:gd name="connsiteX183" fmla="*/ 10587322 w 15258763"/>
              <a:gd name="connsiteY183" fmla="*/ 3675888 h 10453302"/>
              <a:gd name="connsiteX184" fmla="*/ 10242708 w 15258763"/>
              <a:gd name="connsiteY184" fmla="*/ 3886486 h 10453302"/>
              <a:gd name="connsiteX185" fmla="*/ 9955529 w 15258763"/>
              <a:gd name="connsiteY185" fmla="*/ 4116229 h 10453302"/>
              <a:gd name="connsiteX186" fmla="*/ 9917238 w 15258763"/>
              <a:gd name="connsiteY186" fmla="*/ 4537425 h 10453302"/>
              <a:gd name="connsiteX187" fmla="*/ 10070400 w 15258763"/>
              <a:gd name="connsiteY187" fmla="*/ 4748024 h 10453302"/>
              <a:gd name="connsiteX188" fmla="*/ 10434160 w 15258763"/>
              <a:gd name="connsiteY188" fmla="*/ 5150075 h 10453302"/>
              <a:gd name="connsiteX189" fmla="*/ 10951082 w 15258763"/>
              <a:gd name="connsiteY189" fmla="*/ 7466643 h 10453302"/>
              <a:gd name="connsiteX190" fmla="*/ 10663903 w 15258763"/>
              <a:gd name="connsiteY190" fmla="*/ 8309034 h 10453302"/>
              <a:gd name="connsiteX191" fmla="*/ 10434160 w 15258763"/>
              <a:gd name="connsiteY191" fmla="*/ 8883392 h 10453302"/>
              <a:gd name="connsiteX192" fmla="*/ 10280998 w 15258763"/>
              <a:gd name="connsiteY192" fmla="*/ 10070397 h 10453302"/>
              <a:gd name="connsiteX193" fmla="*/ 10280998 w 15258763"/>
              <a:gd name="connsiteY193" fmla="*/ 10415012 h 10453302"/>
              <a:gd name="connsiteX194" fmla="*/ 10127837 w 15258763"/>
              <a:gd name="connsiteY194" fmla="*/ 10415012 h 10453302"/>
              <a:gd name="connsiteX195" fmla="*/ 10127837 w 15258763"/>
              <a:gd name="connsiteY195" fmla="*/ 9955525 h 10453302"/>
              <a:gd name="connsiteX196" fmla="*/ 10242708 w 15258763"/>
              <a:gd name="connsiteY196" fmla="*/ 8921682 h 10453302"/>
              <a:gd name="connsiteX197" fmla="*/ 10491596 w 15258763"/>
              <a:gd name="connsiteY197" fmla="*/ 8117582 h 10453302"/>
              <a:gd name="connsiteX198" fmla="*/ 10683048 w 15258763"/>
              <a:gd name="connsiteY198" fmla="*/ 7294336 h 10453302"/>
              <a:gd name="connsiteX199" fmla="*/ 10587322 w 15258763"/>
              <a:gd name="connsiteY199" fmla="*/ 6337073 h 10453302"/>
              <a:gd name="connsiteX200" fmla="*/ 9898093 w 15258763"/>
              <a:gd name="connsiteY200" fmla="*/ 5092638 h 10453302"/>
              <a:gd name="connsiteX201" fmla="*/ 9553479 w 15258763"/>
              <a:gd name="connsiteY201" fmla="*/ 4671442 h 10453302"/>
              <a:gd name="connsiteX202" fmla="*/ 9419462 w 15258763"/>
              <a:gd name="connsiteY202" fmla="*/ 4422553 h 10453302"/>
              <a:gd name="connsiteX203" fmla="*/ 9457753 w 15258763"/>
              <a:gd name="connsiteY203" fmla="*/ 4116229 h 10453302"/>
              <a:gd name="connsiteX204" fmla="*/ 9591769 w 15258763"/>
              <a:gd name="connsiteY204" fmla="*/ 3963067 h 10453302"/>
              <a:gd name="connsiteX205" fmla="*/ 9955529 w 15258763"/>
              <a:gd name="connsiteY205" fmla="*/ 3714179 h 10453302"/>
              <a:gd name="connsiteX206" fmla="*/ 10376725 w 15258763"/>
              <a:gd name="connsiteY206" fmla="*/ 3465290 h 10453302"/>
              <a:gd name="connsiteX207" fmla="*/ 10951082 w 15258763"/>
              <a:gd name="connsiteY207" fmla="*/ 2661190 h 10453302"/>
              <a:gd name="connsiteX208" fmla="*/ 11161680 w 15258763"/>
              <a:gd name="connsiteY208" fmla="*/ 1627346 h 10453302"/>
              <a:gd name="connsiteX209" fmla="*/ 11410568 w 15258763"/>
              <a:gd name="connsiteY209" fmla="*/ 38291 h 10453302"/>
              <a:gd name="connsiteX210" fmla="*/ 6203064 w 15258763"/>
              <a:gd name="connsiteY210" fmla="*/ 38291 h 10453302"/>
              <a:gd name="connsiteX211" fmla="*/ 7102891 w 15258763"/>
              <a:gd name="connsiteY211" fmla="*/ 38291 h 10453302"/>
              <a:gd name="connsiteX212" fmla="*/ 6892294 w 15258763"/>
              <a:gd name="connsiteY212" fmla="*/ 287179 h 10453302"/>
              <a:gd name="connsiteX213" fmla="*/ 6566823 w 15258763"/>
              <a:gd name="connsiteY213" fmla="*/ 861537 h 10453302"/>
              <a:gd name="connsiteX214" fmla="*/ 6317935 w 15258763"/>
              <a:gd name="connsiteY214" fmla="*/ 1703927 h 10453302"/>
              <a:gd name="connsiteX215" fmla="*/ 5858449 w 15258763"/>
              <a:gd name="connsiteY215" fmla="*/ 2622899 h 10453302"/>
              <a:gd name="connsiteX216" fmla="*/ 5590418 w 15258763"/>
              <a:gd name="connsiteY216" fmla="*/ 2929223 h 10453302"/>
              <a:gd name="connsiteX217" fmla="*/ 5188368 w 15258763"/>
              <a:gd name="connsiteY217" fmla="*/ 3465290 h 10453302"/>
              <a:gd name="connsiteX218" fmla="*/ 5130932 w 15258763"/>
              <a:gd name="connsiteY218" fmla="*/ 4575717 h 10453302"/>
              <a:gd name="connsiteX219" fmla="*/ 5475548 w 15258763"/>
              <a:gd name="connsiteY219" fmla="*/ 5150075 h 10453302"/>
              <a:gd name="connsiteX220" fmla="*/ 6126483 w 15258763"/>
              <a:gd name="connsiteY220" fmla="*/ 5915878 h 10453302"/>
              <a:gd name="connsiteX221" fmla="*/ 7772971 w 15258763"/>
              <a:gd name="connsiteY221" fmla="*/ 7256045 h 10453302"/>
              <a:gd name="connsiteX222" fmla="*/ 8079296 w 15258763"/>
              <a:gd name="connsiteY222" fmla="*/ 7447498 h 10453302"/>
              <a:gd name="connsiteX223" fmla="*/ 8672798 w 15258763"/>
              <a:gd name="connsiteY223" fmla="*/ 8596213 h 10453302"/>
              <a:gd name="connsiteX224" fmla="*/ 8691944 w 15258763"/>
              <a:gd name="connsiteY224" fmla="*/ 9151425 h 10453302"/>
              <a:gd name="connsiteX225" fmla="*/ 8749379 w 15258763"/>
              <a:gd name="connsiteY225" fmla="*/ 10415012 h 10453302"/>
              <a:gd name="connsiteX226" fmla="*/ 8615363 w 15258763"/>
              <a:gd name="connsiteY226" fmla="*/ 10415012 h 10453302"/>
              <a:gd name="connsiteX227" fmla="*/ 8615363 w 15258763"/>
              <a:gd name="connsiteY227" fmla="*/ 10319285 h 10453302"/>
              <a:gd name="connsiteX228" fmla="*/ 8577072 w 15258763"/>
              <a:gd name="connsiteY228" fmla="*/ 9438603 h 10453302"/>
              <a:gd name="connsiteX229" fmla="*/ 8557928 w 15258763"/>
              <a:gd name="connsiteY229" fmla="*/ 8825956 h 10453302"/>
              <a:gd name="connsiteX230" fmla="*/ 8155877 w 15258763"/>
              <a:gd name="connsiteY230" fmla="*/ 7811257 h 10453302"/>
              <a:gd name="connsiteX231" fmla="*/ 7658102 w 15258763"/>
              <a:gd name="connsiteY231" fmla="*/ 7428352 h 10453302"/>
              <a:gd name="connsiteX232" fmla="*/ 6585970 w 15258763"/>
              <a:gd name="connsiteY232" fmla="*/ 6643397 h 10453302"/>
              <a:gd name="connsiteX233" fmla="*/ 5724435 w 15258763"/>
              <a:gd name="connsiteY233" fmla="*/ 5762715 h 10453302"/>
              <a:gd name="connsiteX234" fmla="*/ 5226660 w 15258763"/>
              <a:gd name="connsiteY234" fmla="*/ 5150075 h 10453302"/>
              <a:gd name="connsiteX235" fmla="*/ 4920335 w 15258763"/>
              <a:gd name="connsiteY235" fmla="*/ 4556572 h 10453302"/>
              <a:gd name="connsiteX236" fmla="*/ 4977771 w 15258763"/>
              <a:gd name="connsiteY236" fmla="*/ 3561016 h 10453302"/>
              <a:gd name="connsiteX237" fmla="*/ 5188368 w 15258763"/>
              <a:gd name="connsiteY237" fmla="*/ 3197257 h 10453302"/>
              <a:gd name="connsiteX238" fmla="*/ 5532984 w 15258763"/>
              <a:gd name="connsiteY238" fmla="*/ 2699480 h 10453302"/>
              <a:gd name="connsiteX239" fmla="*/ 5935030 w 15258763"/>
              <a:gd name="connsiteY239" fmla="*/ 1589057 h 10453302"/>
              <a:gd name="connsiteX240" fmla="*/ 6107338 w 15258763"/>
              <a:gd name="connsiteY240" fmla="*/ 497777 h 10453302"/>
              <a:gd name="connsiteX241" fmla="*/ 6203064 w 15258763"/>
              <a:gd name="connsiteY241" fmla="*/ 38291 h 10453302"/>
              <a:gd name="connsiteX242" fmla="*/ 8845105 w 15258763"/>
              <a:gd name="connsiteY242" fmla="*/ 38291 h 10453302"/>
              <a:gd name="connsiteX243" fmla="*/ 9228010 w 15258763"/>
              <a:gd name="connsiteY243" fmla="*/ 38291 h 10453302"/>
              <a:gd name="connsiteX244" fmla="*/ 8596217 w 15258763"/>
              <a:gd name="connsiteY244" fmla="*/ 1282731 h 10453302"/>
              <a:gd name="connsiteX245" fmla="*/ 8002715 w 15258763"/>
              <a:gd name="connsiteY245" fmla="*/ 2163413 h 10453302"/>
              <a:gd name="connsiteX246" fmla="*/ 7122035 w 15258763"/>
              <a:gd name="connsiteY246" fmla="*/ 3024949 h 10453302"/>
              <a:gd name="connsiteX247" fmla="*/ 6566823 w 15258763"/>
              <a:gd name="connsiteY247" fmla="*/ 3369564 h 10453302"/>
              <a:gd name="connsiteX248" fmla="*/ 6298790 w 15258763"/>
              <a:gd name="connsiteY248" fmla="*/ 3637596 h 10453302"/>
              <a:gd name="connsiteX249" fmla="*/ 6164774 w 15258763"/>
              <a:gd name="connsiteY249" fmla="*/ 4192811 h 10453302"/>
              <a:gd name="connsiteX250" fmla="*/ 6203064 w 15258763"/>
              <a:gd name="connsiteY250" fmla="*/ 4365118 h 10453302"/>
              <a:gd name="connsiteX251" fmla="*/ 6394516 w 15258763"/>
              <a:gd name="connsiteY251" fmla="*/ 4805460 h 10453302"/>
              <a:gd name="connsiteX252" fmla="*/ 6968875 w 15258763"/>
              <a:gd name="connsiteY252" fmla="*/ 5571263 h 10453302"/>
              <a:gd name="connsiteX253" fmla="*/ 8347328 w 15258763"/>
              <a:gd name="connsiteY253" fmla="*/ 6758268 h 10453302"/>
              <a:gd name="connsiteX254" fmla="*/ 8749379 w 15258763"/>
              <a:gd name="connsiteY254" fmla="*/ 7083738 h 10453302"/>
              <a:gd name="connsiteX255" fmla="*/ 9132284 w 15258763"/>
              <a:gd name="connsiteY255" fmla="*/ 7868694 h 10453302"/>
              <a:gd name="connsiteX256" fmla="*/ 9132284 w 15258763"/>
              <a:gd name="connsiteY256" fmla="*/ 8328179 h 10453302"/>
              <a:gd name="connsiteX257" fmla="*/ 9113138 w 15258763"/>
              <a:gd name="connsiteY257" fmla="*/ 9898090 h 10453302"/>
              <a:gd name="connsiteX258" fmla="*/ 9132284 w 15258763"/>
              <a:gd name="connsiteY258" fmla="*/ 10415012 h 10453302"/>
              <a:gd name="connsiteX259" fmla="*/ 9017412 w 15258763"/>
              <a:gd name="connsiteY259" fmla="*/ 10415012 h 10453302"/>
              <a:gd name="connsiteX260" fmla="*/ 8979122 w 15258763"/>
              <a:gd name="connsiteY260" fmla="*/ 9840654 h 10453302"/>
              <a:gd name="connsiteX261" fmla="*/ 8959976 w 15258763"/>
              <a:gd name="connsiteY261" fmla="*/ 8768520 h 10453302"/>
              <a:gd name="connsiteX262" fmla="*/ 8979122 w 15258763"/>
              <a:gd name="connsiteY262" fmla="*/ 8251599 h 10453302"/>
              <a:gd name="connsiteX263" fmla="*/ 8557926 w 15258763"/>
              <a:gd name="connsiteY263" fmla="*/ 7179464 h 10453302"/>
              <a:gd name="connsiteX264" fmla="*/ 8175021 w 15258763"/>
              <a:gd name="connsiteY264" fmla="*/ 6892285 h 10453302"/>
              <a:gd name="connsiteX265" fmla="*/ 7466651 w 15258763"/>
              <a:gd name="connsiteY265" fmla="*/ 6356218 h 10453302"/>
              <a:gd name="connsiteX266" fmla="*/ 6739130 w 15258763"/>
              <a:gd name="connsiteY266" fmla="*/ 5686135 h 10453302"/>
              <a:gd name="connsiteX267" fmla="*/ 5992465 w 15258763"/>
              <a:gd name="connsiteY267" fmla="*/ 4709733 h 10453302"/>
              <a:gd name="connsiteX268" fmla="*/ 5801013 w 15258763"/>
              <a:gd name="connsiteY268" fmla="*/ 4211955 h 10453302"/>
              <a:gd name="connsiteX269" fmla="*/ 5915884 w 15258763"/>
              <a:gd name="connsiteY269" fmla="*/ 3599307 h 10453302"/>
              <a:gd name="connsiteX270" fmla="*/ 6030756 w 15258763"/>
              <a:gd name="connsiteY270" fmla="*/ 3465290 h 10453302"/>
              <a:gd name="connsiteX271" fmla="*/ 6432806 w 15258763"/>
              <a:gd name="connsiteY271" fmla="*/ 3120676 h 10453302"/>
              <a:gd name="connsiteX272" fmla="*/ 6949729 w 15258763"/>
              <a:gd name="connsiteY272" fmla="*/ 2776061 h 10453302"/>
              <a:gd name="connsiteX273" fmla="*/ 7562375 w 15258763"/>
              <a:gd name="connsiteY273" fmla="*/ 2067687 h 10453302"/>
              <a:gd name="connsiteX274" fmla="*/ 8213312 w 15258763"/>
              <a:gd name="connsiteY274" fmla="*/ 1052988 h 10453302"/>
              <a:gd name="connsiteX275" fmla="*/ 8787669 w 15258763"/>
              <a:gd name="connsiteY275" fmla="*/ 114872 h 10453302"/>
              <a:gd name="connsiteX276" fmla="*/ 8845105 w 15258763"/>
              <a:gd name="connsiteY276" fmla="*/ 38291 h 10453302"/>
              <a:gd name="connsiteX277" fmla="*/ 9534334 w 15258763"/>
              <a:gd name="connsiteY277" fmla="*/ 38290 h 10453302"/>
              <a:gd name="connsiteX278" fmla="*/ 9802368 w 15258763"/>
              <a:gd name="connsiteY278" fmla="*/ 38290 h 10453302"/>
              <a:gd name="connsiteX279" fmla="*/ 9783223 w 15258763"/>
              <a:gd name="connsiteY279" fmla="*/ 95726 h 10453302"/>
              <a:gd name="connsiteX280" fmla="*/ 9342882 w 15258763"/>
              <a:gd name="connsiteY280" fmla="*/ 1340167 h 10453302"/>
              <a:gd name="connsiteX281" fmla="*/ 9093994 w 15258763"/>
              <a:gd name="connsiteY281" fmla="*/ 1876234 h 10453302"/>
              <a:gd name="connsiteX282" fmla="*/ 8366474 w 15258763"/>
              <a:gd name="connsiteY282" fmla="*/ 2737770 h 10453302"/>
              <a:gd name="connsiteX283" fmla="*/ 7447505 w 15258763"/>
              <a:gd name="connsiteY283" fmla="*/ 3465289 h 10453302"/>
              <a:gd name="connsiteX284" fmla="*/ 7045456 w 15258763"/>
              <a:gd name="connsiteY284" fmla="*/ 3809904 h 10453302"/>
              <a:gd name="connsiteX285" fmla="*/ 6930585 w 15258763"/>
              <a:gd name="connsiteY285" fmla="*/ 4365118 h 10453302"/>
              <a:gd name="connsiteX286" fmla="*/ 7045456 w 15258763"/>
              <a:gd name="connsiteY286" fmla="*/ 4709733 h 10453302"/>
              <a:gd name="connsiteX287" fmla="*/ 7543233 w 15258763"/>
              <a:gd name="connsiteY287" fmla="*/ 5437246 h 10453302"/>
              <a:gd name="connsiteX288" fmla="*/ 8825960 w 15258763"/>
              <a:gd name="connsiteY288" fmla="*/ 6624252 h 10453302"/>
              <a:gd name="connsiteX289" fmla="*/ 9247156 w 15258763"/>
              <a:gd name="connsiteY289" fmla="*/ 7064593 h 10453302"/>
              <a:gd name="connsiteX290" fmla="*/ 9457754 w 15258763"/>
              <a:gd name="connsiteY290" fmla="*/ 7715531 h 10453302"/>
              <a:gd name="connsiteX291" fmla="*/ 9419463 w 15258763"/>
              <a:gd name="connsiteY291" fmla="*/ 8232453 h 10453302"/>
              <a:gd name="connsiteX292" fmla="*/ 9362028 w 15258763"/>
              <a:gd name="connsiteY292" fmla="*/ 9591766 h 10453302"/>
              <a:gd name="connsiteX293" fmla="*/ 9362028 w 15258763"/>
              <a:gd name="connsiteY293" fmla="*/ 10415012 h 10453302"/>
              <a:gd name="connsiteX294" fmla="*/ 9247156 w 15258763"/>
              <a:gd name="connsiteY294" fmla="*/ 10415012 h 10453302"/>
              <a:gd name="connsiteX295" fmla="*/ 9208865 w 15258763"/>
              <a:gd name="connsiteY295" fmla="*/ 9591766 h 10453302"/>
              <a:gd name="connsiteX296" fmla="*/ 9208865 w 15258763"/>
              <a:gd name="connsiteY296" fmla="*/ 8691939 h 10453302"/>
              <a:gd name="connsiteX297" fmla="*/ 9266301 w 15258763"/>
              <a:gd name="connsiteY297" fmla="*/ 8041000 h 10453302"/>
              <a:gd name="connsiteX298" fmla="*/ 8959977 w 15258763"/>
              <a:gd name="connsiteY298" fmla="*/ 7064593 h 10453302"/>
              <a:gd name="connsiteX299" fmla="*/ 8519636 w 15258763"/>
              <a:gd name="connsiteY299" fmla="*/ 6662542 h 10453302"/>
              <a:gd name="connsiteX300" fmla="*/ 7906989 w 15258763"/>
              <a:gd name="connsiteY300" fmla="*/ 6164766 h 10453302"/>
              <a:gd name="connsiteX301" fmla="*/ 7217763 w 15258763"/>
              <a:gd name="connsiteY301" fmla="*/ 5513827 h 10453302"/>
              <a:gd name="connsiteX302" fmla="*/ 6624260 w 15258763"/>
              <a:gd name="connsiteY302" fmla="*/ 4652296 h 10453302"/>
              <a:gd name="connsiteX303" fmla="*/ 6490243 w 15258763"/>
              <a:gd name="connsiteY303" fmla="*/ 4211955 h 10453302"/>
              <a:gd name="connsiteX304" fmla="*/ 6585970 w 15258763"/>
              <a:gd name="connsiteY304" fmla="*/ 3790760 h 10453302"/>
              <a:gd name="connsiteX305" fmla="*/ 6815714 w 15258763"/>
              <a:gd name="connsiteY305" fmla="*/ 3541870 h 10453302"/>
              <a:gd name="connsiteX306" fmla="*/ 7179471 w 15258763"/>
              <a:gd name="connsiteY306" fmla="*/ 3292982 h 10453302"/>
              <a:gd name="connsiteX307" fmla="*/ 8385620 w 15258763"/>
              <a:gd name="connsiteY307" fmla="*/ 2239994 h 10453302"/>
              <a:gd name="connsiteX308" fmla="*/ 8940832 w 15258763"/>
              <a:gd name="connsiteY308" fmla="*/ 1416748 h 10453302"/>
              <a:gd name="connsiteX309" fmla="*/ 9534334 w 15258763"/>
              <a:gd name="connsiteY309" fmla="*/ 38290 h 10453302"/>
              <a:gd name="connsiteX310" fmla="*/ 12827317 w 15258763"/>
              <a:gd name="connsiteY310" fmla="*/ 38290 h 10453302"/>
              <a:gd name="connsiteX311" fmla="*/ 13076206 w 15258763"/>
              <a:gd name="connsiteY311" fmla="*/ 38290 h 10453302"/>
              <a:gd name="connsiteX312" fmla="*/ 12980480 w 15258763"/>
              <a:gd name="connsiteY312" fmla="*/ 976407 h 10453302"/>
              <a:gd name="connsiteX313" fmla="*/ 12865607 w 15258763"/>
              <a:gd name="connsiteY313" fmla="*/ 2048541 h 10453302"/>
              <a:gd name="connsiteX314" fmla="*/ 12597575 w 15258763"/>
              <a:gd name="connsiteY314" fmla="*/ 3178110 h 10453302"/>
              <a:gd name="connsiteX315" fmla="*/ 12482702 w 15258763"/>
              <a:gd name="connsiteY315" fmla="*/ 3675887 h 10453302"/>
              <a:gd name="connsiteX316" fmla="*/ 12578428 w 15258763"/>
              <a:gd name="connsiteY316" fmla="*/ 4135374 h 10453302"/>
              <a:gd name="connsiteX317" fmla="*/ 12712446 w 15258763"/>
              <a:gd name="connsiteY317" fmla="*/ 4326827 h 10453302"/>
              <a:gd name="connsiteX318" fmla="*/ 12980480 w 15258763"/>
              <a:gd name="connsiteY318" fmla="*/ 4958621 h 10453302"/>
              <a:gd name="connsiteX319" fmla="*/ 13037915 w 15258763"/>
              <a:gd name="connsiteY319" fmla="*/ 5322375 h 10453302"/>
              <a:gd name="connsiteX320" fmla="*/ 13057059 w 15258763"/>
              <a:gd name="connsiteY320" fmla="*/ 6260492 h 10453302"/>
              <a:gd name="connsiteX321" fmla="*/ 12731591 w 15258763"/>
              <a:gd name="connsiteY321" fmla="*/ 7524078 h 10453302"/>
              <a:gd name="connsiteX322" fmla="*/ 11908345 w 15258763"/>
              <a:gd name="connsiteY322" fmla="*/ 9113135 h 10453302"/>
              <a:gd name="connsiteX323" fmla="*/ 11602021 w 15258763"/>
              <a:gd name="connsiteY323" fmla="*/ 10012961 h 10453302"/>
              <a:gd name="connsiteX324" fmla="*/ 11582876 w 15258763"/>
              <a:gd name="connsiteY324" fmla="*/ 10415012 h 10453302"/>
              <a:gd name="connsiteX325" fmla="*/ 11295697 w 15258763"/>
              <a:gd name="connsiteY325" fmla="*/ 10415012 h 10453302"/>
              <a:gd name="connsiteX326" fmla="*/ 11353133 w 15258763"/>
              <a:gd name="connsiteY326" fmla="*/ 9744928 h 10453302"/>
              <a:gd name="connsiteX327" fmla="*/ 11697747 w 15258763"/>
              <a:gd name="connsiteY327" fmla="*/ 8902536 h 10453302"/>
              <a:gd name="connsiteX328" fmla="*/ 12482702 w 15258763"/>
              <a:gd name="connsiteY328" fmla="*/ 7447498 h 10453302"/>
              <a:gd name="connsiteX329" fmla="*/ 12808172 w 15258763"/>
              <a:gd name="connsiteY329" fmla="*/ 6375363 h 10453302"/>
              <a:gd name="connsiteX330" fmla="*/ 12789027 w 15258763"/>
              <a:gd name="connsiteY330" fmla="*/ 5532973 h 10453302"/>
              <a:gd name="connsiteX331" fmla="*/ 12348686 w 15258763"/>
              <a:gd name="connsiteY331" fmla="*/ 4422553 h 10453302"/>
              <a:gd name="connsiteX332" fmla="*/ 12252960 w 15258763"/>
              <a:gd name="connsiteY332" fmla="*/ 4288536 h 10453302"/>
              <a:gd name="connsiteX333" fmla="*/ 12157233 w 15258763"/>
              <a:gd name="connsiteY333" fmla="*/ 3963067 h 10453302"/>
              <a:gd name="connsiteX334" fmla="*/ 12195524 w 15258763"/>
              <a:gd name="connsiteY334" fmla="*/ 3695032 h 10453302"/>
              <a:gd name="connsiteX335" fmla="*/ 12367831 w 15258763"/>
              <a:gd name="connsiteY335" fmla="*/ 3120675 h 10453302"/>
              <a:gd name="connsiteX336" fmla="*/ 12616720 w 15258763"/>
              <a:gd name="connsiteY336" fmla="*/ 2086831 h 10453302"/>
              <a:gd name="connsiteX337" fmla="*/ 12750736 w 15258763"/>
              <a:gd name="connsiteY337" fmla="*/ 823245 h 10453302"/>
              <a:gd name="connsiteX338" fmla="*/ 12827317 w 15258763"/>
              <a:gd name="connsiteY338" fmla="*/ 38290 h 10453302"/>
              <a:gd name="connsiteX339" fmla="*/ 9974675 w 15258763"/>
              <a:gd name="connsiteY339" fmla="*/ 38290 h 10453302"/>
              <a:gd name="connsiteX340" fmla="*/ 10223564 w 15258763"/>
              <a:gd name="connsiteY340" fmla="*/ 38290 h 10453302"/>
              <a:gd name="connsiteX341" fmla="*/ 10223564 w 15258763"/>
              <a:gd name="connsiteY341" fmla="*/ 95726 h 10453302"/>
              <a:gd name="connsiteX342" fmla="*/ 10070401 w 15258763"/>
              <a:gd name="connsiteY342" fmla="*/ 708374 h 10453302"/>
              <a:gd name="connsiteX343" fmla="*/ 9725787 w 15258763"/>
              <a:gd name="connsiteY343" fmla="*/ 1914525 h 10453302"/>
              <a:gd name="connsiteX344" fmla="*/ 9266301 w 15258763"/>
              <a:gd name="connsiteY344" fmla="*/ 2622898 h 10453302"/>
              <a:gd name="connsiteX345" fmla="*/ 8883396 w 15258763"/>
              <a:gd name="connsiteY345" fmla="*/ 2929222 h 10453302"/>
              <a:gd name="connsiteX346" fmla="*/ 8098440 w 15258763"/>
              <a:gd name="connsiteY346" fmla="*/ 3561015 h 10453302"/>
              <a:gd name="connsiteX347" fmla="*/ 7772971 w 15258763"/>
              <a:gd name="connsiteY347" fmla="*/ 3924776 h 10453302"/>
              <a:gd name="connsiteX348" fmla="*/ 7715535 w 15258763"/>
              <a:gd name="connsiteY348" fmla="*/ 4575716 h 10453302"/>
              <a:gd name="connsiteX349" fmla="*/ 7753827 w 15258763"/>
              <a:gd name="connsiteY349" fmla="*/ 4652296 h 10453302"/>
              <a:gd name="connsiteX350" fmla="*/ 7983570 w 15258763"/>
              <a:gd name="connsiteY350" fmla="*/ 5016058 h 10453302"/>
              <a:gd name="connsiteX351" fmla="*/ 9228010 w 15258763"/>
              <a:gd name="connsiteY351" fmla="*/ 6451945 h 10453302"/>
              <a:gd name="connsiteX352" fmla="*/ 9553480 w 15258763"/>
              <a:gd name="connsiteY352" fmla="*/ 6815705 h 10453302"/>
              <a:gd name="connsiteX353" fmla="*/ 9764077 w 15258763"/>
              <a:gd name="connsiteY353" fmla="*/ 7638950 h 10453302"/>
              <a:gd name="connsiteX354" fmla="*/ 9725787 w 15258763"/>
              <a:gd name="connsiteY354" fmla="*/ 7906983 h 10453302"/>
              <a:gd name="connsiteX355" fmla="*/ 9591770 w 15258763"/>
              <a:gd name="connsiteY355" fmla="*/ 9725782 h 10453302"/>
              <a:gd name="connsiteX356" fmla="*/ 9610915 w 15258763"/>
              <a:gd name="connsiteY356" fmla="*/ 10395866 h 10453302"/>
              <a:gd name="connsiteX357" fmla="*/ 9496043 w 15258763"/>
              <a:gd name="connsiteY357" fmla="*/ 10395866 h 10453302"/>
              <a:gd name="connsiteX358" fmla="*/ 9457754 w 15258763"/>
              <a:gd name="connsiteY358" fmla="*/ 8959972 h 10453302"/>
              <a:gd name="connsiteX359" fmla="*/ 9515189 w 15258763"/>
              <a:gd name="connsiteY359" fmla="*/ 8328179 h 10453302"/>
              <a:gd name="connsiteX360" fmla="*/ 9572625 w 15258763"/>
              <a:gd name="connsiteY360" fmla="*/ 7868694 h 10453302"/>
              <a:gd name="connsiteX361" fmla="*/ 9285446 w 15258763"/>
              <a:gd name="connsiteY361" fmla="*/ 6834850 h 10453302"/>
              <a:gd name="connsiteX362" fmla="*/ 9151429 w 15258763"/>
              <a:gd name="connsiteY362" fmla="*/ 6700833 h 10453302"/>
              <a:gd name="connsiteX363" fmla="*/ 8864250 w 15258763"/>
              <a:gd name="connsiteY363" fmla="*/ 6451945 h 10453302"/>
              <a:gd name="connsiteX364" fmla="*/ 7887843 w 15258763"/>
              <a:gd name="connsiteY364" fmla="*/ 5456391 h 10453302"/>
              <a:gd name="connsiteX365" fmla="*/ 7447505 w 15258763"/>
              <a:gd name="connsiteY365" fmla="*/ 4882040 h 10453302"/>
              <a:gd name="connsiteX366" fmla="*/ 7256054 w 15258763"/>
              <a:gd name="connsiteY366" fmla="*/ 4441698 h 10453302"/>
              <a:gd name="connsiteX367" fmla="*/ 7351779 w 15258763"/>
              <a:gd name="connsiteY367" fmla="*/ 3924776 h 10453302"/>
              <a:gd name="connsiteX368" fmla="*/ 7562375 w 15258763"/>
              <a:gd name="connsiteY368" fmla="*/ 3695032 h 10453302"/>
              <a:gd name="connsiteX369" fmla="*/ 8309039 w 15258763"/>
              <a:gd name="connsiteY369" fmla="*/ 3082384 h 10453302"/>
              <a:gd name="connsiteX370" fmla="*/ 8979122 w 15258763"/>
              <a:gd name="connsiteY370" fmla="*/ 2508027 h 10453302"/>
              <a:gd name="connsiteX371" fmla="*/ 9496043 w 15258763"/>
              <a:gd name="connsiteY371" fmla="*/ 1589056 h 10453302"/>
              <a:gd name="connsiteX372" fmla="*/ 9974675 w 15258763"/>
              <a:gd name="connsiteY372" fmla="*/ 76581 h 10453302"/>
              <a:gd name="connsiteX373" fmla="*/ 9974675 w 15258763"/>
              <a:gd name="connsiteY373" fmla="*/ 38290 h 10453302"/>
              <a:gd name="connsiteX374" fmla="*/ 10453306 w 15258763"/>
              <a:gd name="connsiteY374" fmla="*/ 38290 h 10453302"/>
              <a:gd name="connsiteX375" fmla="*/ 10702195 w 15258763"/>
              <a:gd name="connsiteY375" fmla="*/ 38290 h 10453302"/>
              <a:gd name="connsiteX376" fmla="*/ 10702195 w 15258763"/>
              <a:gd name="connsiteY376" fmla="*/ 95726 h 10453302"/>
              <a:gd name="connsiteX377" fmla="*/ 10434161 w 15258763"/>
              <a:gd name="connsiteY377" fmla="*/ 1378457 h 10453302"/>
              <a:gd name="connsiteX378" fmla="*/ 10204418 w 15258763"/>
              <a:gd name="connsiteY378" fmla="*/ 2316574 h 10453302"/>
              <a:gd name="connsiteX379" fmla="*/ 9706642 w 15258763"/>
              <a:gd name="connsiteY379" fmla="*/ 3005803 h 10453302"/>
              <a:gd name="connsiteX380" fmla="*/ 9323737 w 15258763"/>
              <a:gd name="connsiteY380" fmla="*/ 3235546 h 10453302"/>
              <a:gd name="connsiteX381" fmla="*/ 8825960 w 15258763"/>
              <a:gd name="connsiteY381" fmla="*/ 3561015 h 10453302"/>
              <a:gd name="connsiteX382" fmla="*/ 8481347 w 15258763"/>
              <a:gd name="connsiteY382" fmla="*/ 3924776 h 10453302"/>
              <a:gd name="connsiteX383" fmla="*/ 8443055 w 15258763"/>
              <a:gd name="connsiteY383" fmla="*/ 4499135 h 10453302"/>
              <a:gd name="connsiteX384" fmla="*/ 8577072 w 15258763"/>
              <a:gd name="connsiteY384" fmla="*/ 4786314 h 10453302"/>
              <a:gd name="connsiteX385" fmla="*/ 8845106 w 15258763"/>
              <a:gd name="connsiteY385" fmla="*/ 5207508 h 10453302"/>
              <a:gd name="connsiteX386" fmla="*/ 9706642 w 15258763"/>
              <a:gd name="connsiteY386" fmla="*/ 6375363 h 10453302"/>
              <a:gd name="connsiteX387" fmla="*/ 9878949 w 15258763"/>
              <a:gd name="connsiteY387" fmla="*/ 6605106 h 10453302"/>
              <a:gd name="connsiteX388" fmla="*/ 10070401 w 15258763"/>
              <a:gd name="connsiteY388" fmla="*/ 7485789 h 10453302"/>
              <a:gd name="connsiteX389" fmla="*/ 9974675 w 15258763"/>
              <a:gd name="connsiteY389" fmla="*/ 8060146 h 10453302"/>
              <a:gd name="connsiteX390" fmla="*/ 9802368 w 15258763"/>
              <a:gd name="connsiteY390" fmla="*/ 9342877 h 10453302"/>
              <a:gd name="connsiteX391" fmla="*/ 9802368 w 15258763"/>
              <a:gd name="connsiteY391" fmla="*/ 10415012 h 10453302"/>
              <a:gd name="connsiteX392" fmla="*/ 9687496 w 15258763"/>
              <a:gd name="connsiteY392" fmla="*/ 10415012 h 10453302"/>
              <a:gd name="connsiteX393" fmla="*/ 9668351 w 15258763"/>
              <a:gd name="connsiteY393" fmla="*/ 9917235 h 10453302"/>
              <a:gd name="connsiteX394" fmla="*/ 9764078 w 15258763"/>
              <a:gd name="connsiteY394" fmla="*/ 8309034 h 10453302"/>
              <a:gd name="connsiteX395" fmla="*/ 9878949 w 15258763"/>
              <a:gd name="connsiteY395" fmla="*/ 7619805 h 10453302"/>
              <a:gd name="connsiteX396" fmla="*/ 9630061 w 15258763"/>
              <a:gd name="connsiteY396" fmla="*/ 6643397 h 10453302"/>
              <a:gd name="connsiteX397" fmla="*/ 9400317 w 15258763"/>
              <a:gd name="connsiteY397" fmla="*/ 6394509 h 10453302"/>
              <a:gd name="connsiteX398" fmla="*/ 8155877 w 15258763"/>
              <a:gd name="connsiteY398" fmla="*/ 4786314 h 10453302"/>
              <a:gd name="connsiteX399" fmla="*/ 8021861 w 15258763"/>
              <a:gd name="connsiteY399" fmla="*/ 4479990 h 10453302"/>
              <a:gd name="connsiteX400" fmla="*/ 8060151 w 15258763"/>
              <a:gd name="connsiteY400" fmla="*/ 3982211 h 10453302"/>
              <a:gd name="connsiteX401" fmla="*/ 8232458 w 15258763"/>
              <a:gd name="connsiteY401" fmla="*/ 3733323 h 10453302"/>
              <a:gd name="connsiteX402" fmla="*/ 8711089 w 15258763"/>
              <a:gd name="connsiteY402" fmla="*/ 3312126 h 10453302"/>
              <a:gd name="connsiteX403" fmla="*/ 9400317 w 15258763"/>
              <a:gd name="connsiteY403" fmla="*/ 2852641 h 10453302"/>
              <a:gd name="connsiteX404" fmla="*/ 9936385 w 15258763"/>
              <a:gd name="connsiteY404" fmla="*/ 2086831 h 10453302"/>
              <a:gd name="connsiteX405" fmla="*/ 10146983 w 15258763"/>
              <a:gd name="connsiteY405" fmla="*/ 1321021 h 10453302"/>
              <a:gd name="connsiteX406" fmla="*/ 10453306 w 15258763"/>
              <a:gd name="connsiteY406" fmla="*/ 38290 h 10453302"/>
              <a:gd name="connsiteX407" fmla="*/ 5150076 w 15258763"/>
              <a:gd name="connsiteY407" fmla="*/ 38290 h 10453302"/>
              <a:gd name="connsiteX408" fmla="*/ 5609562 w 15258763"/>
              <a:gd name="connsiteY408" fmla="*/ 38290 h 10453302"/>
              <a:gd name="connsiteX409" fmla="*/ 5590418 w 15258763"/>
              <a:gd name="connsiteY409" fmla="*/ 172307 h 10453302"/>
              <a:gd name="connsiteX410" fmla="*/ 5571272 w 15258763"/>
              <a:gd name="connsiteY410" fmla="*/ 670083 h 10453302"/>
              <a:gd name="connsiteX411" fmla="*/ 5494692 w 15258763"/>
              <a:gd name="connsiteY411" fmla="*/ 1684781 h 10453302"/>
              <a:gd name="connsiteX412" fmla="*/ 5169222 w 15258763"/>
              <a:gd name="connsiteY412" fmla="*/ 2699479 h 10453302"/>
              <a:gd name="connsiteX413" fmla="*/ 4882044 w 15258763"/>
              <a:gd name="connsiteY413" fmla="*/ 3158965 h 10453302"/>
              <a:gd name="connsiteX414" fmla="*/ 4633156 w 15258763"/>
              <a:gd name="connsiteY414" fmla="*/ 3656741 h 10453302"/>
              <a:gd name="connsiteX415" fmla="*/ 4594864 w 15258763"/>
              <a:gd name="connsiteY415" fmla="*/ 4614006 h 10453302"/>
              <a:gd name="connsiteX416" fmla="*/ 4862898 w 15258763"/>
              <a:gd name="connsiteY416" fmla="*/ 5188365 h 10453302"/>
              <a:gd name="connsiteX417" fmla="*/ 5303240 w 15258763"/>
              <a:gd name="connsiteY417" fmla="*/ 5743570 h 10453302"/>
              <a:gd name="connsiteX418" fmla="*/ 6375370 w 15258763"/>
              <a:gd name="connsiteY418" fmla="*/ 6853995 h 10453302"/>
              <a:gd name="connsiteX419" fmla="*/ 7409214 w 15258763"/>
              <a:gd name="connsiteY419" fmla="*/ 7619805 h 10453302"/>
              <a:gd name="connsiteX420" fmla="*/ 7658102 w 15258763"/>
              <a:gd name="connsiteY420" fmla="*/ 7772967 h 10453302"/>
              <a:gd name="connsiteX421" fmla="*/ 8347328 w 15258763"/>
              <a:gd name="connsiteY421" fmla="*/ 9055698 h 10453302"/>
              <a:gd name="connsiteX422" fmla="*/ 8404764 w 15258763"/>
              <a:gd name="connsiteY422" fmla="*/ 10089542 h 10453302"/>
              <a:gd name="connsiteX423" fmla="*/ 8443055 w 15258763"/>
              <a:gd name="connsiteY423" fmla="*/ 10415012 h 10453302"/>
              <a:gd name="connsiteX424" fmla="*/ 8289893 w 15258763"/>
              <a:gd name="connsiteY424" fmla="*/ 10415012 h 10453302"/>
              <a:gd name="connsiteX425" fmla="*/ 8289893 w 15258763"/>
              <a:gd name="connsiteY425" fmla="*/ 10300140 h 10453302"/>
              <a:gd name="connsiteX426" fmla="*/ 8232458 w 15258763"/>
              <a:gd name="connsiteY426" fmla="*/ 9266297 h 10453302"/>
              <a:gd name="connsiteX427" fmla="*/ 7715535 w 15258763"/>
              <a:gd name="connsiteY427" fmla="*/ 8098436 h 10453302"/>
              <a:gd name="connsiteX428" fmla="*/ 7275197 w 15258763"/>
              <a:gd name="connsiteY428" fmla="*/ 7753822 h 10453302"/>
              <a:gd name="connsiteX429" fmla="*/ 6490243 w 15258763"/>
              <a:gd name="connsiteY429" fmla="*/ 7160319 h 10453302"/>
              <a:gd name="connsiteX430" fmla="*/ 5571272 w 15258763"/>
              <a:gd name="connsiteY430" fmla="*/ 6241347 h 10453302"/>
              <a:gd name="connsiteX431" fmla="*/ 4958624 w 15258763"/>
              <a:gd name="connsiteY431" fmla="*/ 5571263 h 10453302"/>
              <a:gd name="connsiteX432" fmla="*/ 4518284 w 15258763"/>
              <a:gd name="connsiteY432" fmla="*/ 4843750 h 10453302"/>
              <a:gd name="connsiteX433" fmla="*/ 4518284 w 15258763"/>
              <a:gd name="connsiteY433" fmla="*/ 3580161 h 10453302"/>
              <a:gd name="connsiteX434" fmla="*/ 4709737 w 15258763"/>
              <a:gd name="connsiteY434" fmla="*/ 3178110 h 10453302"/>
              <a:gd name="connsiteX435" fmla="*/ 4958624 w 15258763"/>
              <a:gd name="connsiteY435" fmla="*/ 2718624 h 10453302"/>
              <a:gd name="connsiteX436" fmla="*/ 5245803 w 15258763"/>
              <a:gd name="connsiteY436" fmla="*/ 1742216 h 10453302"/>
              <a:gd name="connsiteX437" fmla="*/ 5284094 w 15258763"/>
              <a:gd name="connsiteY437" fmla="*/ 1072134 h 10453302"/>
              <a:gd name="connsiteX438" fmla="*/ 5245803 w 15258763"/>
              <a:gd name="connsiteY438" fmla="*/ 306323 h 10453302"/>
              <a:gd name="connsiteX439" fmla="*/ 5150076 w 15258763"/>
              <a:gd name="connsiteY439" fmla="*/ 38290 h 10453302"/>
              <a:gd name="connsiteX440" fmla="*/ 13593127 w 15258763"/>
              <a:gd name="connsiteY440" fmla="*/ 38289 h 10453302"/>
              <a:gd name="connsiteX441" fmla="*/ 13727143 w 15258763"/>
              <a:gd name="connsiteY441" fmla="*/ 38289 h 10453302"/>
              <a:gd name="connsiteX442" fmla="*/ 13727143 w 15258763"/>
              <a:gd name="connsiteY442" fmla="*/ 516920 h 10453302"/>
              <a:gd name="connsiteX443" fmla="*/ 13573982 w 15258763"/>
              <a:gd name="connsiteY443" fmla="*/ 2776060 h 10453302"/>
              <a:gd name="connsiteX444" fmla="*/ 13535691 w 15258763"/>
              <a:gd name="connsiteY444" fmla="*/ 3350418 h 10453302"/>
              <a:gd name="connsiteX445" fmla="*/ 13650563 w 15258763"/>
              <a:gd name="connsiteY445" fmla="*/ 3905631 h 10453302"/>
              <a:gd name="connsiteX446" fmla="*/ 13822869 w 15258763"/>
              <a:gd name="connsiteY446" fmla="*/ 4920330 h 10453302"/>
              <a:gd name="connsiteX447" fmla="*/ 13822869 w 15258763"/>
              <a:gd name="connsiteY447" fmla="*/ 5762716 h 10453302"/>
              <a:gd name="connsiteX448" fmla="*/ 13707998 w 15258763"/>
              <a:gd name="connsiteY448" fmla="*/ 7045448 h 10453302"/>
              <a:gd name="connsiteX449" fmla="*/ 13382529 w 15258763"/>
              <a:gd name="connsiteY449" fmla="*/ 8423906 h 10453302"/>
              <a:gd name="connsiteX450" fmla="*/ 13057059 w 15258763"/>
              <a:gd name="connsiteY450" fmla="*/ 9630057 h 10453302"/>
              <a:gd name="connsiteX451" fmla="*/ 12942188 w 15258763"/>
              <a:gd name="connsiteY451" fmla="*/ 10415013 h 10453302"/>
              <a:gd name="connsiteX452" fmla="*/ 12578428 w 15258763"/>
              <a:gd name="connsiteY452" fmla="*/ 10415013 h 10453302"/>
              <a:gd name="connsiteX453" fmla="*/ 12597574 w 15258763"/>
              <a:gd name="connsiteY453" fmla="*/ 10223560 h 10453302"/>
              <a:gd name="connsiteX454" fmla="*/ 12827317 w 15258763"/>
              <a:gd name="connsiteY454" fmla="*/ 9208862 h 10453302"/>
              <a:gd name="connsiteX455" fmla="*/ 13229367 w 15258763"/>
              <a:gd name="connsiteY455" fmla="*/ 8060147 h 10453302"/>
              <a:gd name="connsiteX456" fmla="*/ 13554837 w 15258763"/>
              <a:gd name="connsiteY456" fmla="*/ 6834851 h 10453302"/>
              <a:gd name="connsiteX457" fmla="*/ 13650563 w 15258763"/>
              <a:gd name="connsiteY457" fmla="*/ 5111782 h 10453302"/>
              <a:gd name="connsiteX458" fmla="*/ 13478256 w 15258763"/>
              <a:gd name="connsiteY458" fmla="*/ 4097084 h 10453302"/>
              <a:gd name="connsiteX459" fmla="*/ 13363384 w 15258763"/>
              <a:gd name="connsiteY459" fmla="*/ 3733323 h 10453302"/>
              <a:gd name="connsiteX460" fmla="*/ 13305948 w 15258763"/>
              <a:gd name="connsiteY460" fmla="*/ 3197255 h 10453302"/>
              <a:gd name="connsiteX461" fmla="*/ 13344238 w 15258763"/>
              <a:gd name="connsiteY461" fmla="*/ 2890932 h 10453302"/>
              <a:gd name="connsiteX462" fmla="*/ 13497401 w 15258763"/>
              <a:gd name="connsiteY462" fmla="*/ 1971960 h 10453302"/>
              <a:gd name="connsiteX463" fmla="*/ 13593127 w 15258763"/>
              <a:gd name="connsiteY463" fmla="*/ 497775 h 10453302"/>
              <a:gd name="connsiteX464" fmla="*/ 13593127 w 15258763"/>
              <a:gd name="connsiteY464" fmla="*/ 38289 h 10453302"/>
              <a:gd name="connsiteX465" fmla="*/ 4537430 w 15258763"/>
              <a:gd name="connsiteY465" fmla="*/ 38289 h 10453302"/>
              <a:gd name="connsiteX466" fmla="*/ 4824606 w 15258763"/>
              <a:gd name="connsiteY466" fmla="*/ 38289 h 10453302"/>
              <a:gd name="connsiteX467" fmla="*/ 4901188 w 15258763"/>
              <a:gd name="connsiteY467" fmla="*/ 306323 h 10453302"/>
              <a:gd name="connsiteX468" fmla="*/ 4996914 w 15258763"/>
              <a:gd name="connsiteY468" fmla="*/ 1148714 h 10453302"/>
              <a:gd name="connsiteX469" fmla="*/ 4958624 w 15258763"/>
              <a:gd name="connsiteY469" fmla="*/ 1665635 h 10453302"/>
              <a:gd name="connsiteX470" fmla="*/ 4843752 w 15258763"/>
              <a:gd name="connsiteY470" fmla="*/ 2354865 h 10453302"/>
              <a:gd name="connsiteX471" fmla="*/ 4556573 w 15258763"/>
              <a:gd name="connsiteY471" fmla="*/ 3044094 h 10453302"/>
              <a:gd name="connsiteX472" fmla="*/ 4307686 w 15258763"/>
              <a:gd name="connsiteY472" fmla="*/ 3561014 h 10453302"/>
              <a:gd name="connsiteX473" fmla="*/ 4173668 w 15258763"/>
              <a:gd name="connsiteY473" fmla="*/ 4231099 h 10453302"/>
              <a:gd name="connsiteX474" fmla="*/ 4403411 w 15258763"/>
              <a:gd name="connsiteY474" fmla="*/ 5150074 h 10453302"/>
              <a:gd name="connsiteX475" fmla="*/ 4901188 w 15258763"/>
              <a:gd name="connsiteY475" fmla="*/ 5858442 h 10453302"/>
              <a:gd name="connsiteX476" fmla="*/ 5992465 w 15258763"/>
              <a:gd name="connsiteY476" fmla="*/ 7007157 h 10453302"/>
              <a:gd name="connsiteX477" fmla="*/ 6911437 w 15258763"/>
              <a:gd name="connsiteY477" fmla="*/ 7811257 h 10453302"/>
              <a:gd name="connsiteX478" fmla="*/ 7351779 w 15258763"/>
              <a:gd name="connsiteY478" fmla="*/ 8136727 h 10453302"/>
              <a:gd name="connsiteX479" fmla="*/ 8041005 w 15258763"/>
              <a:gd name="connsiteY479" fmla="*/ 9457749 h 10453302"/>
              <a:gd name="connsiteX480" fmla="*/ 8098440 w 15258763"/>
              <a:gd name="connsiteY480" fmla="*/ 10280995 h 10453302"/>
              <a:gd name="connsiteX481" fmla="*/ 8098440 w 15258763"/>
              <a:gd name="connsiteY481" fmla="*/ 10415012 h 10453302"/>
              <a:gd name="connsiteX482" fmla="*/ 7811262 w 15258763"/>
              <a:gd name="connsiteY482" fmla="*/ 10415012 h 10453302"/>
              <a:gd name="connsiteX483" fmla="*/ 7772970 w 15258763"/>
              <a:gd name="connsiteY483" fmla="*/ 9630056 h 10453302"/>
              <a:gd name="connsiteX484" fmla="*/ 7485796 w 15258763"/>
              <a:gd name="connsiteY484" fmla="*/ 8825956 h 10453302"/>
              <a:gd name="connsiteX485" fmla="*/ 7026311 w 15258763"/>
              <a:gd name="connsiteY485" fmla="*/ 8289889 h 10453302"/>
              <a:gd name="connsiteX486" fmla="*/ 6126482 w 15258763"/>
              <a:gd name="connsiteY486" fmla="*/ 7485789 h 10453302"/>
              <a:gd name="connsiteX487" fmla="*/ 4728882 w 15258763"/>
              <a:gd name="connsiteY487" fmla="*/ 5973313 h 10453302"/>
              <a:gd name="connsiteX488" fmla="*/ 4192814 w 15258763"/>
              <a:gd name="connsiteY488" fmla="*/ 5188363 h 10453302"/>
              <a:gd name="connsiteX489" fmla="*/ 3963071 w 15258763"/>
              <a:gd name="connsiteY489" fmla="*/ 4231099 h 10453302"/>
              <a:gd name="connsiteX490" fmla="*/ 4097088 w 15258763"/>
              <a:gd name="connsiteY490" fmla="*/ 3522724 h 10453302"/>
              <a:gd name="connsiteX491" fmla="*/ 4345976 w 15258763"/>
              <a:gd name="connsiteY491" fmla="*/ 2948367 h 10453302"/>
              <a:gd name="connsiteX492" fmla="*/ 4594864 w 15258763"/>
              <a:gd name="connsiteY492" fmla="*/ 2239993 h 10453302"/>
              <a:gd name="connsiteX493" fmla="*/ 4748027 w 15258763"/>
              <a:gd name="connsiteY493" fmla="*/ 1110423 h 10453302"/>
              <a:gd name="connsiteX494" fmla="*/ 4652300 w 15258763"/>
              <a:gd name="connsiteY494" fmla="*/ 382904 h 10453302"/>
              <a:gd name="connsiteX495" fmla="*/ 4537430 w 15258763"/>
              <a:gd name="connsiteY495" fmla="*/ 38289 h 10453302"/>
              <a:gd name="connsiteX496" fmla="*/ 13286803 w 15258763"/>
              <a:gd name="connsiteY496" fmla="*/ 38289 h 10453302"/>
              <a:gd name="connsiteX497" fmla="*/ 13478255 w 15258763"/>
              <a:gd name="connsiteY497" fmla="*/ 38289 h 10453302"/>
              <a:gd name="connsiteX498" fmla="*/ 13420819 w 15258763"/>
              <a:gd name="connsiteY498" fmla="*/ 995552 h 10453302"/>
              <a:gd name="connsiteX499" fmla="*/ 13152785 w 15258763"/>
              <a:gd name="connsiteY499" fmla="*/ 2910076 h 10453302"/>
              <a:gd name="connsiteX500" fmla="*/ 13076205 w 15258763"/>
              <a:gd name="connsiteY500" fmla="*/ 3312126 h 10453302"/>
              <a:gd name="connsiteX501" fmla="*/ 13133640 w 15258763"/>
              <a:gd name="connsiteY501" fmla="*/ 3848194 h 10453302"/>
              <a:gd name="connsiteX502" fmla="*/ 13229367 w 15258763"/>
              <a:gd name="connsiteY502" fmla="*/ 4077937 h 10453302"/>
              <a:gd name="connsiteX503" fmla="*/ 13459110 w 15258763"/>
              <a:gd name="connsiteY503" fmla="*/ 5054346 h 10453302"/>
              <a:gd name="connsiteX504" fmla="*/ 13478255 w 15258763"/>
              <a:gd name="connsiteY504" fmla="*/ 6049894 h 10453302"/>
              <a:gd name="connsiteX505" fmla="*/ 13420819 w 15258763"/>
              <a:gd name="connsiteY505" fmla="*/ 6758268 h 10453302"/>
              <a:gd name="connsiteX506" fmla="*/ 13037914 w 15258763"/>
              <a:gd name="connsiteY506" fmla="*/ 8002710 h 10453302"/>
              <a:gd name="connsiteX507" fmla="*/ 12463557 w 15258763"/>
              <a:gd name="connsiteY507" fmla="*/ 9400313 h 10453302"/>
              <a:gd name="connsiteX508" fmla="*/ 12272104 w 15258763"/>
              <a:gd name="connsiteY508" fmla="*/ 10166124 h 10453302"/>
              <a:gd name="connsiteX509" fmla="*/ 12252959 w 15258763"/>
              <a:gd name="connsiteY509" fmla="*/ 10415012 h 10453302"/>
              <a:gd name="connsiteX510" fmla="*/ 11889199 w 15258763"/>
              <a:gd name="connsiteY510" fmla="*/ 10415012 h 10453302"/>
              <a:gd name="connsiteX511" fmla="*/ 11889199 w 15258763"/>
              <a:gd name="connsiteY511" fmla="*/ 10338430 h 10453302"/>
              <a:gd name="connsiteX512" fmla="*/ 12099797 w 15258763"/>
              <a:gd name="connsiteY512" fmla="*/ 9438603 h 10453302"/>
              <a:gd name="connsiteX513" fmla="*/ 12616719 w 15258763"/>
              <a:gd name="connsiteY513" fmla="*/ 8309034 h 10453302"/>
              <a:gd name="connsiteX514" fmla="*/ 12980479 w 15258763"/>
              <a:gd name="connsiteY514" fmla="*/ 7562369 h 10453302"/>
              <a:gd name="connsiteX515" fmla="*/ 13286803 w 15258763"/>
              <a:gd name="connsiteY515" fmla="*/ 6298783 h 10453302"/>
              <a:gd name="connsiteX516" fmla="*/ 13267658 w 15258763"/>
              <a:gd name="connsiteY516" fmla="*/ 5169219 h 10453302"/>
              <a:gd name="connsiteX517" fmla="*/ 12942188 w 15258763"/>
              <a:gd name="connsiteY517" fmla="*/ 4116228 h 10453302"/>
              <a:gd name="connsiteX518" fmla="*/ 12865606 w 15258763"/>
              <a:gd name="connsiteY518" fmla="*/ 3963066 h 10453302"/>
              <a:gd name="connsiteX519" fmla="*/ 12789027 w 15258763"/>
              <a:gd name="connsiteY519" fmla="*/ 3465288 h 10453302"/>
              <a:gd name="connsiteX520" fmla="*/ 12884753 w 15258763"/>
              <a:gd name="connsiteY520" fmla="*/ 3024947 h 10453302"/>
              <a:gd name="connsiteX521" fmla="*/ 13076205 w 15258763"/>
              <a:gd name="connsiteY521" fmla="*/ 2163411 h 10453302"/>
              <a:gd name="connsiteX522" fmla="*/ 13286803 w 15258763"/>
              <a:gd name="connsiteY522" fmla="*/ 38289 h 10453302"/>
              <a:gd name="connsiteX523" fmla="*/ 3446148 w 15258763"/>
              <a:gd name="connsiteY523" fmla="*/ 38289 h 10453302"/>
              <a:gd name="connsiteX524" fmla="*/ 3599310 w 15258763"/>
              <a:gd name="connsiteY524" fmla="*/ 38289 h 10453302"/>
              <a:gd name="connsiteX525" fmla="*/ 3618456 w 15258763"/>
              <a:gd name="connsiteY525" fmla="*/ 95725 h 10453302"/>
              <a:gd name="connsiteX526" fmla="*/ 3905634 w 15258763"/>
              <a:gd name="connsiteY526" fmla="*/ 612647 h 10453302"/>
              <a:gd name="connsiteX527" fmla="*/ 4020506 w 15258763"/>
              <a:gd name="connsiteY527" fmla="*/ 1321020 h 10453302"/>
              <a:gd name="connsiteX528" fmla="*/ 3943926 w 15258763"/>
              <a:gd name="connsiteY528" fmla="*/ 1742215 h 10453302"/>
              <a:gd name="connsiteX529" fmla="*/ 3695038 w 15258763"/>
              <a:gd name="connsiteY529" fmla="*/ 2565461 h 10453302"/>
              <a:gd name="connsiteX530" fmla="*/ 3388713 w 15258763"/>
              <a:gd name="connsiteY530" fmla="*/ 3656741 h 10453302"/>
              <a:gd name="connsiteX531" fmla="*/ 3465294 w 15258763"/>
              <a:gd name="connsiteY531" fmla="*/ 5284084 h 10453302"/>
              <a:gd name="connsiteX532" fmla="*/ 3829055 w 15258763"/>
              <a:gd name="connsiteY532" fmla="*/ 6049894 h 10453302"/>
              <a:gd name="connsiteX533" fmla="*/ 4537428 w 15258763"/>
              <a:gd name="connsiteY533" fmla="*/ 7217755 h 10453302"/>
              <a:gd name="connsiteX534" fmla="*/ 4958623 w 15258763"/>
              <a:gd name="connsiteY534" fmla="*/ 8021855 h 10453302"/>
              <a:gd name="connsiteX535" fmla="*/ 5150076 w 15258763"/>
              <a:gd name="connsiteY535" fmla="*/ 9074844 h 10453302"/>
              <a:gd name="connsiteX536" fmla="*/ 5130930 w 15258763"/>
              <a:gd name="connsiteY536" fmla="*/ 9572620 h 10453302"/>
              <a:gd name="connsiteX537" fmla="*/ 5169222 w 15258763"/>
              <a:gd name="connsiteY537" fmla="*/ 10415012 h 10453302"/>
              <a:gd name="connsiteX538" fmla="*/ 4690591 w 15258763"/>
              <a:gd name="connsiteY538" fmla="*/ 10415012 h 10453302"/>
              <a:gd name="connsiteX539" fmla="*/ 4690591 w 15258763"/>
              <a:gd name="connsiteY539" fmla="*/ 10357576 h 10453302"/>
              <a:gd name="connsiteX540" fmla="*/ 4652300 w 15258763"/>
              <a:gd name="connsiteY540" fmla="*/ 8940827 h 10453302"/>
              <a:gd name="connsiteX541" fmla="*/ 4365120 w 15258763"/>
              <a:gd name="connsiteY541" fmla="*/ 7428352 h 10453302"/>
              <a:gd name="connsiteX542" fmla="*/ 3886489 w 15258763"/>
              <a:gd name="connsiteY542" fmla="*/ 6471090 h 10453302"/>
              <a:gd name="connsiteX543" fmla="*/ 3427003 w 15258763"/>
              <a:gd name="connsiteY543" fmla="*/ 5571263 h 10453302"/>
              <a:gd name="connsiteX544" fmla="*/ 3235551 w 15258763"/>
              <a:gd name="connsiteY544" fmla="*/ 3675886 h 10453302"/>
              <a:gd name="connsiteX545" fmla="*/ 3580165 w 15258763"/>
              <a:gd name="connsiteY545" fmla="*/ 2450590 h 10453302"/>
              <a:gd name="connsiteX546" fmla="*/ 3829055 w 15258763"/>
              <a:gd name="connsiteY546" fmla="*/ 1627344 h 10453302"/>
              <a:gd name="connsiteX547" fmla="*/ 3675892 w 15258763"/>
              <a:gd name="connsiteY547" fmla="*/ 440338 h 10453302"/>
              <a:gd name="connsiteX548" fmla="*/ 3484439 w 15258763"/>
              <a:gd name="connsiteY548" fmla="*/ 134015 h 10453302"/>
              <a:gd name="connsiteX549" fmla="*/ 3446148 w 15258763"/>
              <a:gd name="connsiteY549" fmla="*/ 38289 h 10453302"/>
              <a:gd name="connsiteX550" fmla="*/ 3178115 w 15258763"/>
              <a:gd name="connsiteY550" fmla="*/ 38289 h 10453302"/>
              <a:gd name="connsiteX551" fmla="*/ 3312131 w 15258763"/>
              <a:gd name="connsiteY551" fmla="*/ 38289 h 10453302"/>
              <a:gd name="connsiteX552" fmla="*/ 3331277 w 15258763"/>
              <a:gd name="connsiteY552" fmla="*/ 95725 h 10453302"/>
              <a:gd name="connsiteX553" fmla="*/ 3656746 w 15258763"/>
              <a:gd name="connsiteY553" fmla="*/ 650936 h 10453302"/>
              <a:gd name="connsiteX554" fmla="*/ 3752472 w 15258763"/>
              <a:gd name="connsiteY554" fmla="*/ 1512472 h 10453302"/>
              <a:gd name="connsiteX555" fmla="*/ 3522729 w 15258763"/>
              <a:gd name="connsiteY555" fmla="*/ 2259137 h 10453302"/>
              <a:gd name="connsiteX556" fmla="*/ 3120679 w 15258763"/>
              <a:gd name="connsiteY556" fmla="*/ 3675886 h 10453302"/>
              <a:gd name="connsiteX557" fmla="*/ 3101534 w 15258763"/>
              <a:gd name="connsiteY557" fmla="*/ 5035201 h 10453302"/>
              <a:gd name="connsiteX558" fmla="*/ 3407858 w 15258763"/>
              <a:gd name="connsiteY558" fmla="*/ 5935023 h 10453302"/>
              <a:gd name="connsiteX559" fmla="*/ 3848199 w 15258763"/>
              <a:gd name="connsiteY559" fmla="*/ 6873140 h 10453302"/>
              <a:gd name="connsiteX560" fmla="*/ 4154524 w 15258763"/>
              <a:gd name="connsiteY560" fmla="*/ 7849548 h 10453302"/>
              <a:gd name="connsiteX561" fmla="*/ 4231104 w 15258763"/>
              <a:gd name="connsiteY561" fmla="*/ 8864246 h 10453302"/>
              <a:gd name="connsiteX562" fmla="*/ 4231104 w 15258763"/>
              <a:gd name="connsiteY562" fmla="*/ 9764073 h 10453302"/>
              <a:gd name="connsiteX563" fmla="*/ 4307685 w 15258763"/>
              <a:gd name="connsiteY563" fmla="*/ 10395866 h 10453302"/>
              <a:gd name="connsiteX564" fmla="*/ 3943926 w 15258763"/>
              <a:gd name="connsiteY564" fmla="*/ 10395866 h 10453302"/>
              <a:gd name="connsiteX565" fmla="*/ 3886489 w 15258763"/>
              <a:gd name="connsiteY565" fmla="*/ 10012961 h 10453302"/>
              <a:gd name="connsiteX566" fmla="*/ 3848199 w 15258763"/>
              <a:gd name="connsiteY566" fmla="*/ 8825956 h 10453302"/>
              <a:gd name="connsiteX567" fmla="*/ 3829053 w 15258763"/>
              <a:gd name="connsiteY567" fmla="*/ 7945274 h 10453302"/>
              <a:gd name="connsiteX568" fmla="*/ 3388713 w 15258763"/>
              <a:gd name="connsiteY568" fmla="*/ 6317928 h 10453302"/>
              <a:gd name="connsiteX569" fmla="*/ 3158969 w 15258763"/>
              <a:gd name="connsiteY569" fmla="*/ 5724425 h 10453302"/>
              <a:gd name="connsiteX570" fmla="*/ 2967517 w 15258763"/>
              <a:gd name="connsiteY570" fmla="*/ 5054345 h 10453302"/>
              <a:gd name="connsiteX571" fmla="*/ 3005807 w 15258763"/>
              <a:gd name="connsiteY571" fmla="*/ 3580160 h 10453302"/>
              <a:gd name="connsiteX572" fmla="*/ 3427003 w 15258763"/>
              <a:gd name="connsiteY572" fmla="*/ 2201702 h 10453302"/>
              <a:gd name="connsiteX573" fmla="*/ 3618455 w 15258763"/>
              <a:gd name="connsiteY573" fmla="*/ 1589054 h 10453302"/>
              <a:gd name="connsiteX574" fmla="*/ 3522729 w 15258763"/>
              <a:gd name="connsiteY574" fmla="*/ 631791 h 10453302"/>
              <a:gd name="connsiteX575" fmla="*/ 3427003 w 15258763"/>
              <a:gd name="connsiteY575" fmla="*/ 459484 h 10453302"/>
              <a:gd name="connsiteX576" fmla="*/ 3178115 w 15258763"/>
              <a:gd name="connsiteY576" fmla="*/ 38289 h 10453302"/>
              <a:gd name="connsiteX577" fmla="*/ 2948371 w 15258763"/>
              <a:gd name="connsiteY577" fmla="*/ 38288 h 10453302"/>
              <a:gd name="connsiteX578" fmla="*/ 3063244 w 15258763"/>
              <a:gd name="connsiteY578" fmla="*/ 38288 h 10453302"/>
              <a:gd name="connsiteX579" fmla="*/ 3082388 w 15258763"/>
              <a:gd name="connsiteY579" fmla="*/ 76579 h 10453302"/>
              <a:gd name="connsiteX580" fmla="*/ 3427003 w 15258763"/>
              <a:gd name="connsiteY580" fmla="*/ 650936 h 10453302"/>
              <a:gd name="connsiteX581" fmla="*/ 3522729 w 15258763"/>
              <a:gd name="connsiteY581" fmla="*/ 1608199 h 10453302"/>
              <a:gd name="connsiteX582" fmla="*/ 3292987 w 15258763"/>
              <a:gd name="connsiteY582" fmla="*/ 2278283 h 10453302"/>
              <a:gd name="connsiteX583" fmla="*/ 2890937 w 15258763"/>
              <a:gd name="connsiteY583" fmla="*/ 3561014 h 10453302"/>
              <a:gd name="connsiteX584" fmla="*/ 3005808 w 15258763"/>
              <a:gd name="connsiteY584" fmla="*/ 5743570 h 10453302"/>
              <a:gd name="connsiteX585" fmla="*/ 3178114 w 15258763"/>
              <a:gd name="connsiteY585" fmla="*/ 6260492 h 10453302"/>
              <a:gd name="connsiteX586" fmla="*/ 3541874 w 15258763"/>
              <a:gd name="connsiteY586" fmla="*/ 7945274 h 10453302"/>
              <a:gd name="connsiteX587" fmla="*/ 3541874 w 15258763"/>
              <a:gd name="connsiteY587" fmla="*/ 8825956 h 10453302"/>
              <a:gd name="connsiteX588" fmla="*/ 3522729 w 15258763"/>
              <a:gd name="connsiteY588" fmla="*/ 9476894 h 10453302"/>
              <a:gd name="connsiteX589" fmla="*/ 3637600 w 15258763"/>
              <a:gd name="connsiteY589" fmla="*/ 10357576 h 10453302"/>
              <a:gd name="connsiteX590" fmla="*/ 3637600 w 15258763"/>
              <a:gd name="connsiteY590" fmla="*/ 10415012 h 10453302"/>
              <a:gd name="connsiteX591" fmla="*/ 3350422 w 15258763"/>
              <a:gd name="connsiteY591" fmla="*/ 10415012 h 10453302"/>
              <a:gd name="connsiteX592" fmla="*/ 3312132 w 15258763"/>
              <a:gd name="connsiteY592" fmla="*/ 10280995 h 10453302"/>
              <a:gd name="connsiteX593" fmla="*/ 3197260 w 15258763"/>
              <a:gd name="connsiteY593" fmla="*/ 8634503 h 10453302"/>
              <a:gd name="connsiteX594" fmla="*/ 3216406 w 15258763"/>
              <a:gd name="connsiteY594" fmla="*/ 7658095 h 10453302"/>
              <a:gd name="connsiteX595" fmla="*/ 3120679 w 15258763"/>
              <a:gd name="connsiteY595" fmla="*/ 6911431 h 10453302"/>
              <a:gd name="connsiteX596" fmla="*/ 2814355 w 15258763"/>
              <a:gd name="connsiteY596" fmla="*/ 5762715 h 10453302"/>
              <a:gd name="connsiteX597" fmla="*/ 2737775 w 15258763"/>
              <a:gd name="connsiteY597" fmla="*/ 3618450 h 10453302"/>
              <a:gd name="connsiteX598" fmla="*/ 3158970 w 15258763"/>
              <a:gd name="connsiteY598" fmla="*/ 2278283 h 10453302"/>
              <a:gd name="connsiteX599" fmla="*/ 3388713 w 15258763"/>
              <a:gd name="connsiteY599" fmla="*/ 1627344 h 10453302"/>
              <a:gd name="connsiteX600" fmla="*/ 3292987 w 15258763"/>
              <a:gd name="connsiteY600" fmla="*/ 650936 h 10453302"/>
              <a:gd name="connsiteX601" fmla="*/ 3139825 w 15258763"/>
              <a:gd name="connsiteY601" fmla="*/ 363757 h 10453302"/>
              <a:gd name="connsiteX602" fmla="*/ 2948371 w 15258763"/>
              <a:gd name="connsiteY602" fmla="*/ 38288 h 10453302"/>
              <a:gd name="connsiteX603" fmla="*/ 14971584 w 15258763"/>
              <a:gd name="connsiteY603" fmla="*/ 38288 h 10453302"/>
              <a:gd name="connsiteX604" fmla="*/ 15163037 w 15258763"/>
              <a:gd name="connsiteY604" fmla="*/ 38288 h 10453302"/>
              <a:gd name="connsiteX605" fmla="*/ 15163037 w 15258763"/>
              <a:gd name="connsiteY605" fmla="*/ 95724 h 10453302"/>
              <a:gd name="connsiteX606" fmla="*/ 15105602 w 15258763"/>
              <a:gd name="connsiteY606" fmla="*/ 1187003 h 10453302"/>
              <a:gd name="connsiteX607" fmla="*/ 15105602 w 15258763"/>
              <a:gd name="connsiteY607" fmla="*/ 2393154 h 10453302"/>
              <a:gd name="connsiteX608" fmla="*/ 15220473 w 15258763"/>
              <a:gd name="connsiteY608" fmla="*/ 4001355 h 10453302"/>
              <a:gd name="connsiteX609" fmla="*/ 15258763 w 15258763"/>
              <a:gd name="connsiteY609" fmla="*/ 4326825 h 10453302"/>
              <a:gd name="connsiteX610" fmla="*/ 15258763 w 15258763"/>
              <a:gd name="connsiteY610" fmla="*/ 5437246 h 10453302"/>
              <a:gd name="connsiteX611" fmla="*/ 15258763 w 15258763"/>
              <a:gd name="connsiteY611" fmla="*/ 5475537 h 10453302"/>
              <a:gd name="connsiteX612" fmla="*/ 15124747 w 15258763"/>
              <a:gd name="connsiteY612" fmla="*/ 7007157 h 10453302"/>
              <a:gd name="connsiteX613" fmla="*/ 15086457 w 15258763"/>
              <a:gd name="connsiteY613" fmla="*/ 8175017 h 10453302"/>
              <a:gd name="connsiteX614" fmla="*/ 15163037 w 15258763"/>
              <a:gd name="connsiteY614" fmla="*/ 9400313 h 10453302"/>
              <a:gd name="connsiteX615" fmla="*/ 15258763 w 15258763"/>
              <a:gd name="connsiteY615" fmla="*/ 10415012 h 10453302"/>
              <a:gd name="connsiteX616" fmla="*/ 15067311 w 15258763"/>
              <a:gd name="connsiteY616" fmla="*/ 10415012 h 10453302"/>
              <a:gd name="connsiteX617" fmla="*/ 14952439 w 15258763"/>
              <a:gd name="connsiteY617" fmla="*/ 9113135 h 10453302"/>
              <a:gd name="connsiteX618" fmla="*/ 14875858 w 15258763"/>
              <a:gd name="connsiteY618" fmla="*/ 8175017 h 10453302"/>
              <a:gd name="connsiteX619" fmla="*/ 14933295 w 15258763"/>
              <a:gd name="connsiteY619" fmla="*/ 6834850 h 10453302"/>
              <a:gd name="connsiteX620" fmla="*/ 15048166 w 15258763"/>
              <a:gd name="connsiteY620" fmla="*/ 5513827 h 10453302"/>
              <a:gd name="connsiteX621" fmla="*/ 14971584 w 15258763"/>
              <a:gd name="connsiteY621" fmla="*/ 2967511 h 10453302"/>
              <a:gd name="connsiteX622" fmla="*/ 14895005 w 15258763"/>
              <a:gd name="connsiteY622" fmla="*/ 1474182 h 10453302"/>
              <a:gd name="connsiteX623" fmla="*/ 14952439 w 15258763"/>
              <a:gd name="connsiteY623" fmla="*/ 306322 h 10453302"/>
              <a:gd name="connsiteX624" fmla="*/ 14971584 w 15258763"/>
              <a:gd name="connsiteY624" fmla="*/ 38288 h 10453302"/>
              <a:gd name="connsiteX625" fmla="*/ 13842016 w 15258763"/>
              <a:gd name="connsiteY625" fmla="*/ 38288 h 10453302"/>
              <a:gd name="connsiteX626" fmla="*/ 13976032 w 15258763"/>
              <a:gd name="connsiteY626" fmla="*/ 38288 h 10453302"/>
              <a:gd name="connsiteX627" fmla="*/ 13976032 w 15258763"/>
              <a:gd name="connsiteY627" fmla="*/ 76579 h 10453302"/>
              <a:gd name="connsiteX628" fmla="*/ 13976032 w 15258763"/>
              <a:gd name="connsiteY628" fmla="*/ 708372 h 10453302"/>
              <a:gd name="connsiteX629" fmla="*/ 13937742 w 15258763"/>
              <a:gd name="connsiteY629" fmla="*/ 2450589 h 10453302"/>
              <a:gd name="connsiteX630" fmla="*/ 14014322 w 15258763"/>
              <a:gd name="connsiteY630" fmla="*/ 3848192 h 10453302"/>
              <a:gd name="connsiteX631" fmla="*/ 14129194 w 15258763"/>
              <a:gd name="connsiteY631" fmla="*/ 5379810 h 10453302"/>
              <a:gd name="connsiteX632" fmla="*/ 13918595 w 15258763"/>
              <a:gd name="connsiteY632" fmla="*/ 7409207 h 10453302"/>
              <a:gd name="connsiteX633" fmla="*/ 13650563 w 15258763"/>
              <a:gd name="connsiteY633" fmla="*/ 9400313 h 10453302"/>
              <a:gd name="connsiteX634" fmla="*/ 13612272 w 15258763"/>
              <a:gd name="connsiteY634" fmla="*/ 10395866 h 10453302"/>
              <a:gd name="connsiteX635" fmla="*/ 13286803 w 15258763"/>
              <a:gd name="connsiteY635" fmla="*/ 10395866 h 10453302"/>
              <a:gd name="connsiteX636" fmla="*/ 13325093 w 15258763"/>
              <a:gd name="connsiteY636" fmla="*/ 9783218 h 10453302"/>
              <a:gd name="connsiteX637" fmla="*/ 13535690 w 15258763"/>
              <a:gd name="connsiteY637" fmla="*/ 8672793 h 10453302"/>
              <a:gd name="connsiteX638" fmla="*/ 13822869 w 15258763"/>
              <a:gd name="connsiteY638" fmla="*/ 7141173 h 10453302"/>
              <a:gd name="connsiteX639" fmla="*/ 13976032 w 15258763"/>
              <a:gd name="connsiteY639" fmla="*/ 5513827 h 10453302"/>
              <a:gd name="connsiteX640" fmla="*/ 13976032 w 15258763"/>
              <a:gd name="connsiteY640" fmla="*/ 4652295 h 10453302"/>
              <a:gd name="connsiteX641" fmla="*/ 13822869 w 15258763"/>
              <a:gd name="connsiteY641" fmla="*/ 3714177 h 10453302"/>
              <a:gd name="connsiteX642" fmla="*/ 13765434 w 15258763"/>
              <a:gd name="connsiteY642" fmla="*/ 2814349 h 10453302"/>
              <a:gd name="connsiteX643" fmla="*/ 13842016 w 15258763"/>
              <a:gd name="connsiteY643" fmla="*/ 1952812 h 10453302"/>
              <a:gd name="connsiteX644" fmla="*/ 13880305 w 15258763"/>
              <a:gd name="connsiteY644" fmla="*/ 440338 h 10453302"/>
              <a:gd name="connsiteX645" fmla="*/ 13842016 w 15258763"/>
              <a:gd name="connsiteY645" fmla="*/ 38288 h 10453302"/>
              <a:gd name="connsiteX646" fmla="*/ 497781 w 15258763"/>
              <a:gd name="connsiteY646" fmla="*/ 38288 h 10453302"/>
              <a:gd name="connsiteX647" fmla="*/ 689233 w 15258763"/>
              <a:gd name="connsiteY647" fmla="*/ 38288 h 10453302"/>
              <a:gd name="connsiteX648" fmla="*/ 995556 w 15258763"/>
              <a:gd name="connsiteY648" fmla="*/ 765808 h 10453302"/>
              <a:gd name="connsiteX649" fmla="*/ 1091284 w 15258763"/>
              <a:gd name="connsiteY649" fmla="*/ 1033840 h 10453302"/>
              <a:gd name="connsiteX650" fmla="*/ 1148718 w 15258763"/>
              <a:gd name="connsiteY650" fmla="*/ 2278282 h 10453302"/>
              <a:gd name="connsiteX651" fmla="*/ 861540 w 15258763"/>
              <a:gd name="connsiteY651" fmla="*/ 3388706 h 10453302"/>
              <a:gd name="connsiteX652" fmla="*/ 402054 w 15258763"/>
              <a:gd name="connsiteY652" fmla="*/ 5092635 h 10453302"/>
              <a:gd name="connsiteX653" fmla="*/ 268038 w 15258763"/>
              <a:gd name="connsiteY653" fmla="*/ 6547671 h 10453302"/>
              <a:gd name="connsiteX654" fmla="*/ 363764 w 15258763"/>
              <a:gd name="connsiteY654" fmla="*/ 7658095 h 10453302"/>
              <a:gd name="connsiteX655" fmla="*/ 459490 w 15258763"/>
              <a:gd name="connsiteY655" fmla="*/ 8864246 h 10453302"/>
              <a:gd name="connsiteX656" fmla="*/ 497781 w 15258763"/>
              <a:gd name="connsiteY656" fmla="*/ 9859799 h 10453302"/>
              <a:gd name="connsiteX657" fmla="*/ 555216 w 15258763"/>
              <a:gd name="connsiteY657" fmla="*/ 10415012 h 10453302"/>
              <a:gd name="connsiteX658" fmla="*/ 421200 w 15258763"/>
              <a:gd name="connsiteY658" fmla="*/ 10415012 h 10453302"/>
              <a:gd name="connsiteX659" fmla="*/ 421200 w 15258763"/>
              <a:gd name="connsiteY659" fmla="*/ 10357576 h 10453302"/>
              <a:gd name="connsiteX660" fmla="*/ 382908 w 15258763"/>
              <a:gd name="connsiteY660" fmla="*/ 9630056 h 10453302"/>
              <a:gd name="connsiteX661" fmla="*/ 306328 w 15258763"/>
              <a:gd name="connsiteY661" fmla="*/ 8136727 h 10453302"/>
              <a:gd name="connsiteX662" fmla="*/ 153166 w 15258763"/>
              <a:gd name="connsiteY662" fmla="*/ 6605106 h 10453302"/>
              <a:gd name="connsiteX663" fmla="*/ 229747 w 15258763"/>
              <a:gd name="connsiteY663" fmla="*/ 5130926 h 10453302"/>
              <a:gd name="connsiteX664" fmla="*/ 593506 w 15258763"/>
              <a:gd name="connsiteY664" fmla="*/ 3695030 h 10453302"/>
              <a:gd name="connsiteX665" fmla="*/ 938122 w 15258763"/>
              <a:gd name="connsiteY665" fmla="*/ 2297427 h 10453302"/>
              <a:gd name="connsiteX666" fmla="*/ 784959 w 15258763"/>
              <a:gd name="connsiteY666" fmla="*/ 765808 h 10453302"/>
              <a:gd name="connsiteX667" fmla="*/ 612652 w 15258763"/>
              <a:gd name="connsiteY667" fmla="*/ 325467 h 10453302"/>
              <a:gd name="connsiteX668" fmla="*/ 497781 w 15258763"/>
              <a:gd name="connsiteY668" fmla="*/ 38288 h 10453302"/>
              <a:gd name="connsiteX669" fmla="*/ 14646116 w 15258763"/>
              <a:gd name="connsiteY669" fmla="*/ 38287 h 10453302"/>
              <a:gd name="connsiteX670" fmla="*/ 14818423 w 15258763"/>
              <a:gd name="connsiteY670" fmla="*/ 38287 h 10453302"/>
              <a:gd name="connsiteX671" fmla="*/ 14799279 w 15258763"/>
              <a:gd name="connsiteY671" fmla="*/ 536064 h 10453302"/>
              <a:gd name="connsiteX672" fmla="*/ 14760987 w 15258763"/>
              <a:gd name="connsiteY672" fmla="*/ 1914522 h 10453302"/>
              <a:gd name="connsiteX673" fmla="*/ 14799279 w 15258763"/>
              <a:gd name="connsiteY673" fmla="*/ 2699477 h 10453302"/>
              <a:gd name="connsiteX674" fmla="*/ 14933295 w 15258763"/>
              <a:gd name="connsiteY674" fmla="*/ 4288533 h 10453302"/>
              <a:gd name="connsiteX675" fmla="*/ 14895005 w 15258763"/>
              <a:gd name="connsiteY675" fmla="*/ 5820151 h 10453302"/>
              <a:gd name="connsiteX676" fmla="*/ 14741842 w 15258763"/>
              <a:gd name="connsiteY676" fmla="*/ 7217755 h 10453302"/>
              <a:gd name="connsiteX677" fmla="*/ 14703552 w 15258763"/>
              <a:gd name="connsiteY677" fmla="*/ 8232453 h 10453302"/>
              <a:gd name="connsiteX678" fmla="*/ 14760987 w 15258763"/>
              <a:gd name="connsiteY678" fmla="*/ 8921682 h 10453302"/>
              <a:gd name="connsiteX679" fmla="*/ 14837568 w 15258763"/>
              <a:gd name="connsiteY679" fmla="*/ 9936380 h 10453302"/>
              <a:gd name="connsiteX680" fmla="*/ 14875858 w 15258763"/>
              <a:gd name="connsiteY680" fmla="*/ 10434157 h 10453302"/>
              <a:gd name="connsiteX681" fmla="*/ 14684406 w 15258763"/>
              <a:gd name="connsiteY681" fmla="*/ 10434157 h 10453302"/>
              <a:gd name="connsiteX682" fmla="*/ 14684406 w 15258763"/>
              <a:gd name="connsiteY682" fmla="*/ 10415012 h 10453302"/>
              <a:gd name="connsiteX683" fmla="*/ 14550390 w 15258763"/>
              <a:gd name="connsiteY683" fmla="*/ 8711084 h 10453302"/>
              <a:gd name="connsiteX684" fmla="*/ 14607826 w 15258763"/>
              <a:gd name="connsiteY684" fmla="*/ 6758268 h 10453302"/>
              <a:gd name="connsiteX685" fmla="*/ 14760987 w 15258763"/>
              <a:gd name="connsiteY685" fmla="*/ 5379810 h 10453302"/>
              <a:gd name="connsiteX686" fmla="*/ 14684406 w 15258763"/>
              <a:gd name="connsiteY686" fmla="*/ 3350416 h 10453302"/>
              <a:gd name="connsiteX687" fmla="*/ 14588680 w 15258763"/>
              <a:gd name="connsiteY687" fmla="*/ 1608198 h 10453302"/>
              <a:gd name="connsiteX688" fmla="*/ 14646116 w 15258763"/>
              <a:gd name="connsiteY688" fmla="*/ 38287 h 10453302"/>
              <a:gd name="connsiteX689" fmla="*/ 880685 w 15258763"/>
              <a:gd name="connsiteY689" fmla="*/ 38287 h 10453302"/>
              <a:gd name="connsiteX690" fmla="*/ 1072137 w 15258763"/>
              <a:gd name="connsiteY690" fmla="*/ 38287 h 10453302"/>
              <a:gd name="connsiteX691" fmla="*/ 1340171 w 15258763"/>
              <a:gd name="connsiteY691" fmla="*/ 631790 h 10453302"/>
              <a:gd name="connsiteX692" fmla="*/ 1589059 w 15258763"/>
              <a:gd name="connsiteY692" fmla="*/ 1263583 h 10453302"/>
              <a:gd name="connsiteX693" fmla="*/ 1569914 w 15258763"/>
              <a:gd name="connsiteY693" fmla="*/ 2259136 h 10453302"/>
              <a:gd name="connsiteX694" fmla="*/ 1474187 w 15258763"/>
              <a:gd name="connsiteY694" fmla="*/ 2508025 h 10453302"/>
              <a:gd name="connsiteX695" fmla="*/ 670087 w 15258763"/>
              <a:gd name="connsiteY695" fmla="*/ 5437246 h 10453302"/>
              <a:gd name="connsiteX696" fmla="*/ 574361 w 15258763"/>
              <a:gd name="connsiteY696" fmla="*/ 6547671 h 10453302"/>
              <a:gd name="connsiteX697" fmla="*/ 670087 w 15258763"/>
              <a:gd name="connsiteY697" fmla="*/ 7715531 h 10453302"/>
              <a:gd name="connsiteX698" fmla="*/ 727523 w 15258763"/>
              <a:gd name="connsiteY698" fmla="*/ 8883392 h 10453302"/>
              <a:gd name="connsiteX699" fmla="*/ 765813 w 15258763"/>
              <a:gd name="connsiteY699" fmla="*/ 9955525 h 10453302"/>
              <a:gd name="connsiteX700" fmla="*/ 804104 w 15258763"/>
              <a:gd name="connsiteY700" fmla="*/ 10415012 h 10453302"/>
              <a:gd name="connsiteX701" fmla="*/ 670087 w 15258763"/>
              <a:gd name="connsiteY701" fmla="*/ 10415012 h 10453302"/>
              <a:gd name="connsiteX702" fmla="*/ 612651 w 15258763"/>
              <a:gd name="connsiteY702" fmla="*/ 9113135 h 10453302"/>
              <a:gd name="connsiteX703" fmla="*/ 593506 w 15258763"/>
              <a:gd name="connsiteY703" fmla="*/ 8404760 h 10453302"/>
              <a:gd name="connsiteX704" fmla="*/ 440344 w 15258763"/>
              <a:gd name="connsiteY704" fmla="*/ 6815705 h 10453302"/>
              <a:gd name="connsiteX705" fmla="*/ 536070 w 15258763"/>
              <a:gd name="connsiteY705" fmla="*/ 5245794 h 10453302"/>
              <a:gd name="connsiteX706" fmla="*/ 1072137 w 15258763"/>
              <a:gd name="connsiteY706" fmla="*/ 3254689 h 10453302"/>
              <a:gd name="connsiteX707" fmla="*/ 1378461 w 15258763"/>
              <a:gd name="connsiteY707" fmla="*/ 2259136 h 10453302"/>
              <a:gd name="connsiteX708" fmla="*/ 1378461 w 15258763"/>
              <a:gd name="connsiteY708" fmla="*/ 1244438 h 10453302"/>
              <a:gd name="connsiteX709" fmla="*/ 1148718 w 15258763"/>
              <a:gd name="connsiteY709" fmla="*/ 631790 h 10453302"/>
              <a:gd name="connsiteX710" fmla="*/ 880685 w 15258763"/>
              <a:gd name="connsiteY710" fmla="*/ 38287 h 10453302"/>
              <a:gd name="connsiteX711" fmla="*/ 14071758 w 15258763"/>
              <a:gd name="connsiteY711" fmla="*/ 38287 h 10453302"/>
              <a:gd name="connsiteX712" fmla="*/ 14205774 w 15258763"/>
              <a:gd name="connsiteY712" fmla="*/ 38287 h 10453302"/>
              <a:gd name="connsiteX713" fmla="*/ 14205774 w 15258763"/>
              <a:gd name="connsiteY713" fmla="*/ 76578 h 10453302"/>
              <a:gd name="connsiteX714" fmla="*/ 14205774 w 15258763"/>
              <a:gd name="connsiteY714" fmla="*/ 1569907 h 10453302"/>
              <a:gd name="connsiteX715" fmla="*/ 14205774 w 15258763"/>
              <a:gd name="connsiteY715" fmla="*/ 2565460 h 10453302"/>
              <a:gd name="connsiteX716" fmla="*/ 14244065 w 15258763"/>
              <a:gd name="connsiteY716" fmla="*/ 3197253 h 10453302"/>
              <a:gd name="connsiteX717" fmla="*/ 14378082 w 15258763"/>
              <a:gd name="connsiteY717" fmla="*/ 4250243 h 10453302"/>
              <a:gd name="connsiteX718" fmla="*/ 14378082 w 15258763"/>
              <a:gd name="connsiteY718" fmla="*/ 5571263 h 10453302"/>
              <a:gd name="connsiteX719" fmla="*/ 14224921 w 15258763"/>
              <a:gd name="connsiteY719" fmla="*/ 6834850 h 10453302"/>
              <a:gd name="connsiteX720" fmla="*/ 14110048 w 15258763"/>
              <a:gd name="connsiteY720" fmla="*/ 8041000 h 10453302"/>
              <a:gd name="connsiteX721" fmla="*/ 14071758 w 15258763"/>
              <a:gd name="connsiteY721" fmla="*/ 9093989 h 10453302"/>
              <a:gd name="connsiteX722" fmla="*/ 14071758 w 15258763"/>
              <a:gd name="connsiteY722" fmla="*/ 9993816 h 10453302"/>
              <a:gd name="connsiteX723" fmla="*/ 14090903 w 15258763"/>
              <a:gd name="connsiteY723" fmla="*/ 10453302 h 10453302"/>
              <a:gd name="connsiteX724" fmla="*/ 13842016 w 15258763"/>
              <a:gd name="connsiteY724" fmla="*/ 10453302 h 10453302"/>
              <a:gd name="connsiteX725" fmla="*/ 13842016 w 15258763"/>
              <a:gd name="connsiteY725" fmla="*/ 10415012 h 10453302"/>
              <a:gd name="connsiteX726" fmla="*/ 13842016 w 15258763"/>
              <a:gd name="connsiteY726" fmla="*/ 9610911 h 10453302"/>
              <a:gd name="connsiteX727" fmla="*/ 14148339 w 15258763"/>
              <a:gd name="connsiteY727" fmla="*/ 6451945 h 10453302"/>
              <a:gd name="connsiteX728" fmla="*/ 14263210 w 15258763"/>
              <a:gd name="connsiteY728" fmla="*/ 5379810 h 10453302"/>
              <a:gd name="connsiteX729" fmla="*/ 14167484 w 15258763"/>
              <a:gd name="connsiteY729" fmla="*/ 3848192 h 10453302"/>
              <a:gd name="connsiteX730" fmla="*/ 14071758 w 15258763"/>
              <a:gd name="connsiteY730" fmla="*/ 2622896 h 10453302"/>
              <a:gd name="connsiteX731" fmla="*/ 14090903 w 15258763"/>
              <a:gd name="connsiteY731" fmla="*/ 689226 h 10453302"/>
              <a:gd name="connsiteX732" fmla="*/ 14071758 w 15258763"/>
              <a:gd name="connsiteY732" fmla="*/ 38287 h 10453302"/>
              <a:gd name="connsiteX733" fmla="*/ 14339792 w 15258763"/>
              <a:gd name="connsiteY733" fmla="*/ 38287 h 10453302"/>
              <a:gd name="connsiteX734" fmla="*/ 14492953 w 15258763"/>
              <a:gd name="connsiteY734" fmla="*/ 38287 h 10453302"/>
              <a:gd name="connsiteX735" fmla="*/ 14492953 w 15258763"/>
              <a:gd name="connsiteY735" fmla="*/ 57431 h 10453302"/>
              <a:gd name="connsiteX736" fmla="*/ 14473808 w 15258763"/>
              <a:gd name="connsiteY736" fmla="*/ 2010247 h 10453302"/>
              <a:gd name="connsiteX737" fmla="*/ 14550390 w 15258763"/>
              <a:gd name="connsiteY737" fmla="*/ 3216398 h 10453302"/>
              <a:gd name="connsiteX738" fmla="*/ 14684406 w 15258763"/>
              <a:gd name="connsiteY738" fmla="*/ 4767165 h 10453302"/>
              <a:gd name="connsiteX739" fmla="*/ 14531245 w 15258763"/>
              <a:gd name="connsiteY739" fmla="*/ 6566816 h 10453302"/>
              <a:gd name="connsiteX740" fmla="*/ 14416374 w 15258763"/>
              <a:gd name="connsiteY740" fmla="*/ 8289889 h 10453302"/>
              <a:gd name="connsiteX741" fmla="*/ 14435519 w 15258763"/>
              <a:gd name="connsiteY741" fmla="*/ 8864246 h 10453302"/>
              <a:gd name="connsiteX742" fmla="*/ 14492953 w 15258763"/>
              <a:gd name="connsiteY742" fmla="*/ 9993816 h 10453302"/>
              <a:gd name="connsiteX743" fmla="*/ 14531245 w 15258763"/>
              <a:gd name="connsiteY743" fmla="*/ 10415012 h 10453302"/>
              <a:gd name="connsiteX744" fmla="*/ 14320647 w 15258763"/>
              <a:gd name="connsiteY744" fmla="*/ 10415012 h 10453302"/>
              <a:gd name="connsiteX745" fmla="*/ 14282356 w 15258763"/>
              <a:gd name="connsiteY745" fmla="*/ 9974671 h 10453302"/>
              <a:gd name="connsiteX746" fmla="*/ 14263211 w 15258763"/>
              <a:gd name="connsiteY746" fmla="*/ 8730230 h 10453302"/>
              <a:gd name="connsiteX747" fmla="*/ 14416374 w 15258763"/>
              <a:gd name="connsiteY747" fmla="*/ 6356218 h 10453302"/>
              <a:gd name="connsiteX748" fmla="*/ 14531245 w 15258763"/>
              <a:gd name="connsiteY748" fmla="*/ 5207505 h 10453302"/>
              <a:gd name="connsiteX749" fmla="*/ 14416374 w 15258763"/>
              <a:gd name="connsiteY749" fmla="*/ 3484431 h 10453302"/>
              <a:gd name="connsiteX750" fmla="*/ 14320647 w 15258763"/>
              <a:gd name="connsiteY750" fmla="*/ 2182554 h 10453302"/>
              <a:gd name="connsiteX751" fmla="*/ 14339792 w 15258763"/>
              <a:gd name="connsiteY751" fmla="*/ 95723 h 10453302"/>
              <a:gd name="connsiteX752" fmla="*/ 14339792 w 15258763"/>
              <a:gd name="connsiteY752" fmla="*/ 38287 h 10453302"/>
              <a:gd name="connsiteX753" fmla="*/ 2527174 w 15258763"/>
              <a:gd name="connsiteY753" fmla="*/ 38287 h 10453302"/>
              <a:gd name="connsiteX754" fmla="*/ 2642046 w 15258763"/>
              <a:gd name="connsiteY754" fmla="*/ 38287 h 10453302"/>
              <a:gd name="connsiteX755" fmla="*/ 2910079 w 15258763"/>
              <a:gd name="connsiteY755" fmla="*/ 478628 h 10453302"/>
              <a:gd name="connsiteX756" fmla="*/ 3120677 w 15258763"/>
              <a:gd name="connsiteY756" fmla="*/ 880678 h 10453302"/>
              <a:gd name="connsiteX757" fmla="*/ 3197258 w 15258763"/>
              <a:gd name="connsiteY757" fmla="*/ 1627343 h 10453302"/>
              <a:gd name="connsiteX758" fmla="*/ 3044096 w 15258763"/>
              <a:gd name="connsiteY758" fmla="*/ 2105974 h 10453302"/>
              <a:gd name="connsiteX759" fmla="*/ 2718627 w 15258763"/>
              <a:gd name="connsiteY759" fmla="*/ 2871783 h 10453302"/>
              <a:gd name="connsiteX760" fmla="*/ 2431448 w 15258763"/>
              <a:gd name="connsiteY760" fmla="*/ 5686135 h 10453302"/>
              <a:gd name="connsiteX761" fmla="*/ 2603755 w 15258763"/>
              <a:gd name="connsiteY761" fmla="*/ 6758268 h 10453302"/>
              <a:gd name="connsiteX762" fmla="*/ 2527174 w 15258763"/>
              <a:gd name="connsiteY762" fmla="*/ 7926129 h 10453302"/>
              <a:gd name="connsiteX763" fmla="*/ 2450593 w 15258763"/>
              <a:gd name="connsiteY763" fmla="*/ 8328179 h 10453302"/>
              <a:gd name="connsiteX764" fmla="*/ 2469738 w 15258763"/>
              <a:gd name="connsiteY764" fmla="*/ 9381168 h 10453302"/>
              <a:gd name="connsiteX765" fmla="*/ 2680336 w 15258763"/>
              <a:gd name="connsiteY765" fmla="*/ 10415012 h 10453302"/>
              <a:gd name="connsiteX766" fmla="*/ 2450593 w 15258763"/>
              <a:gd name="connsiteY766" fmla="*/ 10415012 h 10453302"/>
              <a:gd name="connsiteX767" fmla="*/ 2431448 w 15258763"/>
              <a:gd name="connsiteY767" fmla="*/ 10357576 h 10453302"/>
              <a:gd name="connsiteX768" fmla="*/ 2316576 w 15258763"/>
              <a:gd name="connsiteY768" fmla="*/ 9878945 h 10453302"/>
              <a:gd name="connsiteX769" fmla="*/ 2201705 w 15258763"/>
              <a:gd name="connsiteY769" fmla="*/ 8500486 h 10453302"/>
              <a:gd name="connsiteX770" fmla="*/ 2316576 w 15258763"/>
              <a:gd name="connsiteY770" fmla="*/ 7849548 h 10453302"/>
              <a:gd name="connsiteX771" fmla="*/ 2431448 w 15258763"/>
              <a:gd name="connsiteY771" fmla="*/ 6853995 h 10453302"/>
              <a:gd name="connsiteX772" fmla="*/ 2297431 w 15258763"/>
              <a:gd name="connsiteY772" fmla="*/ 5686135 h 10453302"/>
              <a:gd name="connsiteX773" fmla="*/ 2412303 w 15258763"/>
              <a:gd name="connsiteY773" fmla="*/ 3580158 h 10453302"/>
              <a:gd name="connsiteX774" fmla="*/ 2852643 w 15258763"/>
              <a:gd name="connsiteY774" fmla="*/ 2335716 h 10453302"/>
              <a:gd name="connsiteX775" fmla="*/ 3063241 w 15258763"/>
              <a:gd name="connsiteY775" fmla="*/ 1780505 h 10453302"/>
              <a:gd name="connsiteX776" fmla="*/ 3005805 w 15258763"/>
              <a:gd name="connsiteY776" fmla="*/ 804097 h 10453302"/>
              <a:gd name="connsiteX777" fmla="*/ 2756917 w 15258763"/>
              <a:gd name="connsiteY777" fmla="*/ 363756 h 10453302"/>
              <a:gd name="connsiteX778" fmla="*/ 2527174 w 15258763"/>
              <a:gd name="connsiteY778" fmla="*/ 38287 h 10453302"/>
              <a:gd name="connsiteX779" fmla="*/ 1225299 w 15258763"/>
              <a:gd name="connsiteY779" fmla="*/ 38286 h 10453302"/>
              <a:gd name="connsiteX780" fmla="*/ 1397606 w 15258763"/>
              <a:gd name="connsiteY780" fmla="*/ 38286 h 10453302"/>
              <a:gd name="connsiteX781" fmla="*/ 1684785 w 15258763"/>
              <a:gd name="connsiteY781" fmla="*/ 574354 h 10453302"/>
              <a:gd name="connsiteX782" fmla="*/ 1971964 w 15258763"/>
              <a:gd name="connsiteY782" fmla="*/ 1244437 h 10453302"/>
              <a:gd name="connsiteX783" fmla="*/ 1971964 w 15258763"/>
              <a:gd name="connsiteY783" fmla="*/ 2105973 h 10453302"/>
              <a:gd name="connsiteX784" fmla="*/ 1837947 w 15258763"/>
              <a:gd name="connsiteY784" fmla="*/ 2469733 h 10453302"/>
              <a:gd name="connsiteX785" fmla="*/ 1493332 w 15258763"/>
              <a:gd name="connsiteY785" fmla="*/ 3388705 h 10453302"/>
              <a:gd name="connsiteX786" fmla="*/ 957265 w 15258763"/>
              <a:gd name="connsiteY786" fmla="*/ 5609554 h 10453302"/>
              <a:gd name="connsiteX787" fmla="*/ 861539 w 15258763"/>
              <a:gd name="connsiteY787" fmla="*/ 6662542 h 10453302"/>
              <a:gd name="connsiteX788" fmla="*/ 899829 w 15258763"/>
              <a:gd name="connsiteY788" fmla="*/ 7409207 h 10453302"/>
              <a:gd name="connsiteX789" fmla="*/ 957265 w 15258763"/>
              <a:gd name="connsiteY789" fmla="*/ 8443051 h 10453302"/>
              <a:gd name="connsiteX790" fmla="*/ 957265 w 15258763"/>
              <a:gd name="connsiteY790" fmla="*/ 9572620 h 10453302"/>
              <a:gd name="connsiteX791" fmla="*/ 1033846 w 15258763"/>
              <a:gd name="connsiteY791" fmla="*/ 10415012 h 10453302"/>
              <a:gd name="connsiteX792" fmla="*/ 899829 w 15258763"/>
              <a:gd name="connsiteY792" fmla="*/ 10415012 h 10453302"/>
              <a:gd name="connsiteX793" fmla="*/ 899829 w 15258763"/>
              <a:gd name="connsiteY793" fmla="*/ 10357576 h 10453302"/>
              <a:gd name="connsiteX794" fmla="*/ 823249 w 15258763"/>
              <a:gd name="connsiteY794" fmla="*/ 8787665 h 10453302"/>
              <a:gd name="connsiteX795" fmla="*/ 823249 w 15258763"/>
              <a:gd name="connsiteY795" fmla="*/ 8117582 h 10453302"/>
              <a:gd name="connsiteX796" fmla="*/ 727522 w 15258763"/>
              <a:gd name="connsiteY796" fmla="*/ 6834850 h 10453302"/>
              <a:gd name="connsiteX797" fmla="*/ 746668 w 15258763"/>
              <a:gd name="connsiteY797" fmla="*/ 5858442 h 10453302"/>
              <a:gd name="connsiteX798" fmla="*/ 1608204 w 15258763"/>
              <a:gd name="connsiteY798" fmla="*/ 2603750 h 10453302"/>
              <a:gd name="connsiteX799" fmla="*/ 1780511 w 15258763"/>
              <a:gd name="connsiteY799" fmla="*/ 2144264 h 10453302"/>
              <a:gd name="connsiteX800" fmla="*/ 1799656 w 15258763"/>
              <a:gd name="connsiteY800" fmla="*/ 1321018 h 10453302"/>
              <a:gd name="connsiteX801" fmla="*/ 1512478 w 15258763"/>
              <a:gd name="connsiteY801" fmla="*/ 612644 h 10453302"/>
              <a:gd name="connsiteX802" fmla="*/ 1225299 w 15258763"/>
              <a:gd name="connsiteY802" fmla="*/ 38286 h 10453302"/>
              <a:gd name="connsiteX803" fmla="*/ 2297432 w 15258763"/>
              <a:gd name="connsiteY803" fmla="*/ 38286 h 10453302"/>
              <a:gd name="connsiteX804" fmla="*/ 2412302 w 15258763"/>
              <a:gd name="connsiteY804" fmla="*/ 38286 h 10453302"/>
              <a:gd name="connsiteX805" fmla="*/ 2527174 w 15258763"/>
              <a:gd name="connsiteY805" fmla="*/ 248884 h 10453302"/>
              <a:gd name="connsiteX806" fmla="*/ 2871788 w 15258763"/>
              <a:gd name="connsiteY806" fmla="*/ 842387 h 10453302"/>
              <a:gd name="connsiteX807" fmla="*/ 3024951 w 15258763"/>
              <a:gd name="connsiteY807" fmla="*/ 1397599 h 10453302"/>
              <a:gd name="connsiteX808" fmla="*/ 2910079 w 15258763"/>
              <a:gd name="connsiteY808" fmla="*/ 1933666 h 10453302"/>
              <a:gd name="connsiteX809" fmla="*/ 2603755 w 15258763"/>
              <a:gd name="connsiteY809" fmla="*/ 2661186 h 10453302"/>
              <a:gd name="connsiteX810" fmla="*/ 2144269 w 15258763"/>
              <a:gd name="connsiteY810" fmla="*/ 5666989 h 10453302"/>
              <a:gd name="connsiteX811" fmla="*/ 2239995 w 15258763"/>
              <a:gd name="connsiteY811" fmla="*/ 6758268 h 10453302"/>
              <a:gd name="connsiteX812" fmla="*/ 2144269 w 15258763"/>
              <a:gd name="connsiteY812" fmla="*/ 7772967 h 10453302"/>
              <a:gd name="connsiteX813" fmla="*/ 2067689 w 15258763"/>
              <a:gd name="connsiteY813" fmla="*/ 8060146 h 10453302"/>
              <a:gd name="connsiteX814" fmla="*/ 2010253 w 15258763"/>
              <a:gd name="connsiteY814" fmla="*/ 9362023 h 10453302"/>
              <a:gd name="connsiteX815" fmla="*/ 2239995 w 15258763"/>
              <a:gd name="connsiteY815" fmla="*/ 10415012 h 10453302"/>
              <a:gd name="connsiteX816" fmla="*/ 2029398 w 15258763"/>
              <a:gd name="connsiteY816" fmla="*/ 10415012 h 10453302"/>
              <a:gd name="connsiteX817" fmla="*/ 1857090 w 15258763"/>
              <a:gd name="connsiteY817" fmla="*/ 9649202 h 10453302"/>
              <a:gd name="connsiteX818" fmla="*/ 1952816 w 15258763"/>
              <a:gd name="connsiteY818" fmla="*/ 7792112 h 10453302"/>
              <a:gd name="connsiteX819" fmla="*/ 2048544 w 15258763"/>
              <a:gd name="connsiteY819" fmla="*/ 6892285 h 10453302"/>
              <a:gd name="connsiteX820" fmla="*/ 1991108 w 15258763"/>
              <a:gd name="connsiteY820" fmla="*/ 5590408 h 10453302"/>
              <a:gd name="connsiteX821" fmla="*/ 2105978 w 15258763"/>
              <a:gd name="connsiteY821" fmla="*/ 3924772 h 10453302"/>
              <a:gd name="connsiteX822" fmla="*/ 2603755 w 15258763"/>
              <a:gd name="connsiteY822" fmla="*/ 2450588 h 10453302"/>
              <a:gd name="connsiteX823" fmla="*/ 2871788 w 15258763"/>
              <a:gd name="connsiteY823" fmla="*/ 1780504 h 10453302"/>
              <a:gd name="connsiteX824" fmla="*/ 2929225 w 15258763"/>
              <a:gd name="connsiteY824" fmla="*/ 1301873 h 10453302"/>
              <a:gd name="connsiteX825" fmla="*/ 2756917 w 15258763"/>
              <a:gd name="connsiteY825" fmla="*/ 746660 h 10453302"/>
              <a:gd name="connsiteX826" fmla="*/ 2354868 w 15258763"/>
              <a:gd name="connsiteY826" fmla="*/ 57431 h 10453302"/>
              <a:gd name="connsiteX827" fmla="*/ 2297432 w 15258763"/>
              <a:gd name="connsiteY827" fmla="*/ 38286 h 10453302"/>
              <a:gd name="connsiteX828" fmla="*/ 1531622 w 15258763"/>
              <a:gd name="connsiteY828" fmla="*/ 38286 h 10453302"/>
              <a:gd name="connsiteX829" fmla="*/ 1684784 w 15258763"/>
              <a:gd name="connsiteY829" fmla="*/ 38286 h 10453302"/>
              <a:gd name="connsiteX830" fmla="*/ 1876236 w 15258763"/>
              <a:gd name="connsiteY830" fmla="*/ 363755 h 10453302"/>
              <a:gd name="connsiteX831" fmla="*/ 2259141 w 15258763"/>
              <a:gd name="connsiteY831" fmla="*/ 1129565 h 10453302"/>
              <a:gd name="connsiteX832" fmla="*/ 2278286 w 15258763"/>
              <a:gd name="connsiteY832" fmla="*/ 1971957 h 10453302"/>
              <a:gd name="connsiteX833" fmla="*/ 2048543 w 15258763"/>
              <a:gd name="connsiteY833" fmla="*/ 2565459 h 10453302"/>
              <a:gd name="connsiteX834" fmla="*/ 1455042 w 15258763"/>
              <a:gd name="connsiteY834" fmla="*/ 4365113 h 10453302"/>
              <a:gd name="connsiteX835" fmla="*/ 1244443 w 15258763"/>
              <a:gd name="connsiteY835" fmla="*/ 5858442 h 10453302"/>
              <a:gd name="connsiteX836" fmla="*/ 1206153 w 15258763"/>
              <a:gd name="connsiteY836" fmla="*/ 7332626 h 10453302"/>
              <a:gd name="connsiteX837" fmla="*/ 1187007 w 15258763"/>
              <a:gd name="connsiteY837" fmla="*/ 8481341 h 10453302"/>
              <a:gd name="connsiteX838" fmla="*/ 1225298 w 15258763"/>
              <a:gd name="connsiteY838" fmla="*/ 9936380 h 10453302"/>
              <a:gd name="connsiteX839" fmla="*/ 1282733 w 15258763"/>
              <a:gd name="connsiteY839" fmla="*/ 10395866 h 10453302"/>
              <a:gd name="connsiteX840" fmla="*/ 1148717 w 15258763"/>
              <a:gd name="connsiteY840" fmla="*/ 10395866 h 10453302"/>
              <a:gd name="connsiteX841" fmla="*/ 1052990 w 15258763"/>
              <a:gd name="connsiteY841" fmla="*/ 8596213 h 10453302"/>
              <a:gd name="connsiteX842" fmla="*/ 1033845 w 15258763"/>
              <a:gd name="connsiteY842" fmla="*/ 7256045 h 10453302"/>
              <a:gd name="connsiteX843" fmla="*/ 1014700 w 15258763"/>
              <a:gd name="connsiteY843" fmla="*/ 6451945 h 10453302"/>
              <a:gd name="connsiteX844" fmla="*/ 1129571 w 15258763"/>
              <a:gd name="connsiteY844" fmla="*/ 5398956 h 10453302"/>
              <a:gd name="connsiteX845" fmla="*/ 1914527 w 15258763"/>
              <a:gd name="connsiteY845" fmla="*/ 2565459 h 10453302"/>
              <a:gd name="connsiteX846" fmla="*/ 2125125 w 15258763"/>
              <a:gd name="connsiteY846" fmla="*/ 2010247 h 10453302"/>
              <a:gd name="connsiteX847" fmla="*/ 2105979 w 15258763"/>
              <a:gd name="connsiteY847" fmla="*/ 1225292 h 10453302"/>
              <a:gd name="connsiteX848" fmla="*/ 1933672 w 15258763"/>
              <a:gd name="connsiteY848" fmla="*/ 784951 h 10453302"/>
              <a:gd name="connsiteX849" fmla="*/ 1550767 w 15258763"/>
              <a:gd name="connsiteY849" fmla="*/ 76577 h 10453302"/>
              <a:gd name="connsiteX850" fmla="*/ 1531622 w 15258763"/>
              <a:gd name="connsiteY850" fmla="*/ 38286 h 10453302"/>
              <a:gd name="connsiteX851" fmla="*/ 1818800 w 15258763"/>
              <a:gd name="connsiteY851" fmla="*/ 38286 h 10453302"/>
              <a:gd name="connsiteX852" fmla="*/ 1952817 w 15258763"/>
              <a:gd name="connsiteY852" fmla="*/ 38286 h 10453302"/>
              <a:gd name="connsiteX853" fmla="*/ 1971962 w 15258763"/>
              <a:gd name="connsiteY853" fmla="*/ 76577 h 10453302"/>
              <a:gd name="connsiteX854" fmla="*/ 2163414 w 15258763"/>
              <a:gd name="connsiteY854" fmla="*/ 402046 h 10453302"/>
              <a:gd name="connsiteX855" fmla="*/ 2469738 w 15258763"/>
              <a:gd name="connsiteY855" fmla="*/ 976403 h 10453302"/>
              <a:gd name="connsiteX856" fmla="*/ 2527174 w 15258763"/>
              <a:gd name="connsiteY856" fmla="*/ 1933666 h 10453302"/>
              <a:gd name="connsiteX857" fmla="*/ 2259141 w 15258763"/>
              <a:gd name="connsiteY857" fmla="*/ 2603750 h 10453302"/>
              <a:gd name="connsiteX858" fmla="*/ 1589057 w 15258763"/>
              <a:gd name="connsiteY858" fmla="*/ 5207504 h 10453302"/>
              <a:gd name="connsiteX859" fmla="*/ 1512476 w 15258763"/>
              <a:gd name="connsiteY859" fmla="*/ 6949721 h 10453302"/>
              <a:gd name="connsiteX860" fmla="*/ 1455040 w 15258763"/>
              <a:gd name="connsiteY860" fmla="*/ 7926129 h 10453302"/>
              <a:gd name="connsiteX861" fmla="*/ 1359314 w 15258763"/>
              <a:gd name="connsiteY861" fmla="*/ 8979118 h 10453302"/>
              <a:gd name="connsiteX862" fmla="*/ 1531621 w 15258763"/>
              <a:gd name="connsiteY862" fmla="*/ 10395866 h 10453302"/>
              <a:gd name="connsiteX863" fmla="*/ 1378459 w 15258763"/>
              <a:gd name="connsiteY863" fmla="*/ 10395866 h 10453302"/>
              <a:gd name="connsiteX864" fmla="*/ 1378459 w 15258763"/>
              <a:gd name="connsiteY864" fmla="*/ 10357576 h 10453302"/>
              <a:gd name="connsiteX865" fmla="*/ 1282733 w 15258763"/>
              <a:gd name="connsiteY865" fmla="*/ 8289889 h 10453302"/>
              <a:gd name="connsiteX866" fmla="*/ 1340169 w 15258763"/>
              <a:gd name="connsiteY866" fmla="*/ 7390062 h 10453302"/>
              <a:gd name="connsiteX867" fmla="*/ 1340169 w 15258763"/>
              <a:gd name="connsiteY867" fmla="*/ 6662542 h 10453302"/>
              <a:gd name="connsiteX868" fmla="*/ 1435895 w 15258763"/>
              <a:gd name="connsiteY868" fmla="*/ 5188359 h 10453302"/>
              <a:gd name="connsiteX869" fmla="*/ 2067688 w 15258763"/>
              <a:gd name="connsiteY869" fmla="*/ 2737767 h 10453302"/>
              <a:gd name="connsiteX870" fmla="*/ 2354867 w 15258763"/>
              <a:gd name="connsiteY870" fmla="*/ 2048538 h 10453302"/>
              <a:gd name="connsiteX871" fmla="*/ 2431448 w 15258763"/>
              <a:gd name="connsiteY871" fmla="*/ 1321018 h 10453302"/>
              <a:gd name="connsiteX872" fmla="*/ 2182560 w 15258763"/>
              <a:gd name="connsiteY872" fmla="*/ 708370 h 10453302"/>
              <a:gd name="connsiteX873" fmla="*/ 1818800 w 15258763"/>
              <a:gd name="connsiteY873" fmla="*/ 38286 h 10453302"/>
              <a:gd name="connsiteX874" fmla="*/ 114873 w 15258763"/>
              <a:gd name="connsiteY874" fmla="*/ 38285 h 10453302"/>
              <a:gd name="connsiteX875" fmla="*/ 325470 w 15258763"/>
              <a:gd name="connsiteY875" fmla="*/ 38285 h 10453302"/>
              <a:gd name="connsiteX876" fmla="*/ 421197 w 15258763"/>
              <a:gd name="connsiteY876" fmla="*/ 344610 h 10453302"/>
              <a:gd name="connsiteX877" fmla="*/ 612649 w 15258763"/>
              <a:gd name="connsiteY877" fmla="*/ 899822 h 10453302"/>
              <a:gd name="connsiteX878" fmla="*/ 727521 w 15258763"/>
              <a:gd name="connsiteY878" fmla="*/ 2144263 h 10453302"/>
              <a:gd name="connsiteX879" fmla="*/ 440342 w 15258763"/>
              <a:gd name="connsiteY879" fmla="*/ 3675883 h 10453302"/>
              <a:gd name="connsiteX880" fmla="*/ 95727 w 15258763"/>
              <a:gd name="connsiteY880" fmla="*/ 5073487 h 10453302"/>
              <a:gd name="connsiteX881" fmla="*/ 1 w 15258763"/>
              <a:gd name="connsiteY881" fmla="*/ 5647844 h 10453302"/>
              <a:gd name="connsiteX882" fmla="*/ 1 w 15258763"/>
              <a:gd name="connsiteY882" fmla="*/ 5147675 h 10453302"/>
              <a:gd name="connsiteX883" fmla="*/ 1 w 15258763"/>
              <a:gd name="connsiteY883" fmla="*/ 4614001 h 10453302"/>
              <a:gd name="connsiteX884" fmla="*/ 19146 w 15258763"/>
              <a:gd name="connsiteY884" fmla="*/ 4556566 h 10453302"/>
              <a:gd name="connsiteX885" fmla="*/ 248889 w 15258763"/>
              <a:gd name="connsiteY885" fmla="*/ 3580158 h 10453302"/>
              <a:gd name="connsiteX886" fmla="*/ 459487 w 15258763"/>
              <a:gd name="connsiteY886" fmla="*/ 2201699 h 10453302"/>
              <a:gd name="connsiteX887" fmla="*/ 325470 w 15258763"/>
              <a:gd name="connsiteY887" fmla="*/ 842387 h 10453302"/>
              <a:gd name="connsiteX888" fmla="*/ 114873 w 15258763"/>
              <a:gd name="connsiteY888" fmla="*/ 38285 h 10453302"/>
              <a:gd name="connsiteX889" fmla="*/ 2737774 w 15258763"/>
              <a:gd name="connsiteY889" fmla="*/ 19142 h 10453302"/>
              <a:gd name="connsiteX890" fmla="*/ 2852645 w 15258763"/>
              <a:gd name="connsiteY890" fmla="*/ 19142 h 10453302"/>
              <a:gd name="connsiteX891" fmla="*/ 2967517 w 15258763"/>
              <a:gd name="connsiteY891" fmla="*/ 229741 h 10453302"/>
              <a:gd name="connsiteX892" fmla="*/ 3273841 w 15258763"/>
              <a:gd name="connsiteY892" fmla="*/ 765807 h 10453302"/>
              <a:gd name="connsiteX893" fmla="*/ 3369567 w 15258763"/>
              <a:gd name="connsiteY893" fmla="*/ 1589053 h 10453302"/>
              <a:gd name="connsiteX894" fmla="*/ 3139824 w 15258763"/>
              <a:gd name="connsiteY894" fmla="*/ 2259137 h 10453302"/>
              <a:gd name="connsiteX895" fmla="*/ 2756919 w 15258763"/>
              <a:gd name="connsiteY895" fmla="*/ 3331271 h 10453302"/>
              <a:gd name="connsiteX896" fmla="*/ 2680338 w 15258763"/>
              <a:gd name="connsiteY896" fmla="*/ 5609554 h 10453302"/>
              <a:gd name="connsiteX897" fmla="*/ 2929226 w 15258763"/>
              <a:gd name="connsiteY897" fmla="*/ 6700833 h 10453302"/>
              <a:gd name="connsiteX898" fmla="*/ 3005807 w 15258763"/>
              <a:gd name="connsiteY898" fmla="*/ 7734677 h 10453302"/>
              <a:gd name="connsiteX899" fmla="*/ 2967517 w 15258763"/>
              <a:gd name="connsiteY899" fmla="*/ 8232453 h 10453302"/>
              <a:gd name="connsiteX900" fmla="*/ 2986662 w 15258763"/>
              <a:gd name="connsiteY900" fmla="*/ 9534330 h 10453302"/>
              <a:gd name="connsiteX901" fmla="*/ 3139824 w 15258763"/>
              <a:gd name="connsiteY901" fmla="*/ 10415012 h 10453302"/>
              <a:gd name="connsiteX902" fmla="*/ 2890936 w 15258763"/>
              <a:gd name="connsiteY902" fmla="*/ 10415012 h 10453302"/>
              <a:gd name="connsiteX903" fmla="*/ 2871790 w 15258763"/>
              <a:gd name="connsiteY903" fmla="*/ 10357576 h 10453302"/>
              <a:gd name="connsiteX904" fmla="*/ 2756919 w 15258763"/>
              <a:gd name="connsiteY904" fmla="*/ 9744928 h 10453302"/>
              <a:gd name="connsiteX905" fmla="*/ 2756919 w 15258763"/>
              <a:gd name="connsiteY905" fmla="*/ 7772968 h 10453302"/>
              <a:gd name="connsiteX906" fmla="*/ 2776064 w 15258763"/>
              <a:gd name="connsiteY906" fmla="*/ 6892286 h 10453302"/>
              <a:gd name="connsiteX907" fmla="*/ 2565466 w 15258763"/>
              <a:gd name="connsiteY907" fmla="*/ 5762716 h 10453302"/>
              <a:gd name="connsiteX908" fmla="*/ 2565466 w 15258763"/>
              <a:gd name="connsiteY908" fmla="*/ 3637595 h 10453302"/>
              <a:gd name="connsiteX909" fmla="*/ 3005807 w 15258763"/>
              <a:gd name="connsiteY909" fmla="*/ 2316572 h 10453302"/>
              <a:gd name="connsiteX910" fmla="*/ 3235550 w 15258763"/>
              <a:gd name="connsiteY910" fmla="*/ 1703924 h 10453302"/>
              <a:gd name="connsiteX911" fmla="*/ 3292986 w 15258763"/>
              <a:gd name="connsiteY911" fmla="*/ 1187002 h 10453302"/>
              <a:gd name="connsiteX912" fmla="*/ 3120679 w 15258763"/>
              <a:gd name="connsiteY912" fmla="*/ 650935 h 10453302"/>
              <a:gd name="connsiteX913" fmla="*/ 2776064 w 15258763"/>
              <a:gd name="connsiteY913" fmla="*/ 76579 h 10453302"/>
              <a:gd name="connsiteX914" fmla="*/ 2737774 w 15258763"/>
              <a:gd name="connsiteY914" fmla="*/ 19142 h 10453302"/>
              <a:gd name="connsiteX915" fmla="*/ 2086833 w 15258763"/>
              <a:gd name="connsiteY915" fmla="*/ 19141 h 10453302"/>
              <a:gd name="connsiteX916" fmla="*/ 2220850 w 15258763"/>
              <a:gd name="connsiteY916" fmla="*/ 19141 h 10453302"/>
              <a:gd name="connsiteX917" fmla="*/ 2393157 w 15258763"/>
              <a:gd name="connsiteY917" fmla="*/ 306320 h 10453302"/>
              <a:gd name="connsiteX918" fmla="*/ 2718627 w 15258763"/>
              <a:gd name="connsiteY918" fmla="*/ 899823 h 10453302"/>
              <a:gd name="connsiteX919" fmla="*/ 2776062 w 15258763"/>
              <a:gd name="connsiteY919" fmla="*/ 1837940 h 10453302"/>
              <a:gd name="connsiteX920" fmla="*/ 2527174 w 15258763"/>
              <a:gd name="connsiteY920" fmla="*/ 2488879 h 10453302"/>
              <a:gd name="connsiteX921" fmla="*/ 1895381 w 15258763"/>
              <a:gd name="connsiteY921" fmla="*/ 5705280 h 10453302"/>
              <a:gd name="connsiteX922" fmla="*/ 1914526 w 15258763"/>
              <a:gd name="connsiteY922" fmla="*/ 6758269 h 10453302"/>
              <a:gd name="connsiteX923" fmla="*/ 1799655 w 15258763"/>
              <a:gd name="connsiteY923" fmla="*/ 7906984 h 10453302"/>
              <a:gd name="connsiteX924" fmla="*/ 1703928 w 15258763"/>
              <a:gd name="connsiteY924" fmla="*/ 9247151 h 10453302"/>
              <a:gd name="connsiteX925" fmla="*/ 1876236 w 15258763"/>
              <a:gd name="connsiteY925" fmla="*/ 10280995 h 10453302"/>
              <a:gd name="connsiteX926" fmla="*/ 1857090 w 15258763"/>
              <a:gd name="connsiteY926" fmla="*/ 10415012 h 10453302"/>
              <a:gd name="connsiteX927" fmla="*/ 1684783 w 15258763"/>
              <a:gd name="connsiteY927" fmla="*/ 10415012 h 10453302"/>
              <a:gd name="connsiteX928" fmla="*/ 1665638 w 15258763"/>
              <a:gd name="connsiteY928" fmla="*/ 10338431 h 10453302"/>
              <a:gd name="connsiteX929" fmla="*/ 1569912 w 15258763"/>
              <a:gd name="connsiteY929" fmla="*/ 8060146 h 10453302"/>
              <a:gd name="connsiteX930" fmla="*/ 1684783 w 15258763"/>
              <a:gd name="connsiteY930" fmla="*/ 7045447 h 10453302"/>
              <a:gd name="connsiteX931" fmla="*/ 1703928 w 15258763"/>
              <a:gd name="connsiteY931" fmla="*/ 5475537 h 10453302"/>
              <a:gd name="connsiteX932" fmla="*/ 1876236 w 15258763"/>
              <a:gd name="connsiteY932" fmla="*/ 4058789 h 10453302"/>
              <a:gd name="connsiteX933" fmla="*/ 2431448 w 15258763"/>
              <a:gd name="connsiteY933" fmla="*/ 2469733 h 10453302"/>
              <a:gd name="connsiteX934" fmla="*/ 2661191 w 15258763"/>
              <a:gd name="connsiteY934" fmla="*/ 1876231 h 10453302"/>
              <a:gd name="connsiteX935" fmla="*/ 2603755 w 15258763"/>
              <a:gd name="connsiteY935" fmla="*/ 995549 h 10453302"/>
              <a:gd name="connsiteX936" fmla="*/ 2412303 w 15258763"/>
              <a:gd name="connsiteY936" fmla="*/ 593499 h 10453302"/>
              <a:gd name="connsiteX937" fmla="*/ 2086833 w 15258763"/>
              <a:gd name="connsiteY937" fmla="*/ 19141 h 10453302"/>
              <a:gd name="connsiteX938" fmla="*/ 3733329 w 15258763"/>
              <a:gd name="connsiteY938" fmla="*/ 0 h 10453302"/>
              <a:gd name="connsiteX939" fmla="*/ 3924780 w 15258763"/>
              <a:gd name="connsiteY939" fmla="*/ 0 h 10453302"/>
              <a:gd name="connsiteX940" fmla="*/ 3943927 w 15258763"/>
              <a:gd name="connsiteY940" fmla="*/ 38291 h 10453302"/>
              <a:gd name="connsiteX941" fmla="*/ 4116235 w 15258763"/>
              <a:gd name="connsiteY941" fmla="*/ 363759 h 10453302"/>
              <a:gd name="connsiteX942" fmla="*/ 4269395 w 15258763"/>
              <a:gd name="connsiteY942" fmla="*/ 1359312 h 10453302"/>
              <a:gd name="connsiteX943" fmla="*/ 4058799 w 15258763"/>
              <a:gd name="connsiteY943" fmla="*/ 2297429 h 10453302"/>
              <a:gd name="connsiteX944" fmla="*/ 3733329 w 15258763"/>
              <a:gd name="connsiteY944" fmla="*/ 3312127 h 10453302"/>
              <a:gd name="connsiteX945" fmla="*/ 3561021 w 15258763"/>
              <a:gd name="connsiteY945" fmla="*/ 4173665 h 10453302"/>
              <a:gd name="connsiteX946" fmla="*/ 3771619 w 15258763"/>
              <a:gd name="connsiteY946" fmla="*/ 5245794 h 10453302"/>
              <a:gd name="connsiteX947" fmla="*/ 4269395 w 15258763"/>
              <a:gd name="connsiteY947" fmla="*/ 6088185 h 10453302"/>
              <a:gd name="connsiteX948" fmla="*/ 4939479 w 15258763"/>
              <a:gd name="connsiteY948" fmla="*/ 6949721 h 10453302"/>
              <a:gd name="connsiteX949" fmla="*/ 5858449 w 15258763"/>
              <a:gd name="connsiteY949" fmla="*/ 8175018 h 10453302"/>
              <a:gd name="connsiteX950" fmla="*/ 6222209 w 15258763"/>
              <a:gd name="connsiteY950" fmla="*/ 8768520 h 10453302"/>
              <a:gd name="connsiteX951" fmla="*/ 6432808 w 15258763"/>
              <a:gd name="connsiteY951" fmla="*/ 10012961 h 10453302"/>
              <a:gd name="connsiteX952" fmla="*/ 6375372 w 15258763"/>
              <a:gd name="connsiteY952" fmla="*/ 10415012 h 10453302"/>
              <a:gd name="connsiteX953" fmla="*/ 5686144 w 15258763"/>
              <a:gd name="connsiteY953" fmla="*/ 10415012 h 10453302"/>
              <a:gd name="connsiteX954" fmla="*/ 5686144 w 15258763"/>
              <a:gd name="connsiteY954" fmla="*/ 9821509 h 10453302"/>
              <a:gd name="connsiteX955" fmla="*/ 5705289 w 15258763"/>
              <a:gd name="connsiteY955" fmla="*/ 9132280 h 10453302"/>
              <a:gd name="connsiteX956" fmla="*/ 5513838 w 15258763"/>
              <a:gd name="connsiteY956" fmla="*/ 8385615 h 10453302"/>
              <a:gd name="connsiteX957" fmla="*/ 4862898 w 15258763"/>
              <a:gd name="connsiteY957" fmla="*/ 7332626 h 10453302"/>
              <a:gd name="connsiteX958" fmla="*/ 4116235 w 15258763"/>
              <a:gd name="connsiteY958" fmla="*/ 6241348 h 10453302"/>
              <a:gd name="connsiteX959" fmla="*/ 3618456 w 15258763"/>
              <a:gd name="connsiteY959" fmla="*/ 5341521 h 10453302"/>
              <a:gd name="connsiteX960" fmla="*/ 3407859 w 15258763"/>
              <a:gd name="connsiteY960" fmla="*/ 4173665 h 10453302"/>
              <a:gd name="connsiteX961" fmla="*/ 3580167 w 15258763"/>
              <a:gd name="connsiteY961" fmla="*/ 3292981 h 10453302"/>
              <a:gd name="connsiteX962" fmla="*/ 4001363 w 15258763"/>
              <a:gd name="connsiteY962" fmla="*/ 1876234 h 10453302"/>
              <a:gd name="connsiteX963" fmla="*/ 4097088 w 15258763"/>
              <a:gd name="connsiteY963" fmla="*/ 1455038 h 10453302"/>
              <a:gd name="connsiteX964" fmla="*/ 3943927 w 15258763"/>
              <a:gd name="connsiteY964" fmla="*/ 363759 h 10453302"/>
              <a:gd name="connsiteX965" fmla="*/ 3829055 w 15258763"/>
              <a:gd name="connsiteY965" fmla="*/ 153162 h 10453302"/>
              <a:gd name="connsiteX966" fmla="*/ 3733329 w 15258763"/>
              <a:gd name="connsiteY966" fmla="*/ 0 h 10453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</a:cxnLst>
            <a:rect l="l" t="t" r="r" b="b"/>
            <a:pathLst>
              <a:path w="15258763" h="10453302">
                <a:moveTo>
                  <a:pt x="0" y="6509379"/>
                </a:moveTo>
                <a:cubicBezTo>
                  <a:pt x="0" y="6605105"/>
                  <a:pt x="19145" y="6681687"/>
                  <a:pt x="19145" y="6777413"/>
                </a:cubicBezTo>
                <a:cubicBezTo>
                  <a:pt x="57436" y="7160318"/>
                  <a:pt x="95726" y="7562368"/>
                  <a:pt x="134017" y="7945273"/>
                </a:cubicBezTo>
                <a:cubicBezTo>
                  <a:pt x="191453" y="8423904"/>
                  <a:pt x="210598" y="8902536"/>
                  <a:pt x="229743" y="9400313"/>
                </a:cubicBezTo>
                <a:cubicBezTo>
                  <a:pt x="229743" y="9725781"/>
                  <a:pt x="248888" y="10051251"/>
                  <a:pt x="248888" y="10376720"/>
                </a:cubicBezTo>
                <a:cubicBezTo>
                  <a:pt x="248888" y="10395865"/>
                  <a:pt x="248888" y="10395865"/>
                  <a:pt x="248888" y="10415011"/>
                </a:cubicBezTo>
                <a:cubicBezTo>
                  <a:pt x="191453" y="10415011"/>
                  <a:pt x="134017" y="10415011"/>
                  <a:pt x="76581" y="10415011"/>
                </a:cubicBezTo>
                <a:cubicBezTo>
                  <a:pt x="76581" y="10261849"/>
                  <a:pt x="76581" y="10108686"/>
                  <a:pt x="76581" y="9955524"/>
                </a:cubicBezTo>
                <a:cubicBezTo>
                  <a:pt x="76581" y="9419458"/>
                  <a:pt x="57436" y="8883391"/>
                  <a:pt x="19145" y="8366469"/>
                </a:cubicBezTo>
                <a:cubicBezTo>
                  <a:pt x="19145" y="8289887"/>
                  <a:pt x="0" y="8213307"/>
                  <a:pt x="0" y="8136725"/>
                </a:cubicBezTo>
                <a:cubicBezTo>
                  <a:pt x="0" y="7600659"/>
                  <a:pt x="0" y="7045446"/>
                  <a:pt x="0" y="6509379"/>
                </a:cubicBezTo>
                <a:close/>
                <a:moveTo>
                  <a:pt x="0" y="363755"/>
                </a:moveTo>
                <a:cubicBezTo>
                  <a:pt x="19145" y="402045"/>
                  <a:pt x="19145" y="459481"/>
                  <a:pt x="38291" y="497772"/>
                </a:cubicBezTo>
                <a:cubicBezTo>
                  <a:pt x="95726" y="765805"/>
                  <a:pt x="153162" y="1033839"/>
                  <a:pt x="191453" y="1301872"/>
                </a:cubicBezTo>
                <a:cubicBezTo>
                  <a:pt x="248888" y="1589051"/>
                  <a:pt x="229743" y="1876230"/>
                  <a:pt x="229743" y="2163409"/>
                </a:cubicBezTo>
                <a:cubicBezTo>
                  <a:pt x="229743" y="2737766"/>
                  <a:pt x="134017" y="3273833"/>
                  <a:pt x="0" y="3829046"/>
                </a:cubicBezTo>
                <a:lnTo>
                  <a:pt x="0" y="2098794"/>
                </a:lnTo>
                <a:cubicBezTo>
                  <a:pt x="0" y="1517257"/>
                  <a:pt x="0" y="938113"/>
                  <a:pt x="0" y="363755"/>
                </a:cubicBezTo>
                <a:close/>
                <a:moveTo>
                  <a:pt x="7830408" y="76582"/>
                </a:moveTo>
                <a:cubicBezTo>
                  <a:pt x="8041005" y="76582"/>
                  <a:pt x="8251602" y="76582"/>
                  <a:pt x="8443055" y="76582"/>
                </a:cubicBezTo>
                <a:cubicBezTo>
                  <a:pt x="8443055" y="95727"/>
                  <a:pt x="8423909" y="114873"/>
                  <a:pt x="8423909" y="134018"/>
                </a:cubicBezTo>
                <a:cubicBezTo>
                  <a:pt x="8270748" y="344616"/>
                  <a:pt x="8117586" y="555213"/>
                  <a:pt x="7964424" y="765811"/>
                </a:cubicBezTo>
                <a:cubicBezTo>
                  <a:pt x="7734681" y="1052990"/>
                  <a:pt x="7543231" y="1359314"/>
                  <a:pt x="7370925" y="1684783"/>
                </a:cubicBezTo>
                <a:cubicBezTo>
                  <a:pt x="7294342" y="1818800"/>
                  <a:pt x="7236908" y="1971961"/>
                  <a:pt x="7160325" y="2105979"/>
                </a:cubicBezTo>
                <a:cubicBezTo>
                  <a:pt x="7026311" y="2374011"/>
                  <a:pt x="6834858" y="2565464"/>
                  <a:pt x="6605114" y="2737771"/>
                </a:cubicBezTo>
                <a:cubicBezTo>
                  <a:pt x="6451952" y="2871788"/>
                  <a:pt x="6279644" y="2986660"/>
                  <a:pt x="6126482" y="3101531"/>
                </a:cubicBezTo>
                <a:cubicBezTo>
                  <a:pt x="5973321" y="3216403"/>
                  <a:pt x="5839304" y="3350419"/>
                  <a:pt x="5705290" y="3522727"/>
                </a:cubicBezTo>
                <a:cubicBezTo>
                  <a:pt x="5532983" y="3771615"/>
                  <a:pt x="5494692" y="4039649"/>
                  <a:pt x="5590418" y="4345974"/>
                </a:cubicBezTo>
                <a:cubicBezTo>
                  <a:pt x="5609564" y="4422553"/>
                  <a:pt x="5628710" y="4479991"/>
                  <a:pt x="5666999" y="4537426"/>
                </a:cubicBezTo>
                <a:cubicBezTo>
                  <a:pt x="5743580" y="4690589"/>
                  <a:pt x="5820158" y="4843750"/>
                  <a:pt x="5915885" y="4977768"/>
                </a:cubicBezTo>
                <a:cubicBezTo>
                  <a:pt x="6183918" y="5379811"/>
                  <a:pt x="6490243" y="5743571"/>
                  <a:pt x="6834858" y="6049895"/>
                </a:cubicBezTo>
                <a:cubicBezTo>
                  <a:pt x="7236908" y="6413654"/>
                  <a:pt x="7638958" y="6758269"/>
                  <a:pt x="8079296" y="7026303"/>
                </a:cubicBezTo>
                <a:cubicBezTo>
                  <a:pt x="8194166" y="7102884"/>
                  <a:pt x="8309039" y="7179465"/>
                  <a:pt x="8404764" y="7275191"/>
                </a:cubicBezTo>
                <a:cubicBezTo>
                  <a:pt x="8634507" y="7466643"/>
                  <a:pt x="8787669" y="7715531"/>
                  <a:pt x="8845105" y="8041001"/>
                </a:cubicBezTo>
                <a:cubicBezTo>
                  <a:pt x="8883396" y="8251599"/>
                  <a:pt x="8883396" y="8462197"/>
                  <a:pt x="8883396" y="8691939"/>
                </a:cubicBezTo>
                <a:cubicBezTo>
                  <a:pt x="8864250" y="9055699"/>
                  <a:pt x="8864250" y="9400314"/>
                  <a:pt x="8883396" y="9764073"/>
                </a:cubicBezTo>
                <a:cubicBezTo>
                  <a:pt x="8902541" y="9955526"/>
                  <a:pt x="8902541" y="10185269"/>
                  <a:pt x="8921686" y="10415012"/>
                </a:cubicBezTo>
                <a:cubicBezTo>
                  <a:pt x="8883396" y="10415012"/>
                  <a:pt x="8845105" y="10415012"/>
                  <a:pt x="8806814" y="10415012"/>
                </a:cubicBezTo>
                <a:cubicBezTo>
                  <a:pt x="8806814" y="10376721"/>
                  <a:pt x="8806814" y="10338431"/>
                  <a:pt x="8806814" y="10300140"/>
                </a:cubicBezTo>
                <a:cubicBezTo>
                  <a:pt x="8768524" y="9840655"/>
                  <a:pt x="8749379" y="9400314"/>
                  <a:pt x="8768524" y="8940828"/>
                </a:cubicBezTo>
                <a:cubicBezTo>
                  <a:pt x="8768524" y="8787666"/>
                  <a:pt x="8768524" y="8615358"/>
                  <a:pt x="8768524" y="8462197"/>
                </a:cubicBezTo>
                <a:cubicBezTo>
                  <a:pt x="8749379" y="8079292"/>
                  <a:pt x="8615363" y="7734677"/>
                  <a:pt x="8366474" y="7485789"/>
                </a:cubicBezTo>
                <a:cubicBezTo>
                  <a:pt x="8232458" y="7351772"/>
                  <a:pt x="8098440" y="7256046"/>
                  <a:pt x="7945278" y="7160320"/>
                </a:cubicBezTo>
                <a:cubicBezTo>
                  <a:pt x="7638958" y="6988012"/>
                  <a:pt x="7332634" y="6758269"/>
                  <a:pt x="7045455" y="6528526"/>
                </a:cubicBezTo>
                <a:cubicBezTo>
                  <a:pt x="6528532" y="6088185"/>
                  <a:pt x="6049901" y="5590409"/>
                  <a:pt x="5647854" y="5016058"/>
                </a:cubicBezTo>
                <a:cubicBezTo>
                  <a:pt x="5532983" y="4843750"/>
                  <a:pt x="5418111" y="4671443"/>
                  <a:pt x="5341530" y="4460845"/>
                </a:cubicBezTo>
                <a:cubicBezTo>
                  <a:pt x="5226656" y="4116229"/>
                  <a:pt x="5245804" y="3790760"/>
                  <a:pt x="5437256" y="3503581"/>
                </a:cubicBezTo>
                <a:cubicBezTo>
                  <a:pt x="5513837" y="3388710"/>
                  <a:pt x="5590418" y="3292984"/>
                  <a:pt x="5666999" y="3197257"/>
                </a:cubicBezTo>
                <a:cubicBezTo>
                  <a:pt x="5820158" y="3024950"/>
                  <a:pt x="5992465" y="2871788"/>
                  <a:pt x="6164774" y="2718626"/>
                </a:cubicBezTo>
                <a:cubicBezTo>
                  <a:pt x="6317935" y="2565464"/>
                  <a:pt x="6471097" y="2412302"/>
                  <a:pt x="6585970" y="2220850"/>
                </a:cubicBezTo>
                <a:cubicBezTo>
                  <a:pt x="6662549" y="2067687"/>
                  <a:pt x="6739132" y="1895380"/>
                  <a:pt x="6796567" y="1742219"/>
                </a:cubicBezTo>
                <a:cubicBezTo>
                  <a:pt x="6968875" y="1244442"/>
                  <a:pt x="7217763" y="804102"/>
                  <a:pt x="7543231" y="440342"/>
                </a:cubicBezTo>
                <a:cubicBezTo>
                  <a:pt x="7638958" y="325470"/>
                  <a:pt x="7734681" y="191454"/>
                  <a:pt x="7830408" y="76582"/>
                </a:cubicBezTo>
                <a:close/>
                <a:moveTo>
                  <a:pt x="12329541" y="57436"/>
                </a:moveTo>
                <a:cubicBezTo>
                  <a:pt x="12406122" y="57436"/>
                  <a:pt x="12501849" y="57436"/>
                  <a:pt x="12578429" y="57436"/>
                </a:cubicBezTo>
                <a:cubicBezTo>
                  <a:pt x="12578429" y="76582"/>
                  <a:pt x="12578429" y="95727"/>
                  <a:pt x="12578429" y="114873"/>
                </a:cubicBezTo>
                <a:cubicBezTo>
                  <a:pt x="12540139" y="478632"/>
                  <a:pt x="12520994" y="823246"/>
                  <a:pt x="12482702" y="1187006"/>
                </a:cubicBezTo>
                <a:cubicBezTo>
                  <a:pt x="12444412" y="1665637"/>
                  <a:pt x="12406122" y="2125123"/>
                  <a:pt x="12291250" y="2584609"/>
                </a:cubicBezTo>
                <a:cubicBezTo>
                  <a:pt x="12195524" y="2986660"/>
                  <a:pt x="12061507" y="3388709"/>
                  <a:pt x="11908346" y="3790760"/>
                </a:cubicBezTo>
                <a:cubicBezTo>
                  <a:pt x="11870055" y="3867341"/>
                  <a:pt x="11850910" y="3943922"/>
                  <a:pt x="11831764" y="4020503"/>
                </a:cubicBezTo>
                <a:cubicBezTo>
                  <a:pt x="11774329" y="4211957"/>
                  <a:pt x="11793474" y="4365119"/>
                  <a:pt x="11927490" y="4499136"/>
                </a:cubicBezTo>
                <a:cubicBezTo>
                  <a:pt x="11984926" y="4575718"/>
                  <a:pt x="12061507" y="4652297"/>
                  <a:pt x="12138089" y="4728879"/>
                </a:cubicBezTo>
                <a:cubicBezTo>
                  <a:pt x="12348686" y="4958623"/>
                  <a:pt x="12482702" y="5226651"/>
                  <a:pt x="12501849" y="5571264"/>
                </a:cubicBezTo>
                <a:cubicBezTo>
                  <a:pt x="12520994" y="5762716"/>
                  <a:pt x="12540139" y="5954169"/>
                  <a:pt x="12540139" y="6145621"/>
                </a:cubicBezTo>
                <a:cubicBezTo>
                  <a:pt x="12559284" y="6509381"/>
                  <a:pt x="12482702" y="6853995"/>
                  <a:pt x="12348686" y="7179465"/>
                </a:cubicBezTo>
                <a:cubicBezTo>
                  <a:pt x="12291250" y="7294337"/>
                  <a:pt x="12233815" y="7428353"/>
                  <a:pt x="12176379" y="7543225"/>
                </a:cubicBezTo>
                <a:cubicBezTo>
                  <a:pt x="11946636" y="8002710"/>
                  <a:pt x="11697747" y="8443052"/>
                  <a:pt x="11448859" y="8864247"/>
                </a:cubicBezTo>
                <a:cubicBezTo>
                  <a:pt x="11238262" y="9189716"/>
                  <a:pt x="11123390" y="9553476"/>
                  <a:pt x="11085100" y="9955526"/>
                </a:cubicBezTo>
                <a:cubicBezTo>
                  <a:pt x="11065954" y="10070398"/>
                  <a:pt x="11065954" y="10242705"/>
                  <a:pt x="11065954" y="10415012"/>
                </a:cubicBezTo>
                <a:cubicBezTo>
                  <a:pt x="10989374" y="10415012"/>
                  <a:pt x="10912792" y="10415012"/>
                  <a:pt x="10836211" y="10415012"/>
                </a:cubicBezTo>
                <a:cubicBezTo>
                  <a:pt x="10836211" y="10223560"/>
                  <a:pt x="10836211" y="10032107"/>
                  <a:pt x="10855357" y="9840655"/>
                </a:cubicBezTo>
                <a:cubicBezTo>
                  <a:pt x="10893647" y="9381169"/>
                  <a:pt x="11046809" y="8998263"/>
                  <a:pt x="11257407" y="8634504"/>
                </a:cubicBezTo>
                <a:cubicBezTo>
                  <a:pt x="11525440" y="8194163"/>
                  <a:pt x="11774329" y="7753822"/>
                  <a:pt x="11965781" y="7275191"/>
                </a:cubicBezTo>
                <a:cubicBezTo>
                  <a:pt x="12157234" y="6834850"/>
                  <a:pt x="12214669" y="6375364"/>
                  <a:pt x="12176379" y="5896733"/>
                </a:cubicBezTo>
                <a:cubicBezTo>
                  <a:pt x="12138089" y="5609554"/>
                  <a:pt x="12080652" y="5322376"/>
                  <a:pt x="11908346" y="5092638"/>
                </a:cubicBezTo>
                <a:cubicBezTo>
                  <a:pt x="11831764" y="4977767"/>
                  <a:pt x="11716893" y="4882042"/>
                  <a:pt x="11640312" y="4786314"/>
                </a:cubicBezTo>
                <a:cubicBezTo>
                  <a:pt x="11563731" y="4709733"/>
                  <a:pt x="11487150" y="4633152"/>
                  <a:pt x="11410569" y="4537426"/>
                </a:cubicBezTo>
                <a:cubicBezTo>
                  <a:pt x="11314842" y="4422555"/>
                  <a:pt x="11314842" y="4288538"/>
                  <a:pt x="11372279" y="4135375"/>
                </a:cubicBezTo>
                <a:cubicBezTo>
                  <a:pt x="11410569" y="4058794"/>
                  <a:pt x="11448859" y="4001358"/>
                  <a:pt x="11487150" y="3943922"/>
                </a:cubicBezTo>
                <a:cubicBezTo>
                  <a:pt x="11602021" y="3771614"/>
                  <a:pt x="11697747" y="3599308"/>
                  <a:pt x="11774329" y="3407854"/>
                </a:cubicBezTo>
                <a:cubicBezTo>
                  <a:pt x="11927490" y="3005805"/>
                  <a:pt x="12042362" y="2603755"/>
                  <a:pt x="12118943" y="2182559"/>
                </a:cubicBezTo>
                <a:cubicBezTo>
                  <a:pt x="12195524" y="1761363"/>
                  <a:pt x="12214669" y="1340168"/>
                  <a:pt x="12252960" y="938118"/>
                </a:cubicBezTo>
                <a:cubicBezTo>
                  <a:pt x="12272105" y="650939"/>
                  <a:pt x="12310396" y="344615"/>
                  <a:pt x="12329541" y="57436"/>
                </a:cubicBezTo>
                <a:close/>
                <a:moveTo>
                  <a:pt x="4077943" y="57435"/>
                </a:moveTo>
                <a:cubicBezTo>
                  <a:pt x="4154524" y="57435"/>
                  <a:pt x="4211960" y="57435"/>
                  <a:pt x="4288541" y="57435"/>
                </a:cubicBezTo>
                <a:cubicBezTo>
                  <a:pt x="4345977" y="172307"/>
                  <a:pt x="4384266" y="287178"/>
                  <a:pt x="4441703" y="402050"/>
                </a:cubicBezTo>
                <a:cubicBezTo>
                  <a:pt x="4556574" y="689228"/>
                  <a:pt x="4614010" y="976407"/>
                  <a:pt x="4575720" y="1301876"/>
                </a:cubicBezTo>
                <a:cubicBezTo>
                  <a:pt x="4499139" y="1933669"/>
                  <a:pt x="4384266" y="2546317"/>
                  <a:pt x="4135379" y="3120674"/>
                </a:cubicBezTo>
                <a:cubicBezTo>
                  <a:pt x="4058797" y="3292982"/>
                  <a:pt x="4001362" y="3465289"/>
                  <a:pt x="3943927" y="3637596"/>
                </a:cubicBezTo>
                <a:cubicBezTo>
                  <a:pt x="3829055" y="3963067"/>
                  <a:pt x="3790763" y="4288536"/>
                  <a:pt x="3848199" y="4633151"/>
                </a:cubicBezTo>
                <a:cubicBezTo>
                  <a:pt x="3886491" y="4920331"/>
                  <a:pt x="4001362" y="5188365"/>
                  <a:pt x="4135379" y="5418102"/>
                </a:cubicBezTo>
                <a:cubicBezTo>
                  <a:pt x="4307686" y="5724426"/>
                  <a:pt x="4518284" y="6011605"/>
                  <a:pt x="4748027" y="6260493"/>
                </a:cubicBezTo>
                <a:cubicBezTo>
                  <a:pt x="4920334" y="6471090"/>
                  <a:pt x="5111787" y="6643398"/>
                  <a:pt x="5284094" y="6853995"/>
                </a:cubicBezTo>
                <a:cubicBezTo>
                  <a:pt x="5628708" y="7256046"/>
                  <a:pt x="5973321" y="7658096"/>
                  <a:pt x="6356226" y="8021856"/>
                </a:cubicBezTo>
                <a:cubicBezTo>
                  <a:pt x="6547680" y="8232454"/>
                  <a:pt x="6758277" y="8423906"/>
                  <a:pt x="6949729" y="8634504"/>
                </a:cubicBezTo>
                <a:cubicBezTo>
                  <a:pt x="7122037" y="8825957"/>
                  <a:pt x="7275197" y="9055699"/>
                  <a:pt x="7370925" y="9323733"/>
                </a:cubicBezTo>
                <a:cubicBezTo>
                  <a:pt x="7504942" y="9668347"/>
                  <a:pt x="7504942" y="10032107"/>
                  <a:pt x="7485796" y="10415012"/>
                </a:cubicBezTo>
                <a:cubicBezTo>
                  <a:pt x="7313490" y="10415012"/>
                  <a:pt x="7141182" y="10415012"/>
                  <a:pt x="6968875" y="10415012"/>
                </a:cubicBezTo>
                <a:cubicBezTo>
                  <a:pt x="6968875" y="10338431"/>
                  <a:pt x="6968875" y="10261851"/>
                  <a:pt x="6988020" y="10204414"/>
                </a:cubicBezTo>
                <a:cubicBezTo>
                  <a:pt x="7026311" y="9783219"/>
                  <a:pt x="6949729" y="9400314"/>
                  <a:pt x="6739132" y="9055699"/>
                </a:cubicBezTo>
                <a:cubicBezTo>
                  <a:pt x="6662551" y="8921683"/>
                  <a:pt x="6585970" y="8787666"/>
                  <a:pt x="6490243" y="8672794"/>
                </a:cubicBezTo>
                <a:cubicBezTo>
                  <a:pt x="6298791" y="8404761"/>
                  <a:pt x="6088192" y="8155873"/>
                  <a:pt x="5877595" y="7906984"/>
                </a:cubicBezTo>
                <a:cubicBezTo>
                  <a:pt x="5590418" y="7562370"/>
                  <a:pt x="5303240" y="7198610"/>
                  <a:pt x="5016059" y="6853995"/>
                </a:cubicBezTo>
                <a:cubicBezTo>
                  <a:pt x="4805462" y="6605107"/>
                  <a:pt x="4594865" y="6356219"/>
                  <a:pt x="4403411" y="6107331"/>
                </a:cubicBezTo>
                <a:cubicBezTo>
                  <a:pt x="4211960" y="5858442"/>
                  <a:pt x="4020506" y="5571264"/>
                  <a:pt x="3886491" y="5264940"/>
                </a:cubicBezTo>
                <a:cubicBezTo>
                  <a:pt x="3695038" y="4843749"/>
                  <a:pt x="3618456" y="4384263"/>
                  <a:pt x="3714183" y="3905631"/>
                </a:cubicBezTo>
                <a:cubicBezTo>
                  <a:pt x="3771619" y="3637596"/>
                  <a:pt x="3848199" y="3388708"/>
                  <a:pt x="3943927" y="3139820"/>
                </a:cubicBezTo>
                <a:cubicBezTo>
                  <a:pt x="4154524" y="2622898"/>
                  <a:pt x="4288541" y="2067687"/>
                  <a:pt x="4384266" y="1493329"/>
                </a:cubicBezTo>
                <a:cubicBezTo>
                  <a:pt x="4422558" y="1225295"/>
                  <a:pt x="4441703" y="957262"/>
                  <a:pt x="4365122" y="708374"/>
                </a:cubicBezTo>
                <a:cubicBezTo>
                  <a:pt x="4326831" y="536066"/>
                  <a:pt x="4250251" y="382904"/>
                  <a:pt x="4173669" y="229742"/>
                </a:cubicBezTo>
                <a:cubicBezTo>
                  <a:pt x="4135379" y="172307"/>
                  <a:pt x="4116234" y="114871"/>
                  <a:pt x="4077943" y="57435"/>
                </a:cubicBezTo>
                <a:close/>
                <a:moveTo>
                  <a:pt x="11870054" y="38291"/>
                </a:moveTo>
                <a:cubicBezTo>
                  <a:pt x="11946636" y="38291"/>
                  <a:pt x="12042362" y="38291"/>
                  <a:pt x="12118942" y="38291"/>
                </a:cubicBezTo>
                <a:cubicBezTo>
                  <a:pt x="12118942" y="57436"/>
                  <a:pt x="12118942" y="76582"/>
                  <a:pt x="12118942" y="95727"/>
                </a:cubicBezTo>
                <a:cubicBezTo>
                  <a:pt x="12080652" y="516922"/>
                  <a:pt x="12042362" y="918973"/>
                  <a:pt x="12004071" y="1340168"/>
                </a:cubicBezTo>
                <a:cubicBezTo>
                  <a:pt x="11965781" y="1857090"/>
                  <a:pt x="11889199" y="2374011"/>
                  <a:pt x="11736037" y="2871787"/>
                </a:cubicBezTo>
                <a:cubicBezTo>
                  <a:pt x="11621166" y="3312128"/>
                  <a:pt x="11410568" y="3675888"/>
                  <a:pt x="11104244" y="3963067"/>
                </a:cubicBezTo>
                <a:cubicBezTo>
                  <a:pt x="11046809" y="4020502"/>
                  <a:pt x="10989373" y="4077938"/>
                  <a:pt x="10931937" y="4154520"/>
                </a:cubicBezTo>
                <a:cubicBezTo>
                  <a:pt x="10817066" y="4307682"/>
                  <a:pt x="10817066" y="4441699"/>
                  <a:pt x="10931937" y="4594862"/>
                </a:cubicBezTo>
                <a:cubicBezTo>
                  <a:pt x="10989373" y="4671442"/>
                  <a:pt x="11046809" y="4728879"/>
                  <a:pt x="11104244" y="4786315"/>
                </a:cubicBezTo>
                <a:cubicBezTo>
                  <a:pt x="11199971" y="4901186"/>
                  <a:pt x="11314842" y="4996912"/>
                  <a:pt x="11410568" y="5092638"/>
                </a:cubicBezTo>
                <a:cubicBezTo>
                  <a:pt x="11563731" y="5264939"/>
                  <a:pt x="11697747" y="5475537"/>
                  <a:pt x="11736037" y="5724425"/>
                </a:cubicBezTo>
                <a:cubicBezTo>
                  <a:pt x="11793473" y="5992459"/>
                  <a:pt x="11812619" y="6260492"/>
                  <a:pt x="11774328" y="6528526"/>
                </a:cubicBezTo>
                <a:cubicBezTo>
                  <a:pt x="11736037" y="6949721"/>
                  <a:pt x="11602021" y="7351772"/>
                  <a:pt x="11429714" y="7715531"/>
                </a:cubicBezTo>
                <a:cubicBezTo>
                  <a:pt x="11295697" y="7983565"/>
                  <a:pt x="11161680" y="8270744"/>
                  <a:pt x="11008518" y="8519631"/>
                </a:cubicBezTo>
                <a:cubicBezTo>
                  <a:pt x="10740484" y="8959972"/>
                  <a:pt x="10606468" y="9457749"/>
                  <a:pt x="10606468" y="10012961"/>
                </a:cubicBezTo>
                <a:cubicBezTo>
                  <a:pt x="10606468" y="10146978"/>
                  <a:pt x="10606468" y="10261850"/>
                  <a:pt x="10606468" y="10395866"/>
                </a:cubicBezTo>
                <a:cubicBezTo>
                  <a:pt x="10549032" y="10395866"/>
                  <a:pt x="10491596" y="10395866"/>
                  <a:pt x="10415016" y="10395866"/>
                </a:cubicBezTo>
                <a:cubicBezTo>
                  <a:pt x="10415016" y="10319285"/>
                  <a:pt x="10415016" y="10242704"/>
                  <a:pt x="10415016" y="10166124"/>
                </a:cubicBezTo>
                <a:cubicBezTo>
                  <a:pt x="10434161" y="9936380"/>
                  <a:pt x="10434161" y="9725782"/>
                  <a:pt x="10453306" y="9496040"/>
                </a:cubicBezTo>
                <a:cubicBezTo>
                  <a:pt x="10491596" y="9093989"/>
                  <a:pt x="10625613" y="8730230"/>
                  <a:pt x="10817066" y="8385615"/>
                </a:cubicBezTo>
                <a:cubicBezTo>
                  <a:pt x="10951082" y="8117582"/>
                  <a:pt x="11085099" y="7830403"/>
                  <a:pt x="11180826" y="7543224"/>
                </a:cubicBezTo>
                <a:cubicBezTo>
                  <a:pt x="11333987" y="7102883"/>
                  <a:pt x="11391423" y="6662542"/>
                  <a:pt x="11353132" y="6183911"/>
                </a:cubicBezTo>
                <a:cubicBezTo>
                  <a:pt x="11314842" y="5762715"/>
                  <a:pt x="11161680" y="5398956"/>
                  <a:pt x="10912792" y="5130929"/>
                </a:cubicBezTo>
                <a:cubicBezTo>
                  <a:pt x="10797921" y="5016058"/>
                  <a:pt x="10683049" y="4901186"/>
                  <a:pt x="10568177" y="4786315"/>
                </a:cubicBezTo>
                <a:cubicBezTo>
                  <a:pt x="10491596" y="4709733"/>
                  <a:pt x="10415016" y="4614006"/>
                  <a:pt x="10357579" y="4518281"/>
                </a:cubicBezTo>
                <a:cubicBezTo>
                  <a:pt x="10261853" y="4365119"/>
                  <a:pt x="10280999" y="4231101"/>
                  <a:pt x="10395870" y="4116229"/>
                </a:cubicBezTo>
                <a:cubicBezTo>
                  <a:pt x="10453306" y="4058793"/>
                  <a:pt x="10510742" y="4001358"/>
                  <a:pt x="10568177" y="3963067"/>
                </a:cubicBezTo>
                <a:cubicBezTo>
                  <a:pt x="10702194" y="3867340"/>
                  <a:pt x="10836211" y="3771614"/>
                  <a:pt x="10970227" y="3656743"/>
                </a:cubicBezTo>
                <a:cubicBezTo>
                  <a:pt x="11180826" y="3484435"/>
                  <a:pt x="11333987" y="3254692"/>
                  <a:pt x="11410568" y="2967514"/>
                </a:cubicBezTo>
                <a:cubicBezTo>
                  <a:pt x="11487149" y="2718625"/>
                  <a:pt x="11544585" y="2488882"/>
                  <a:pt x="11602021" y="2239994"/>
                </a:cubicBezTo>
                <a:cubicBezTo>
                  <a:pt x="11697747" y="1818800"/>
                  <a:pt x="11716893" y="1397604"/>
                  <a:pt x="11755183" y="976408"/>
                </a:cubicBezTo>
                <a:cubicBezTo>
                  <a:pt x="11793473" y="689230"/>
                  <a:pt x="11831764" y="363760"/>
                  <a:pt x="11870054" y="38291"/>
                </a:cubicBezTo>
                <a:close/>
                <a:moveTo>
                  <a:pt x="10912792" y="38291"/>
                </a:moveTo>
                <a:cubicBezTo>
                  <a:pt x="11008519" y="38291"/>
                  <a:pt x="11085100" y="38291"/>
                  <a:pt x="11180826" y="38291"/>
                </a:cubicBezTo>
                <a:cubicBezTo>
                  <a:pt x="11180826" y="57436"/>
                  <a:pt x="11180826" y="76582"/>
                  <a:pt x="11161681" y="95727"/>
                </a:cubicBezTo>
                <a:cubicBezTo>
                  <a:pt x="11085100" y="593503"/>
                  <a:pt x="10989374" y="1091280"/>
                  <a:pt x="10912792" y="1589057"/>
                </a:cubicBezTo>
                <a:cubicBezTo>
                  <a:pt x="10855357" y="1933671"/>
                  <a:pt x="10797921" y="2278286"/>
                  <a:pt x="10702195" y="2603755"/>
                </a:cubicBezTo>
                <a:cubicBezTo>
                  <a:pt x="10625614" y="2871788"/>
                  <a:pt x="10491597" y="3082386"/>
                  <a:pt x="10280999" y="3235547"/>
                </a:cubicBezTo>
                <a:cubicBezTo>
                  <a:pt x="10146982" y="3331274"/>
                  <a:pt x="10012965" y="3407855"/>
                  <a:pt x="9878949" y="3484436"/>
                </a:cubicBezTo>
                <a:cubicBezTo>
                  <a:pt x="9725787" y="3580162"/>
                  <a:pt x="9572625" y="3656743"/>
                  <a:pt x="9419463" y="3752469"/>
                </a:cubicBezTo>
                <a:cubicBezTo>
                  <a:pt x="9323737" y="3809906"/>
                  <a:pt x="9247155" y="3886487"/>
                  <a:pt x="9170575" y="3963068"/>
                </a:cubicBezTo>
                <a:cubicBezTo>
                  <a:pt x="9055703" y="4097085"/>
                  <a:pt x="9036558" y="4269393"/>
                  <a:pt x="9093994" y="4441699"/>
                </a:cubicBezTo>
                <a:cubicBezTo>
                  <a:pt x="9113138" y="4518281"/>
                  <a:pt x="9151429" y="4594862"/>
                  <a:pt x="9189720" y="4652297"/>
                </a:cubicBezTo>
                <a:cubicBezTo>
                  <a:pt x="9247155" y="4748024"/>
                  <a:pt x="9323737" y="4862896"/>
                  <a:pt x="9400317" y="4939477"/>
                </a:cubicBezTo>
                <a:cubicBezTo>
                  <a:pt x="9744932" y="5360666"/>
                  <a:pt x="10051256" y="5839297"/>
                  <a:pt x="10300144" y="6337074"/>
                </a:cubicBezTo>
                <a:cubicBezTo>
                  <a:pt x="10453306" y="6624253"/>
                  <a:pt x="10491597" y="6930577"/>
                  <a:pt x="10472452" y="7275191"/>
                </a:cubicBezTo>
                <a:cubicBezTo>
                  <a:pt x="10453306" y="7466644"/>
                  <a:pt x="10434161" y="7638951"/>
                  <a:pt x="10376725" y="7830404"/>
                </a:cubicBezTo>
                <a:cubicBezTo>
                  <a:pt x="10319290" y="8060147"/>
                  <a:pt x="10261854" y="8289890"/>
                  <a:pt x="10204418" y="8500487"/>
                </a:cubicBezTo>
                <a:cubicBezTo>
                  <a:pt x="10108692" y="8825957"/>
                  <a:pt x="10051256" y="9170571"/>
                  <a:pt x="10032111" y="9515186"/>
                </a:cubicBezTo>
                <a:cubicBezTo>
                  <a:pt x="10032111" y="9821509"/>
                  <a:pt x="10032111" y="10127834"/>
                  <a:pt x="10032111" y="10415013"/>
                </a:cubicBezTo>
                <a:cubicBezTo>
                  <a:pt x="9993820" y="10415013"/>
                  <a:pt x="9955530" y="10415013"/>
                  <a:pt x="9898094" y="10415013"/>
                </a:cubicBezTo>
                <a:cubicBezTo>
                  <a:pt x="9898094" y="10319286"/>
                  <a:pt x="9898094" y="10223560"/>
                  <a:pt x="9898094" y="10127834"/>
                </a:cubicBezTo>
                <a:cubicBezTo>
                  <a:pt x="9878949" y="9591767"/>
                  <a:pt x="9917239" y="9074845"/>
                  <a:pt x="10032111" y="8557923"/>
                </a:cubicBezTo>
                <a:cubicBezTo>
                  <a:pt x="10089547" y="8251600"/>
                  <a:pt x="10166127" y="7945275"/>
                  <a:pt x="10223564" y="7619806"/>
                </a:cubicBezTo>
                <a:cubicBezTo>
                  <a:pt x="10319290" y="7179465"/>
                  <a:pt x="10261854" y="6758269"/>
                  <a:pt x="10012965" y="6413655"/>
                </a:cubicBezTo>
                <a:cubicBezTo>
                  <a:pt x="9936385" y="6298784"/>
                  <a:pt x="9859804" y="6183912"/>
                  <a:pt x="9783222" y="6069041"/>
                </a:cubicBezTo>
                <a:cubicBezTo>
                  <a:pt x="9534334" y="5705281"/>
                  <a:pt x="9266301" y="5322376"/>
                  <a:pt x="9017412" y="4958623"/>
                </a:cubicBezTo>
                <a:cubicBezTo>
                  <a:pt x="8921686" y="4805460"/>
                  <a:pt x="8825960" y="4671443"/>
                  <a:pt x="8749379" y="4499136"/>
                </a:cubicBezTo>
                <a:cubicBezTo>
                  <a:pt x="8653653" y="4288538"/>
                  <a:pt x="8691944" y="4077939"/>
                  <a:pt x="8825960" y="3905632"/>
                </a:cubicBezTo>
                <a:cubicBezTo>
                  <a:pt x="8902541" y="3790760"/>
                  <a:pt x="8998267" y="3714180"/>
                  <a:pt x="9093994" y="3637597"/>
                </a:cubicBezTo>
                <a:cubicBezTo>
                  <a:pt x="9208865" y="3561016"/>
                  <a:pt x="9342882" y="3484436"/>
                  <a:pt x="9476899" y="3407855"/>
                </a:cubicBezTo>
                <a:cubicBezTo>
                  <a:pt x="9668351" y="3312128"/>
                  <a:pt x="9859804" y="3216403"/>
                  <a:pt x="10032111" y="3082386"/>
                </a:cubicBezTo>
                <a:cubicBezTo>
                  <a:pt x="10204418" y="2948369"/>
                  <a:pt x="10338435" y="2756916"/>
                  <a:pt x="10415016" y="2508029"/>
                </a:cubicBezTo>
                <a:cubicBezTo>
                  <a:pt x="10472452" y="2335721"/>
                  <a:pt x="10510742" y="2163414"/>
                  <a:pt x="10549032" y="1991107"/>
                </a:cubicBezTo>
                <a:cubicBezTo>
                  <a:pt x="10683049" y="1359313"/>
                  <a:pt x="10797921" y="708375"/>
                  <a:pt x="10912792" y="76582"/>
                </a:cubicBezTo>
                <a:cubicBezTo>
                  <a:pt x="10912792" y="57436"/>
                  <a:pt x="10912792" y="57436"/>
                  <a:pt x="10912792" y="38291"/>
                </a:cubicBezTo>
                <a:close/>
                <a:moveTo>
                  <a:pt x="11410568" y="38291"/>
                </a:moveTo>
                <a:cubicBezTo>
                  <a:pt x="11487149" y="38291"/>
                  <a:pt x="11582875" y="38291"/>
                  <a:pt x="11659457" y="38291"/>
                </a:cubicBezTo>
                <a:cubicBezTo>
                  <a:pt x="11659457" y="38291"/>
                  <a:pt x="11659457" y="57436"/>
                  <a:pt x="11659457" y="57436"/>
                </a:cubicBezTo>
                <a:cubicBezTo>
                  <a:pt x="11602020" y="593503"/>
                  <a:pt x="11525440" y="1110425"/>
                  <a:pt x="11468004" y="1646491"/>
                </a:cubicBezTo>
                <a:cubicBezTo>
                  <a:pt x="11410568" y="2067687"/>
                  <a:pt x="11333987" y="2469737"/>
                  <a:pt x="11219115" y="2871787"/>
                </a:cubicBezTo>
                <a:cubicBezTo>
                  <a:pt x="11142535" y="3120676"/>
                  <a:pt x="11008518" y="3331274"/>
                  <a:pt x="10817065" y="3503581"/>
                </a:cubicBezTo>
                <a:cubicBezTo>
                  <a:pt x="10740484" y="3561016"/>
                  <a:pt x="10663903" y="3618452"/>
                  <a:pt x="10587322" y="3675888"/>
                </a:cubicBezTo>
                <a:cubicBezTo>
                  <a:pt x="10472451" y="3752469"/>
                  <a:pt x="10357579" y="3809905"/>
                  <a:pt x="10242708" y="3886486"/>
                </a:cubicBezTo>
                <a:cubicBezTo>
                  <a:pt x="10146982" y="3943921"/>
                  <a:pt x="10051255" y="4020502"/>
                  <a:pt x="9955529" y="4116229"/>
                </a:cubicBezTo>
                <a:cubicBezTo>
                  <a:pt x="9840658" y="4250246"/>
                  <a:pt x="9821512" y="4384265"/>
                  <a:pt x="9917238" y="4537425"/>
                </a:cubicBezTo>
                <a:cubicBezTo>
                  <a:pt x="9955529" y="4614006"/>
                  <a:pt x="10012965" y="4690588"/>
                  <a:pt x="10070400" y="4748024"/>
                </a:cubicBezTo>
                <a:cubicBezTo>
                  <a:pt x="10185272" y="4882041"/>
                  <a:pt x="10319289" y="5016058"/>
                  <a:pt x="10434160" y="5150075"/>
                </a:cubicBezTo>
                <a:cubicBezTo>
                  <a:pt x="11027663" y="5781861"/>
                  <a:pt x="11142535" y="6777414"/>
                  <a:pt x="10951082" y="7466643"/>
                </a:cubicBezTo>
                <a:cubicBezTo>
                  <a:pt x="10874501" y="7753822"/>
                  <a:pt x="10778775" y="8041000"/>
                  <a:pt x="10663903" y="8309034"/>
                </a:cubicBezTo>
                <a:cubicBezTo>
                  <a:pt x="10587322" y="8500486"/>
                  <a:pt x="10510742" y="8691939"/>
                  <a:pt x="10434160" y="8883392"/>
                </a:cubicBezTo>
                <a:cubicBezTo>
                  <a:pt x="10319289" y="9266297"/>
                  <a:pt x="10280998" y="9668347"/>
                  <a:pt x="10280998" y="10070397"/>
                </a:cubicBezTo>
                <a:cubicBezTo>
                  <a:pt x="10280998" y="10185268"/>
                  <a:pt x="10280998" y="10300140"/>
                  <a:pt x="10280998" y="10415012"/>
                </a:cubicBezTo>
                <a:cubicBezTo>
                  <a:pt x="10223563" y="10415012"/>
                  <a:pt x="10185272" y="10415012"/>
                  <a:pt x="10127837" y="10415012"/>
                </a:cubicBezTo>
                <a:cubicBezTo>
                  <a:pt x="10127837" y="10261850"/>
                  <a:pt x="10127837" y="10108687"/>
                  <a:pt x="10127837" y="9955525"/>
                </a:cubicBezTo>
                <a:cubicBezTo>
                  <a:pt x="10127837" y="9610911"/>
                  <a:pt x="10166126" y="9247151"/>
                  <a:pt x="10242708" y="8921682"/>
                </a:cubicBezTo>
                <a:cubicBezTo>
                  <a:pt x="10319289" y="8653648"/>
                  <a:pt x="10395870" y="8385615"/>
                  <a:pt x="10491596" y="8117582"/>
                </a:cubicBezTo>
                <a:cubicBezTo>
                  <a:pt x="10587322" y="7849548"/>
                  <a:pt x="10644758" y="7581515"/>
                  <a:pt x="10683048" y="7294336"/>
                </a:cubicBezTo>
                <a:cubicBezTo>
                  <a:pt x="10721339" y="6968867"/>
                  <a:pt x="10702194" y="6643397"/>
                  <a:pt x="10587322" y="6337073"/>
                </a:cubicBezTo>
                <a:cubicBezTo>
                  <a:pt x="10434160" y="5858442"/>
                  <a:pt x="10204417" y="5437246"/>
                  <a:pt x="9898093" y="5092638"/>
                </a:cubicBezTo>
                <a:cubicBezTo>
                  <a:pt x="9783221" y="4958623"/>
                  <a:pt x="9649205" y="4824605"/>
                  <a:pt x="9553479" y="4671442"/>
                </a:cubicBezTo>
                <a:cubicBezTo>
                  <a:pt x="9496043" y="4594862"/>
                  <a:pt x="9457753" y="4518281"/>
                  <a:pt x="9419462" y="4422553"/>
                </a:cubicBezTo>
                <a:cubicBezTo>
                  <a:pt x="9381172" y="4307682"/>
                  <a:pt x="9400316" y="4211957"/>
                  <a:pt x="9457753" y="4116229"/>
                </a:cubicBezTo>
                <a:cubicBezTo>
                  <a:pt x="9496043" y="4058793"/>
                  <a:pt x="9534333" y="4001358"/>
                  <a:pt x="9591769" y="3963067"/>
                </a:cubicBezTo>
                <a:cubicBezTo>
                  <a:pt x="9706641" y="3867340"/>
                  <a:pt x="9840658" y="3790760"/>
                  <a:pt x="9955529" y="3714179"/>
                </a:cubicBezTo>
                <a:cubicBezTo>
                  <a:pt x="10089546" y="3637597"/>
                  <a:pt x="10242708" y="3561016"/>
                  <a:pt x="10376725" y="3465290"/>
                </a:cubicBezTo>
                <a:cubicBezTo>
                  <a:pt x="10663903" y="3292983"/>
                  <a:pt x="10855356" y="3024949"/>
                  <a:pt x="10951082" y="2661190"/>
                </a:cubicBezTo>
                <a:cubicBezTo>
                  <a:pt x="11046808" y="2316575"/>
                  <a:pt x="11104244" y="1971961"/>
                  <a:pt x="11161680" y="1627346"/>
                </a:cubicBezTo>
                <a:cubicBezTo>
                  <a:pt x="11238261" y="1091280"/>
                  <a:pt x="11333987" y="555213"/>
                  <a:pt x="11410568" y="38291"/>
                </a:cubicBezTo>
                <a:close/>
                <a:moveTo>
                  <a:pt x="6203064" y="38291"/>
                </a:moveTo>
                <a:cubicBezTo>
                  <a:pt x="6509389" y="38291"/>
                  <a:pt x="6796567" y="38291"/>
                  <a:pt x="7102891" y="38291"/>
                </a:cubicBezTo>
                <a:cubicBezTo>
                  <a:pt x="7026311" y="114872"/>
                  <a:pt x="6949729" y="210598"/>
                  <a:pt x="6892294" y="287179"/>
                </a:cubicBezTo>
                <a:cubicBezTo>
                  <a:pt x="6758277" y="459487"/>
                  <a:pt x="6643406" y="650939"/>
                  <a:pt x="6566823" y="861537"/>
                </a:cubicBezTo>
                <a:cubicBezTo>
                  <a:pt x="6451952" y="1129570"/>
                  <a:pt x="6375372" y="1416748"/>
                  <a:pt x="6317935" y="1703927"/>
                </a:cubicBezTo>
                <a:cubicBezTo>
                  <a:pt x="6241355" y="2067687"/>
                  <a:pt x="6088192" y="2374011"/>
                  <a:pt x="5858449" y="2622899"/>
                </a:cubicBezTo>
                <a:cubicBezTo>
                  <a:pt x="5762724" y="2718625"/>
                  <a:pt x="5686145" y="2833497"/>
                  <a:pt x="5590418" y="2929223"/>
                </a:cubicBezTo>
                <a:cubicBezTo>
                  <a:pt x="5437257" y="3101530"/>
                  <a:pt x="5303240" y="3273838"/>
                  <a:pt x="5188368" y="3465290"/>
                </a:cubicBezTo>
                <a:cubicBezTo>
                  <a:pt x="4996916" y="3829050"/>
                  <a:pt x="4977771" y="4192811"/>
                  <a:pt x="5130932" y="4575717"/>
                </a:cubicBezTo>
                <a:cubicBezTo>
                  <a:pt x="5226660" y="4786315"/>
                  <a:pt x="5341530" y="4977767"/>
                  <a:pt x="5475548" y="5150075"/>
                </a:cubicBezTo>
                <a:cubicBezTo>
                  <a:pt x="5686145" y="5418101"/>
                  <a:pt x="5896741" y="5666989"/>
                  <a:pt x="6126483" y="5915878"/>
                </a:cubicBezTo>
                <a:cubicBezTo>
                  <a:pt x="6624260" y="6451945"/>
                  <a:pt x="7160328" y="6911431"/>
                  <a:pt x="7772971" y="7256045"/>
                </a:cubicBezTo>
                <a:cubicBezTo>
                  <a:pt x="7868697" y="7313481"/>
                  <a:pt x="7983570" y="7390062"/>
                  <a:pt x="8079296" y="7447498"/>
                </a:cubicBezTo>
                <a:cubicBezTo>
                  <a:pt x="8423910" y="7715531"/>
                  <a:pt x="8615363" y="8098436"/>
                  <a:pt x="8672798" y="8596213"/>
                </a:cubicBezTo>
                <a:cubicBezTo>
                  <a:pt x="8691944" y="8768520"/>
                  <a:pt x="8691944" y="8959972"/>
                  <a:pt x="8691944" y="9151425"/>
                </a:cubicBezTo>
                <a:cubicBezTo>
                  <a:pt x="8691944" y="9572620"/>
                  <a:pt x="8711088" y="9993816"/>
                  <a:pt x="8749379" y="10415012"/>
                </a:cubicBezTo>
                <a:cubicBezTo>
                  <a:pt x="8711088" y="10415012"/>
                  <a:pt x="8653653" y="10415012"/>
                  <a:pt x="8615363" y="10415012"/>
                </a:cubicBezTo>
                <a:cubicBezTo>
                  <a:pt x="8615363" y="10376721"/>
                  <a:pt x="8615363" y="10357576"/>
                  <a:pt x="8615363" y="10319285"/>
                </a:cubicBezTo>
                <a:cubicBezTo>
                  <a:pt x="8596217" y="10032107"/>
                  <a:pt x="8596217" y="9725782"/>
                  <a:pt x="8577072" y="9438603"/>
                </a:cubicBezTo>
                <a:cubicBezTo>
                  <a:pt x="8577072" y="9228006"/>
                  <a:pt x="8557928" y="9036553"/>
                  <a:pt x="8557928" y="8825956"/>
                </a:cubicBezTo>
                <a:cubicBezTo>
                  <a:pt x="8519636" y="8423905"/>
                  <a:pt x="8385620" y="8079291"/>
                  <a:pt x="8155877" y="7811257"/>
                </a:cubicBezTo>
                <a:cubicBezTo>
                  <a:pt x="8002715" y="7638950"/>
                  <a:pt x="7849552" y="7524078"/>
                  <a:pt x="7658102" y="7428352"/>
                </a:cubicBezTo>
                <a:cubicBezTo>
                  <a:pt x="7275197" y="7217755"/>
                  <a:pt x="6930583" y="6949721"/>
                  <a:pt x="6585970" y="6643397"/>
                </a:cubicBezTo>
                <a:cubicBezTo>
                  <a:pt x="6279646" y="6375363"/>
                  <a:pt x="5992466" y="6069040"/>
                  <a:pt x="5724435" y="5762715"/>
                </a:cubicBezTo>
                <a:cubicBezTo>
                  <a:pt x="5552128" y="5571263"/>
                  <a:pt x="5379820" y="5360665"/>
                  <a:pt x="5226660" y="5150075"/>
                </a:cubicBezTo>
                <a:cubicBezTo>
                  <a:pt x="5092642" y="4977767"/>
                  <a:pt x="4996916" y="4767170"/>
                  <a:pt x="4920335" y="4556572"/>
                </a:cubicBezTo>
                <a:cubicBezTo>
                  <a:pt x="4805464" y="4211957"/>
                  <a:pt x="4824610" y="3886487"/>
                  <a:pt x="4977771" y="3561016"/>
                </a:cubicBezTo>
                <a:cubicBezTo>
                  <a:pt x="5035206" y="3427000"/>
                  <a:pt x="5111789" y="3312128"/>
                  <a:pt x="5188368" y="3197257"/>
                </a:cubicBezTo>
                <a:cubicBezTo>
                  <a:pt x="5303240" y="3024949"/>
                  <a:pt x="5418111" y="2871787"/>
                  <a:pt x="5532984" y="2699480"/>
                </a:cubicBezTo>
                <a:cubicBezTo>
                  <a:pt x="5762724" y="2393156"/>
                  <a:pt x="5896741" y="2010251"/>
                  <a:pt x="5935030" y="1589057"/>
                </a:cubicBezTo>
                <a:cubicBezTo>
                  <a:pt x="5973321" y="1225297"/>
                  <a:pt x="6030756" y="861537"/>
                  <a:pt x="6107338" y="497777"/>
                </a:cubicBezTo>
                <a:cubicBezTo>
                  <a:pt x="6069047" y="344615"/>
                  <a:pt x="6107338" y="172308"/>
                  <a:pt x="6203064" y="38291"/>
                </a:cubicBezTo>
                <a:close/>
                <a:moveTo>
                  <a:pt x="8845105" y="38291"/>
                </a:moveTo>
                <a:cubicBezTo>
                  <a:pt x="8979122" y="38291"/>
                  <a:pt x="9093993" y="38291"/>
                  <a:pt x="9228010" y="38291"/>
                </a:cubicBezTo>
                <a:cubicBezTo>
                  <a:pt x="9036558" y="478632"/>
                  <a:pt x="8825959" y="899827"/>
                  <a:pt x="8596217" y="1282731"/>
                </a:cubicBezTo>
                <a:cubicBezTo>
                  <a:pt x="8404764" y="1589056"/>
                  <a:pt x="8194166" y="1876234"/>
                  <a:pt x="8002715" y="2163413"/>
                </a:cubicBezTo>
                <a:cubicBezTo>
                  <a:pt x="7772971" y="2527173"/>
                  <a:pt x="7466651" y="2814352"/>
                  <a:pt x="7122035" y="3024949"/>
                </a:cubicBezTo>
                <a:cubicBezTo>
                  <a:pt x="6930583" y="3139821"/>
                  <a:pt x="6758275" y="3254692"/>
                  <a:pt x="6566823" y="3369564"/>
                </a:cubicBezTo>
                <a:cubicBezTo>
                  <a:pt x="6471097" y="3446145"/>
                  <a:pt x="6375370" y="3522726"/>
                  <a:pt x="6298790" y="3637596"/>
                </a:cubicBezTo>
                <a:cubicBezTo>
                  <a:pt x="6183918" y="3790760"/>
                  <a:pt x="6126482" y="3982212"/>
                  <a:pt x="6164774" y="4192811"/>
                </a:cubicBezTo>
                <a:cubicBezTo>
                  <a:pt x="6164774" y="4250246"/>
                  <a:pt x="6183918" y="4307682"/>
                  <a:pt x="6203064" y="4365118"/>
                </a:cubicBezTo>
                <a:cubicBezTo>
                  <a:pt x="6241353" y="4518281"/>
                  <a:pt x="6317935" y="4671442"/>
                  <a:pt x="6394516" y="4805460"/>
                </a:cubicBezTo>
                <a:cubicBezTo>
                  <a:pt x="6547678" y="5092638"/>
                  <a:pt x="6758275" y="5341520"/>
                  <a:pt x="6968875" y="5571263"/>
                </a:cubicBezTo>
                <a:cubicBezTo>
                  <a:pt x="7409214" y="5992459"/>
                  <a:pt x="7849552" y="6413654"/>
                  <a:pt x="8347328" y="6758268"/>
                </a:cubicBezTo>
                <a:cubicBezTo>
                  <a:pt x="8481345" y="6853995"/>
                  <a:pt x="8615363" y="6968867"/>
                  <a:pt x="8749379" y="7083738"/>
                </a:cubicBezTo>
                <a:cubicBezTo>
                  <a:pt x="8959976" y="7294336"/>
                  <a:pt x="9093993" y="7543224"/>
                  <a:pt x="9132284" y="7868694"/>
                </a:cubicBezTo>
                <a:cubicBezTo>
                  <a:pt x="9151429" y="8021855"/>
                  <a:pt x="9151429" y="8175017"/>
                  <a:pt x="9132284" y="8328179"/>
                </a:cubicBezTo>
                <a:cubicBezTo>
                  <a:pt x="9074848" y="8845101"/>
                  <a:pt x="9074848" y="9362023"/>
                  <a:pt x="9113138" y="9898090"/>
                </a:cubicBezTo>
                <a:cubicBezTo>
                  <a:pt x="9132284" y="10070397"/>
                  <a:pt x="9132284" y="10242704"/>
                  <a:pt x="9132284" y="10415012"/>
                </a:cubicBezTo>
                <a:cubicBezTo>
                  <a:pt x="9093993" y="10415012"/>
                  <a:pt x="9055702" y="10415012"/>
                  <a:pt x="9017412" y="10415012"/>
                </a:cubicBezTo>
                <a:cubicBezTo>
                  <a:pt x="8998267" y="10223559"/>
                  <a:pt x="8998267" y="10032107"/>
                  <a:pt x="8979122" y="9840654"/>
                </a:cubicBezTo>
                <a:cubicBezTo>
                  <a:pt x="8959976" y="9476894"/>
                  <a:pt x="8940831" y="9113135"/>
                  <a:pt x="8959976" y="8768520"/>
                </a:cubicBezTo>
                <a:cubicBezTo>
                  <a:pt x="8979122" y="8596213"/>
                  <a:pt x="8979122" y="8423905"/>
                  <a:pt x="8979122" y="8251599"/>
                </a:cubicBezTo>
                <a:cubicBezTo>
                  <a:pt x="8979122" y="7811257"/>
                  <a:pt x="8845105" y="7447498"/>
                  <a:pt x="8557926" y="7179464"/>
                </a:cubicBezTo>
                <a:cubicBezTo>
                  <a:pt x="8443055" y="7064593"/>
                  <a:pt x="8309039" y="6968867"/>
                  <a:pt x="8175021" y="6892285"/>
                </a:cubicBezTo>
                <a:cubicBezTo>
                  <a:pt x="7926133" y="6719978"/>
                  <a:pt x="7696394" y="6566816"/>
                  <a:pt x="7466651" y="6356218"/>
                </a:cubicBezTo>
                <a:cubicBezTo>
                  <a:pt x="7217763" y="6145621"/>
                  <a:pt x="6968875" y="5935023"/>
                  <a:pt x="6739130" y="5686135"/>
                </a:cubicBezTo>
                <a:cubicBezTo>
                  <a:pt x="6451952" y="5398956"/>
                  <a:pt x="6203064" y="5073492"/>
                  <a:pt x="5992465" y="4709733"/>
                </a:cubicBezTo>
                <a:cubicBezTo>
                  <a:pt x="5915884" y="4556572"/>
                  <a:pt x="5839304" y="4384264"/>
                  <a:pt x="5801013" y="4211955"/>
                </a:cubicBezTo>
                <a:cubicBezTo>
                  <a:pt x="5762724" y="3982212"/>
                  <a:pt x="5801013" y="3771614"/>
                  <a:pt x="5915884" y="3599307"/>
                </a:cubicBezTo>
                <a:cubicBezTo>
                  <a:pt x="5954175" y="3541870"/>
                  <a:pt x="5992465" y="3503581"/>
                  <a:pt x="6030756" y="3465290"/>
                </a:cubicBezTo>
                <a:cubicBezTo>
                  <a:pt x="6145627" y="3331274"/>
                  <a:pt x="6298790" y="3235547"/>
                  <a:pt x="6432806" y="3120676"/>
                </a:cubicBezTo>
                <a:cubicBezTo>
                  <a:pt x="6605114" y="3005804"/>
                  <a:pt x="6777422" y="2890933"/>
                  <a:pt x="6949729" y="2776061"/>
                </a:cubicBezTo>
                <a:cubicBezTo>
                  <a:pt x="7198617" y="2603754"/>
                  <a:pt x="7409214" y="2374011"/>
                  <a:pt x="7562375" y="2067687"/>
                </a:cubicBezTo>
                <a:cubicBezTo>
                  <a:pt x="7753827" y="1703927"/>
                  <a:pt x="7983570" y="1378458"/>
                  <a:pt x="8213312" y="1052988"/>
                </a:cubicBezTo>
                <a:cubicBezTo>
                  <a:pt x="8423909" y="765811"/>
                  <a:pt x="8615363" y="440341"/>
                  <a:pt x="8787669" y="114872"/>
                </a:cubicBezTo>
                <a:cubicBezTo>
                  <a:pt x="8825959" y="76582"/>
                  <a:pt x="8845105" y="57436"/>
                  <a:pt x="8845105" y="38291"/>
                </a:cubicBezTo>
                <a:close/>
                <a:moveTo>
                  <a:pt x="9534334" y="38290"/>
                </a:moveTo>
                <a:cubicBezTo>
                  <a:pt x="9630061" y="38290"/>
                  <a:pt x="9706642" y="38290"/>
                  <a:pt x="9802368" y="38290"/>
                </a:cubicBezTo>
                <a:cubicBezTo>
                  <a:pt x="9802368" y="57435"/>
                  <a:pt x="9802368" y="76581"/>
                  <a:pt x="9783223" y="95726"/>
                </a:cubicBezTo>
                <a:cubicBezTo>
                  <a:pt x="9649206" y="516921"/>
                  <a:pt x="9496044" y="938117"/>
                  <a:pt x="9342882" y="1340167"/>
                </a:cubicBezTo>
                <a:cubicBezTo>
                  <a:pt x="9266301" y="1531620"/>
                  <a:pt x="9189720" y="1703927"/>
                  <a:pt x="9093994" y="1876234"/>
                </a:cubicBezTo>
                <a:cubicBezTo>
                  <a:pt x="8883396" y="2201704"/>
                  <a:pt x="8634509" y="2488881"/>
                  <a:pt x="8366474" y="2737770"/>
                </a:cubicBezTo>
                <a:cubicBezTo>
                  <a:pt x="8060151" y="3005803"/>
                  <a:pt x="7772971" y="3235546"/>
                  <a:pt x="7447505" y="3465289"/>
                </a:cubicBezTo>
                <a:cubicBezTo>
                  <a:pt x="7313490" y="3561015"/>
                  <a:pt x="7160328" y="3656742"/>
                  <a:pt x="7045456" y="3809904"/>
                </a:cubicBezTo>
                <a:cubicBezTo>
                  <a:pt x="6911439" y="3963067"/>
                  <a:pt x="6873148" y="4154519"/>
                  <a:pt x="6930585" y="4365118"/>
                </a:cubicBezTo>
                <a:cubicBezTo>
                  <a:pt x="6968875" y="4479990"/>
                  <a:pt x="7007165" y="4594860"/>
                  <a:pt x="7045456" y="4709733"/>
                </a:cubicBezTo>
                <a:cubicBezTo>
                  <a:pt x="7179471" y="4977767"/>
                  <a:pt x="7351779" y="5226651"/>
                  <a:pt x="7543233" y="5437246"/>
                </a:cubicBezTo>
                <a:cubicBezTo>
                  <a:pt x="7964424" y="5858442"/>
                  <a:pt x="8366474" y="6279637"/>
                  <a:pt x="8825960" y="6624252"/>
                </a:cubicBezTo>
                <a:cubicBezTo>
                  <a:pt x="8979123" y="6739123"/>
                  <a:pt x="9132285" y="6892285"/>
                  <a:pt x="9247156" y="7064593"/>
                </a:cubicBezTo>
                <a:cubicBezTo>
                  <a:pt x="9381173" y="7256045"/>
                  <a:pt x="9457754" y="7466643"/>
                  <a:pt x="9457754" y="7715531"/>
                </a:cubicBezTo>
                <a:cubicBezTo>
                  <a:pt x="9457754" y="7887839"/>
                  <a:pt x="9438608" y="8060146"/>
                  <a:pt x="9419463" y="8232453"/>
                </a:cubicBezTo>
                <a:cubicBezTo>
                  <a:pt x="9342882" y="8672793"/>
                  <a:pt x="9342882" y="9132280"/>
                  <a:pt x="9362028" y="9591766"/>
                </a:cubicBezTo>
                <a:cubicBezTo>
                  <a:pt x="9323737" y="9859799"/>
                  <a:pt x="9342882" y="10127833"/>
                  <a:pt x="9362028" y="10415012"/>
                </a:cubicBezTo>
                <a:cubicBezTo>
                  <a:pt x="9323737" y="10415012"/>
                  <a:pt x="9285446" y="10415012"/>
                  <a:pt x="9247156" y="10415012"/>
                </a:cubicBezTo>
                <a:cubicBezTo>
                  <a:pt x="9228011" y="10146978"/>
                  <a:pt x="9208865" y="9859799"/>
                  <a:pt x="9208865" y="9591766"/>
                </a:cubicBezTo>
                <a:cubicBezTo>
                  <a:pt x="9189720" y="9285441"/>
                  <a:pt x="9189720" y="8998263"/>
                  <a:pt x="9208865" y="8691939"/>
                </a:cubicBezTo>
                <a:cubicBezTo>
                  <a:pt x="9228011" y="8481341"/>
                  <a:pt x="9247156" y="8251599"/>
                  <a:pt x="9266301" y="8041000"/>
                </a:cubicBezTo>
                <a:cubicBezTo>
                  <a:pt x="9304591" y="7658095"/>
                  <a:pt x="9189720" y="7332626"/>
                  <a:pt x="8959977" y="7064593"/>
                </a:cubicBezTo>
                <a:cubicBezTo>
                  <a:pt x="8825960" y="6911431"/>
                  <a:pt x="8672798" y="6777414"/>
                  <a:pt x="8519636" y="6662542"/>
                </a:cubicBezTo>
                <a:cubicBezTo>
                  <a:pt x="8309039" y="6509380"/>
                  <a:pt x="8098442" y="6337073"/>
                  <a:pt x="7906989" y="6164766"/>
                </a:cubicBezTo>
                <a:cubicBezTo>
                  <a:pt x="7677248" y="5954168"/>
                  <a:pt x="7447505" y="5743570"/>
                  <a:pt x="7217763" y="5513827"/>
                </a:cubicBezTo>
                <a:cubicBezTo>
                  <a:pt x="6968875" y="5264939"/>
                  <a:pt x="6777423" y="4977767"/>
                  <a:pt x="6624260" y="4652296"/>
                </a:cubicBezTo>
                <a:cubicBezTo>
                  <a:pt x="6566824" y="4518280"/>
                  <a:pt x="6509389" y="4384263"/>
                  <a:pt x="6490243" y="4211955"/>
                </a:cubicBezTo>
                <a:cubicBezTo>
                  <a:pt x="6471097" y="4058793"/>
                  <a:pt x="6509389" y="3924776"/>
                  <a:pt x="6585970" y="3790760"/>
                </a:cubicBezTo>
                <a:cubicBezTo>
                  <a:pt x="6643406" y="3695033"/>
                  <a:pt x="6719986" y="3618451"/>
                  <a:pt x="6815714" y="3541870"/>
                </a:cubicBezTo>
                <a:cubicBezTo>
                  <a:pt x="6930585" y="3465289"/>
                  <a:pt x="7045456" y="3369563"/>
                  <a:pt x="7179471" y="3292982"/>
                </a:cubicBezTo>
                <a:cubicBezTo>
                  <a:pt x="7619811" y="3024948"/>
                  <a:pt x="8041005" y="2680334"/>
                  <a:pt x="8385620" y="2239994"/>
                </a:cubicBezTo>
                <a:cubicBezTo>
                  <a:pt x="8577072" y="1971960"/>
                  <a:pt x="8787670" y="1723072"/>
                  <a:pt x="8940832" y="1416748"/>
                </a:cubicBezTo>
                <a:cubicBezTo>
                  <a:pt x="9170575" y="976407"/>
                  <a:pt x="9362028" y="516921"/>
                  <a:pt x="9534334" y="38290"/>
                </a:cubicBezTo>
                <a:close/>
                <a:moveTo>
                  <a:pt x="12827317" y="38290"/>
                </a:moveTo>
                <a:cubicBezTo>
                  <a:pt x="12903898" y="38290"/>
                  <a:pt x="12999625" y="38290"/>
                  <a:pt x="13076206" y="38290"/>
                </a:cubicBezTo>
                <a:cubicBezTo>
                  <a:pt x="13037915" y="344613"/>
                  <a:pt x="13018770" y="670083"/>
                  <a:pt x="12980480" y="976407"/>
                </a:cubicBezTo>
                <a:cubicBezTo>
                  <a:pt x="12942188" y="1340166"/>
                  <a:pt x="12903898" y="1684781"/>
                  <a:pt x="12865607" y="2048541"/>
                </a:cubicBezTo>
                <a:cubicBezTo>
                  <a:pt x="12808172" y="2431446"/>
                  <a:pt x="12693301" y="2795205"/>
                  <a:pt x="12597575" y="3178110"/>
                </a:cubicBezTo>
                <a:cubicBezTo>
                  <a:pt x="12559283" y="3350418"/>
                  <a:pt x="12520993" y="3503580"/>
                  <a:pt x="12482702" y="3675887"/>
                </a:cubicBezTo>
                <a:cubicBezTo>
                  <a:pt x="12463557" y="3848194"/>
                  <a:pt x="12501848" y="4001357"/>
                  <a:pt x="12578428" y="4135374"/>
                </a:cubicBezTo>
                <a:cubicBezTo>
                  <a:pt x="12616720" y="4192810"/>
                  <a:pt x="12655010" y="4269390"/>
                  <a:pt x="12712446" y="4326827"/>
                </a:cubicBezTo>
                <a:cubicBezTo>
                  <a:pt x="12846462" y="4518280"/>
                  <a:pt x="12942188" y="4728877"/>
                  <a:pt x="12980480" y="4958621"/>
                </a:cubicBezTo>
                <a:cubicBezTo>
                  <a:pt x="12999625" y="5073492"/>
                  <a:pt x="13018770" y="5207508"/>
                  <a:pt x="13037915" y="5322375"/>
                </a:cubicBezTo>
                <a:cubicBezTo>
                  <a:pt x="13076206" y="5628699"/>
                  <a:pt x="13076206" y="5954168"/>
                  <a:pt x="13057059" y="6260492"/>
                </a:cubicBezTo>
                <a:cubicBezTo>
                  <a:pt x="13037915" y="6719978"/>
                  <a:pt x="12923043" y="7141173"/>
                  <a:pt x="12731591" y="7524078"/>
                </a:cubicBezTo>
                <a:cubicBezTo>
                  <a:pt x="12463557" y="8060146"/>
                  <a:pt x="12195524" y="8596213"/>
                  <a:pt x="11908345" y="9113135"/>
                </a:cubicBezTo>
                <a:cubicBezTo>
                  <a:pt x="11774328" y="9381168"/>
                  <a:pt x="11659457" y="9687492"/>
                  <a:pt x="11602021" y="10012961"/>
                </a:cubicBezTo>
                <a:cubicBezTo>
                  <a:pt x="11602021" y="10146978"/>
                  <a:pt x="11602021" y="10280995"/>
                  <a:pt x="11582876" y="10415012"/>
                </a:cubicBezTo>
                <a:cubicBezTo>
                  <a:pt x="11487150" y="10415012"/>
                  <a:pt x="11391423" y="10415012"/>
                  <a:pt x="11295697" y="10415012"/>
                </a:cubicBezTo>
                <a:cubicBezTo>
                  <a:pt x="11295697" y="10185268"/>
                  <a:pt x="11314842" y="9974671"/>
                  <a:pt x="11353133" y="9744928"/>
                </a:cubicBezTo>
                <a:cubicBezTo>
                  <a:pt x="11410568" y="9438603"/>
                  <a:pt x="11544585" y="9151425"/>
                  <a:pt x="11697747" y="8902536"/>
                </a:cubicBezTo>
                <a:cubicBezTo>
                  <a:pt x="11965781" y="8423905"/>
                  <a:pt x="12233815" y="7926129"/>
                  <a:pt x="12482702" y="7447498"/>
                </a:cubicBezTo>
                <a:cubicBezTo>
                  <a:pt x="12655010" y="7122028"/>
                  <a:pt x="12769881" y="6758268"/>
                  <a:pt x="12808172" y="6375363"/>
                </a:cubicBezTo>
                <a:cubicBezTo>
                  <a:pt x="12827317" y="6088185"/>
                  <a:pt x="12808172" y="5820151"/>
                  <a:pt x="12789027" y="5532973"/>
                </a:cubicBezTo>
                <a:cubicBezTo>
                  <a:pt x="12769881" y="5092638"/>
                  <a:pt x="12616720" y="4728877"/>
                  <a:pt x="12348686" y="4422553"/>
                </a:cubicBezTo>
                <a:cubicBezTo>
                  <a:pt x="12310396" y="4384263"/>
                  <a:pt x="12272104" y="4326827"/>
                  <a:pt x="12252960" y="4288536"/>
                </a:cubicBezTo>
                <a:cubicBezTo>
                  <a:pt x="12195524" y="4192810"/>
                  <a:pt x="12157233" y="4077938"/>
                  <a:pt x="12157233" y="3963067"/>
                </a:cubicBezTo>
                <a:cubicBezTo>
                  <a:pt x="12157233" y="3867339"/>
                  <a:pt x="12176378" y="3790759"/>
                  <a:pt x="12195524" y="3695032"/>
                </a:cubicBezTo>
                <a:cubicBezTo>
                  <a:pt x="12252960" y="3503580"/>
                  <a:pt x="12310396" y="3312127"/>
                  <a:pt x="12367831" y="3120675"/>
                </a:cubicBezTo>
                <a:cubicBezTo>
                  <a:pt x="12463557" y="2776060"/>
                  <a:pt x="12559283" y="2450591"/>
                  <a:pt x="12616720" y="2086831"/>
                </a:cubicBezTo>
                <a:cubicBezTo>
                  <a:pt x="12674154" y="1665635"/>
                  <a:pt x="12712446" y="1244441"/>
                  <a:pt x="12750736" y="823245"/>
                </a:cubicBezTo>
                <a:cubicBezTo>
                  <a:pt x="12769881" y="555211"/>
                  <a:pt x="12808172" y="306324"/>
                  <a:pt x="12827317" y="38290"/>
                </a:cubicBezTo>
                <a:close/>
                <a:moveTo>
                  <a:pt x="9974675" y="38290"/>
                </a:moveTo>
                <a:cubicBezTo>
                  <a:pt x="10051256" y="38290"/>
                  <a:pt x="10146982" y="38290"/>
                  <a:pt x="10223564" y="38290"/>
                </a:cubicBezTo>
                <a:cubicBezTo>
                  <a:pt x="10223564" y="57435"/>
                  <a:pt x="10223564" y="76581"/>
                  <a:pt x="10223564" y="95726"/>
                </a:cubicBezTo>
                <a:cubicBezTo>
                  <a:pt x="10166127" y="306324"/>
                  <a:pt x="10127837" y="516921"/>
                  <a:pt x="10070401" y="708374"/>
                </a:cubicBezTo>
                <a:cubicBezTo>
                  <a:pt x="9955530" y="1110424"/>
                  <a:pt x="9859804" y="1512474"/>
                  <a:pt x="9725787" y="1914525"/>
                </a:cubicBezTo>
                <a:cubicBezTo>
                  <a:pt x="9630060" y="2201703"/>
                  <a:pt x="9476899" y="2450591"/>
                  <a:pt x="9266301" y="2622898"/>
                </a:cubicBezTo>
                <a:cubicBezTo>
                  <a:pt x="9132284" y="2737770"/>
                  <a:pt x="9017412" y="2833497"/>
                  <a:pt x="8883396" y="2929222"/>
                </a:cubicBezTo>
                <a:cubicBezTo>
                  <a:pt x="8615363" y="3139820"/>
                  <a:pt x="8347328" y="3331273"/>
                  <a:pt x="8098440" y="3561015"/>
                </a:cubicBezTo>
                <a:cubicBezTo>
                  <a:pt x="7983570" y="3656742"/>
                  <a:pt x="7868697" y="3771613"/>
                  <a:pt x="7772971" y="3924776"/>
                </a:cubicBezTo>
                <a:cubicBezTo>
                  <a:pt x="7638958" y="4135374"/>
                  <a:pt x="7619811" y="4345972"/>
                  <a:pt x="7715535" y="4575716"/>
                </a:cubicBezTo>
                <a:cubicBezTo>
                  <a:pt x="7734681" y="4614006"/>
                  <a:pt x="7734681" y="4633152"/>
                  <a:pt x="7753827" y="4652296"/>
                </a:cubicBezTo>
                <a:cubicBezTo>
                  <a:pt x="7830408" y="4767169"/>
                  <a:pt x="7887843" y="4901185"/>
                  <a:pt x="7983570" y="5016058"/>
                </a:cubicBezTo>
                <a:cubicBezTo>
                  <a:pt x="8366474" y="5532973"/>
                  <a:pt x="8768524" y="6030749"/>
                  <a:pt x="9228010" y="6451945"/>
                </a:cubicBezTo>
                <a:cubicBezTo>
                  <a:pt x="9342882" y="6566816"/>
                  <a:pt x="9457754" y="6681688"/>
                  <a:pt x="9553480" y="6815705"/>
                </a:cubicBezTo>
                <a:cubicBezTo>
                  <a:pt x="9725787" y="7064593"/>
                  <a:pt x="9783222" y="7332626"/>
                  <a:pt x="9764077" y="7638950"/>
                </a:cubicBezTo>
                <a:cubicBezTo>
                  <a:pt x="9764077" y="7734677"/>
                  <a:pt x="9744932" y="7811257"/>
                  <a:pt x="9725787" y="7906983"/>
                </a:cubicBezTo>
                <a:cubicBezTo>
                  <a:pt x="9610915" y="8500486"/>
                  <a:pt x="9572625" y="9113135"/>
                  <a:pt x="9591770" y="9725782"/>
                </a:cubicBezTo>
                <a:cubicBezTo>
                  <a:pt x="9591770" y="9955525"/>
                  <a:pt x="9610915" y="10166124"/>
                  <a:pt x="9610915" y="10395866"/>
                </a:cubicBezTo>
                <a:cubicBezTo>
                  <a:pt x="9572625" y="10395866"/>
                  <a:pt x="9534334" y="10395866"/>
                  <a:pt x="9496043" y="10395866"/>
                </a:cubicBezTo>
                <a:cubicBezTo>
                  <a:pt x="9476899" y="9917235"/>
                  <a:pt x="9457754" y="9438603"/>
                  <a:pt x="9457754" y="8959972"/>
                </a:cubicBezTo>
                <a:cubicBezTo>
                  <a:pt x="9457754" y="8749375"/>
                  <a:pt x="9476899" y="8538777"/>
                  <a:pt x="9515189" y="8328179"/>
                </a:cubicBezTo>
                <a:cubicBezTo>
                  <a:pt x="9534334" y="8175017"/>
                  <a:pt x="9553480" y="8021855"/>
                  <a:pt x="9572625" y="7868694"/>
                </a:cubicBezTo>
                <a:cubicBezTo>
                  <a:pt x="9630060" y="7466643"/>
                  <a:pt x="9534334" y="7122028"/>
                  <a:pt x="9285446" y="6834850"/>
                </a:cubicBezTo>
                <a:cubicBezTo>
                  <a:pt x="9247155" y="6777414"/>
                  <a:pt x="9208865" y="6739123"/>
                  <a:pt x="9151429" y="6700833"/>
                </a:cubicBezTo>
                <a:cubicBezTo>
                  <a:pt x="9055703" y="6605106"/>
                  <a:pt x="8959977" y="6528526"/>
                  <a:pt x="8864250" y="6451945"/>
                </a:cubicBezTo>
                <a:cubicBezTo>
                  <a:pt x="8519636" y="6145621"/>
                  <a:pt x="8194167" y="5801006"/>
                  <a:pt x="7887843" y="5456391"/>
                </a:cubicBezTo>
                <a:cubicBezTo>
                  <a:pt x="7715535" y="5284084"/>
                  <a:pt x="7581522" y="5092638"/>
                  <a:pt x="7447505" y="4882040"/>
                </a:cubicBezTo>
                <a:cubicBezTo>
                  <a:pt x="7370925" y="4748023"/>
                  <a:pt x="7294343" y="4594860"/>
                  <a:pt x="7256054" y="4441698"/>
                </a:cubicBezTo>
                <a:cubicBezTo>
                  <a:pt x="7217763" y="4250246"/>
                  <a:pt x="7236908" y="4077938"/>
                  <a:pt x="7351779" y="3924776"/>
                </a:cubicBezTo>
                <a:cubicBezTo>
                  <a:pt x="7409214" y="3848195"/>
                  <a:pt x="7485796" y="3752468"/>
                  <a:pt x="7562375" y="3695032"/>
                </a:cubicBezTo>
                <a:cubicBezTo>
                  <a:pt x="7811262" y="3484434"/>
                  <a:pt x="8060151" y="3273837"/>
                  <a:pt x="8309039" y="3082384"/>
                </a:cubicBezTo>
                <a:cubicBezTo>
                  <a:pt x="8538782" y="2910077"/>
                  <a:pt x="8768524" y="2718624"/>
                  <a:pt x="8979122" y="2508027"/>
                </a:cubicBezTo>
                <a:cubicBezTo>
                  <a:pt x="9189720" y="2239993"/>
                  <a:pt x="9381172" y="1952814"/>
                  <a:pt x="9496043" y="1589056"/>
                </a:cubicBezTo>
                <a:cubicBezTo>
                  <a:pt x="9668351" y="1091279"/>
                  <a:pt x="9821513" y="593502"/>
                  <a:pt x="9974675" y="76581"/>
                </a:cubicBezTo>
                <a:cubicBezTo>
                  <a:pt x="9974675" y="76581"/>
                  <a:pt x="9974675" y="57435"/>
                  <a:pt x="9974675" y="38290"/>
                </a:cubicBezTo>
                <a:close/>
                <a:moveTo>
                  <a:pt x="10453306" y="38290"/>
                </a:moveTo>
                <a:cubicBezTo>
                  <a:pt x="10529888" y="38290"/>
                  <a:pt x="10625614" y="38290"/>
                  <a:pt x="10702195" y="38290"/>
                </a:cubicBezTo>
                <a:cubicBezTo>
                  <a:pt x="10702195" y="57435"/>
                  <a:pt x="10702195" y="76581"/>
                  <a:pt x="10702195" y="95726"/>
                </a:cubicBezTo>
                <a:cubicBezTo>
                  <a:pt x="10606469" y="516921"/>
                  <a:pt x="10529888" y="957262"/>
                  <a:pt x="10434161" y="1378457"/>
                </a:cubicBezTo>
                <a:cubicBezTo>
                  <a:pt x="10376726" y="1684781"/>
                  <a:pt x="10300144" y="2010250"/>
                  <a:pt x="10204418" y="2316574"/>
                </a:cubicBezTo>
                <a:cubicBezTo>
                  <a:pt x="10108692" y="2622898"/>
                  <a:pt x="9955530" y="2852641"/>
                  <a:pt x="9706642" y="3005803"/>
                </a:cubicBezTo>
                <a:cubicBezTo>
                  <a:pt x="9572625" y="3082384"/>
                  <a:pt x="9438608" y="3158965"/>
                  <a:pt x="9323737" y="3235546"/>
                </a:cubicBezTo>
                <a:cubicBezTo>
                  <a:pt x="9151429" y="3331273"/>
                  <a:pt x="8979123" y="3426999"/>
                  <a:pt x="8825960" y="3561015"/>
                </a:cubicBezTo>
                <a:cubicBezTo>
                  <a:pt x="8691944" y="3656742"/>
                  <a:pt x="8577072" y="3771613"/>
                  <a:pt x="8481347" y="3924776"/>
                </a:cubicBezTo>
                <a:cubicBezTo>
                  <a:pt x="8366474" y="4097084"/>
                  <a:pt x="8347329" y="4288536"/>
                  <a:pt x="8443055" y="4499135"/>
                </a:cubicBezTo>
                <a:cubicBezTo>
                  <a:pt x="8481347" y="4594860"/>
                  <a:pt x="8538782" y="4690587"/>
                  <a:pt x="8577072" y="4786314"/>
                </a:cubicBezTo>
                <a:cubicBezTo>
                  <a:pt x="8672798" y="4920330"/>
                  <a:pt x="8768524" y="5054347"/>
                  <a:pt x="8845106" y="5207508"/>
                </a:cubicBezTo>
                <a:cubicBezTo>
                  <a:pt x="9113139" y="5628699"/>
                  <a:pt x="9400317" y="6011604"/>
                  <a:pt x="9706642" y="6375363"/>
                </a:cubicBezTo>
                <a:cubicBezTo>
                  <a:pt x="9764078" y="6451945"/>
                  <a:pt x="9821513" y="6528526"/>
                  <a:pt x="9878949" y="6605106"/>
                </a:cubicBezTo>
                <a:cubicBezTo>
                  <a:pt x="10051256" y="6873140"/>
                  <a:pt x="10127838" y="7160319"/>
                  <a:pt x="10070401" y="7485789"/>
                </a:cubicBezTo>
                <a:cubicBezTo>
                  <a:pt x="10051256" y="7677241"/>
                  <a:pt x="10012966" y="7868694"/>
                  <a:pt x="9974675" y="8060146"/>
                </a:cubicBezTo>
                <a:cubicBezTo>
                  <a:pt x="9898094" y="8481341"/>
                  <a:pt x="9821513" y="8902536"/>
                  <a:pt x="9802368" y="9342877"/>
                </a:cubicBezTo>
                <a:cubicBezTo>
                  <a:pt x="9783222" y="9706637"/>
                  <a:pt x="9802368" y="10051252"/>
                  <a:pt x="9802368" y="10415012"/>
                </a:cubicBezTo>
                <a:cubicBezTo>
                  <a:pt x="9764078" y="10415012"/>
                  <a:pt x="9725787" y="10415012"/>
                  <a:pt x="9687496" y="10415012"/>
                </a:cubicBezTo>
                <a:cubicBezTo>
                  <a:pt x="9687496" y="10242704"/>
                  <a:pt x="9687496" y="10089542"/>
                  <a:pt x="9668351" y="9917235"/>
                </a:cubicBezTo>
                <a:cubicBezTo>
                  <a:pt x="9649206" y="9381168"/>
                  <a:pt x="9687496" y="8845101"/>
                  <a:pt x="9764078" y="8309034"/>
                </a:cubicBezTo>
                <a:cubicBezTo>
                  <a:pt x="9802368" y="8079291"/>
                  <a:pt x="9840659" y="7849548"/>
                  <a:pt x="9878949" y="7619805"/>
                </a:cubicBezTo>
                <a:cubicBezTo>
                  <a:pt x="9936385" y="7236900"/>
                  <a:pt x="9859804" y="6911431"/>
                  <a:pt x="9630061" y="6643397"/>
                </a:cubicBezTo>
                <a:cubicBezTo>
                  <a:pt x="9553480" y="6547671"/>
                  <a:pt x="9476899" y="6471090"/>
                  <a:pt x="9400317" y="6394509"/>
                </a:cubicBezTo>
                <a:cubicBezTo>
                  <a:pt x="8921686" y="5935023"/>
                  <a:pt x="8538782" y="5360665"/>
                  <a:pt x="8155877" y="4786314"/>
                </a:cubicBezTo>
                <a:cubicBezTo>
                  <a:pt x="8098442" y="4690587"/>
                  <a:pt x="8060151" y="4594860"/>
                  <a:pt x="8021861" y="4479990"/>
                </a:cubicBezTo>
                <a:cubicBezTo>
                  <a:pt x="7964424" y="4307681"/>
                  <a:pt x="7964424" y="4135374"/>
                  <a:pt x="8060151" y="3982211"/>
                </a:cubicBezTo>
                <a:cubicBezTo>
                  <a:pt x="8117586" y="3886485"/>
                  <a:pt x="8175023" y="3809904"/>
                  <a:pt x="8232458" y="3733323"/>
                </a:cubicBezTo>
                <a:cubicBezTo>
                  <a:pt x="8385620" y="3561015"/>
                  <a:pt x="8538782" y="3426999"/>
                  <a:pt x="8711089" y="3312126"/>
                </a:cubicBezTo>
                <a:cubicBezTo>
                  <a:pt x="8940832" y="3158965"/>
                  <a:pt x="9170575" y="3005803"/>
                  <a:pt x="9400317" y="2852641"/>
                </a:cubicBezTo>
                <a:cubicBezTo>
                  <a:pt x="9668351" y="2680334"/>
                  <a:pt x="9840659" y="2431446"/>
                  <a:pt x="9936385" y="2086831"/>
                </a:cubicBezTo>
                <a:cubicBezTo>
                  <a:pt x="10012966" y="1837943"/>
                  <a:pt x="10089547" y="1589055"/>
                  <a:pt x="10146983" y="1321021"/>
                </a:cubicBezTo>
                <a:cubicBezTo>
                  <a:pt x="10242709" y="899826"/>
                  <a:pt x="10357580" y="478630"/>
                  <a:pt x="10453306" y="38290"/>
                </a:cubicBezTo>
                <a:close/>
                <a:moveTo>
                  <a:pt x="5150076" y="38290"/>
                </a:moveTo>
                <a:cubicBezTo>
                  <a:pt x="5303240" y="38290"/>
                  <a:pt x="5456402" y="38290"/>
                  <a:pt x="5609562" y="38290"/>
                </a:cubicBezTo>
                <a:cubicBezTo>
                  <a:pt x="5609562" y="76581"/>
                  <a:pt x="5590418" y="134016"/>
                  <a:pt x="5590418" y="172307"/>
                </a:cubicBezTo>
                <a:cubicBezTo>
                  <a:pt x="5590418" y="344613"/>
                  <a:pt x="5590418" y="497775"/>
                  <a:pt x="5571272" y="670083"/>
                </a:cubicBezTo>
                <a:cubicBezTo>
                  <a:pt x="5552128" y="995552"/>
                  <a:pt x="5532983" y="1340166"/>
                  <a:pt x="5494692" y="1684781"/>
                </a:cubicBezTo>
                <a:cubicBezTo>
                  <a:pt x="5475546" y="2067686"/>
                  <a:pt x="5360674" y="2393155"/>
                  <a:pt x="5169222" y="2699479"/>
                </a:cubicBezTo>
                <a:cubicBezTo>
                  <a:pt x="5073496" y="2852641"/>
                  <a:pt x="4977769" y="3005803"/>
                  <a:pt x="4882044" y="3158965"/>
                </a:cubicBezTo>
                <a:cubicBezTo>
                  <a:pt x="4786317" y="3312126"/>
                  <a:pt x="4690591" y="3465289"/>
                  <a:pt x="4633156" y="3656741"/>
                </a:cubicBezTo>
                <a:cubicBezTo>
                  <a:pt x="4518284" y="3982211"/>
                  <a:pt x="4499138" y="4288536"/>
                  <a:pt x="4594864" y="4614006"/>
                </a:cubicBezTo>
                <a:cubicBezTo>
                  <a:pt x="4652301" y="4824604"/>
                  <a:pt x="4748027" y="4996911"/>
                  <a:pt x="4862898" y="5188365"/>
                </a:cubicBezTo>
                <a:cubicBezTo>
                  <a:pt x="4996915" y="5379810"/>
                  <a:pt x="5130932" y="5571263"/>
                  <a:pt x="5303240" y="5743570"/>
                </a:cubicBezTo>
                <a:cubicBezTo>
                  <a:pt x="5666999" y="6126475"/>
                  <a:pt x="5992465" y="6509380"/>
                  <a:pt x="6375370" y="6853995"/>
                </a:cubicBezTo>
                <a:cubicBezTo>
                  <a:pt x="6700840" y="7141173"/>
                  <a:pt x="7045455" y="7409207"/>
                  <a:pt x="7409214" y="7619805"/>
                </a:cubicBezTo>
                <a:cubicBezTo>
                  <a:pt x="7485796" y="7658095"/>
                  <a:pt x="7581522" y="7715531"/>
                  <a:pt x="7658102" y="7772967"/>
                </a:cubicBezTo>
                <a:cubicBezTo>
                  <a:pt x="8060150" y="8060146"/>
                  <a:pt x="8289893" y="8500486"/>
                  <a:pt x="8347328" y="9055698"/>
                </a:cubicBezTo>
                <a:cubicBezTo>
                  <a:pt x="8385620" y="9400313"/>
                  <a:pt x="8385620" y="9744928"/>
                  <a:pt x="8404764" y="10089542"/>
                </a:cubicBezTo>
                <a:cubicBezTo>
                  <a:pt x="8423909" y="10185268"/>
                  <a:pt x="8443055" y="10300140"/>
                  <a:pt x="8443055" y="10415012"/>
                </a:cubicBezTo>
                <a:cubicBezTo>
                  <a:pt x="8385620" y="10415012"/>
                  <a:pt x="8328183" y="10415012"/>
                  <a:pt x="8289893" y="10415012"/>
                </a:cubicBezTo>
                <a:cubicBezTo>
                  <a:pt x="8289893" y="10376721"/>
                  <a:pt x="8289893" y="10338430"/>
                  <a:pt x="8289893" y="10300140"/>
                </a:cubicBezTo>
                <a:cubicBezTo>
                  <a:pt x="8270748" y="9955525"/>
                  <a:pt x="8251602" y="9610911"/>
                  <a:pt x="8232458" y="9266297"/>
                </a:cubicBezTo>
                <a:cubicBezTo>
                  <a:pt x="8194166" y="8806810"/>
                  <a:pt x="8021859" y="8404760"/>
                  <a:pt x="7715535" y="8098436"/>
                </a:cubicBezTo>
                <a:cubicBezTo>
                  <a:pt x="7581522" y="7964420"/>
                  <a:pt x="7428360" y="7849548"/>
                  <a:pt x="7275197" y="7753822"/>
                </a:cubicBezTo>
                <a:cubicBezTo>
                  <a:pt x="6988020" y="7581515"/>
                  <a:pt x="6739132" y="7390062"/>
                  <a:pt x="6490243" y="7160319"/>
                </a:cubicBezTo>
                <a:cubicBezTo>
                  <a:pt x="6164774" y="6873140"/>
                  <a:pt x="5877595" y="6566816"/>
                  <a:pt x="5571272" y="6241347"/>
                </a:cubicBezTo>
                <a:cubicBezTo>
                  <a:pt x="5360674" y="6011604"/>
                  <a:pt x="5150076" y="5801006"/>
                  <a:pt x="4958624" y="5571263"/>
                </a:cubicBezTo>
                <a:cubicBezTo>
                  <a:pt x="4767172" y="5360665"/>
                  <a:pt x="4614010" y="5111783"/>
                  <a:pt x="4518284" y="4843750"/>
                </a:cubicBezTo>
                <a:cubicBezTo>
                  <a:pt x="4345977" y="4422553"/>
                  <a:pt x="4345977" y="4001357"/>
                  <a:pt x="4518284" y="3580161"/>
                </a:cubicBezTo>
                <a:cubicBezTo>
                  <a:pt x="4575720" y="3446143"/>
                  <a:pt x="4633156" y="3312126"/>
                  <a:pt x="4709737" y="3178110"/>
                </a:cubicBezTo>
                <a:cubicBezTo>
                  <a:pt x="4786317" y="3024948"/>
                  <a:pt x="4882044" y="2871786"/>
                  <a:pt x="4958624" y="2718624"/>
                </a:cubicBezTo>
                <a:cubicBezTo>
                  <a:pt x="5111787" y="2431446"/>
                  <a:pt x="5207513" y="2105976"/>
                  <a:pt x="5245803" y="1742216"/>
                </a:cubicBezTo>
                <a:cubicBezTo>
                  <a:pt x="5264948" y="1512473"/>
                  <a:pt x="5284094" y="1301876"/>
                  <a:pt x="5284094" y="1072134"/>
                </a:cubicBezTo>
                <a:cubicBezTo>
                  <a:pt x="5303240" y="823244"/>
                  <a:pt x="5284094" y="555211"/>
                  <a:pt x="5245803" y="306323"/>
                </a:cubicBezTo>
                <a:cubicBezTo>
                  <a:pt x="5169222" y="229742"/>
                  <a:pt x="5150076" y="134016"/>
                  <a:pt x="5150076" y="38290"/>
                </a:cubicBezTo>
                <a:close/>
                <a:moveTo>
                  <a:pt x="13593127" y="38289"/>
                </a:moveTo>
                <a:cubicBezTo>
                  <a:pt x="13631417" y="38289"/>
                  <a:pt x="13688853" y="38289"/>
                  <a:pt x="13727143" y="38289"/>
                </a:cubicBezTo>
                <a:cubicBezTo>
                  <a:pt x="13727143" y="191452"/>
                  <a:pt x="13727143" y="363758"/>
                  <a:pt x="13727143" y="516920"/>
                </a:cubicBezTo>
                <a:cubicBezTo>
                  <a:pt x="13727143" y="1263585"/>
                  <a:pt x="13688853" y="2029395"/>
                  <a:pt x="13573982" y="2776060"/>
                </a:cubicBezTo>
                <a:cubicBezTo>
                  <a:pt x="13535691" y="2967513"/>
                  <a:pt x="13516546" y="3158965"/>
                  <a:pt x="13535691" y="3350418"/>
                </a:cubicBezTo>
                <a:cubicBezTo>
                  <a:pt x="13535691" y="3541870"/>
                  <a:pt x="13593127" y="3733323"/>
                  <a:pt x="13650563" y="3905631"/>
                </a:cubicBezTo>
                <a:cubicBezTo>
                  <a:pt x="13746289" y="4231100"/>
                  <a:pt x="13822869" y="4575716"/>
                  <a:pt x="13822869" y="4920330"/>
                </a:cubicBezTo>
                <a:cubicBezTo>
                  <a:pt x="13822869" y="5207508"/>
                  <a:pt x="13822869" y="5494683"/>
                  <a:pt x="13822869" y="5762716"/>
                </a:cubicBezTo>
                <a:cubicBezTo>
                  <a:pt x="13803724" y="6183912"/>
                  <a:pt x="13765434" y="6624253"/>
                  <a:pt x="13707998" y="7045448"/>
                </a:cubicBezTo>
                <a:cubicBezTo>
                  <a:pt x="13631417" y="7524079"/>
                  <a:pt x="13516546" y="7983566"/>
                  <a:pt x="13382529" y="8423906"/>
                </a:cubicBezTo>
                <a:cubicBezTo>
                  <a:pt x="13267658" y="8825957"/>
                  <a:pt x="13171932" y="9228007"/>
                  <a:pt x="13057059" y="9630057"/>
                </a:cubicBezTo>
                <a:cubicBezTo>
                  <a:pt x="12961333" y="9878946"/>
                  <a:pt x="12942188" y="10146979"/>
                  <a:pt x="12942188" y="10415013"/>
                </a:cubicBezTo>
                <a:cubicBezTo>
                  <a:pt x="12827317" y="10415013"/>
                  <a:pt x="12693301" y="10415013"/>
                  <a:pt x="12578428" y="10415013"/>
                </a:cubicBezTo>
                <a:cubicBezTo>
                  <a:pt x="12578428" y="10357577"/>
                  <a:pt x="12578428" y="10280996"/>
                  <a:pt x="12597574" y="10223560"/>
                </a:cubicBezTo>
                <a:cubicBezTo>
                  <a:pt x="12635864" y="9878946"/>
                  <a:pt x="12712446" y="9534331"/>
                  <a:pt x="12827317" y="9208862"/>
                </a:cubicBezTo>
                <a:cubicBezTo>
                  <a:pt x="12961333" y="8825957"/>
                  <a:pt x="13095351" y="8443052"/>
                  <a:pt x="13229367" y="8060147"/>
                </a:cubicBezTo>
                <a:cubicBezTo>
                  <a:pt x="13363384" y="7658096"/>
                  <a:pt x="13478256" y="7256046"/>
                  <a:pt x="13554837" y="6834851"/>
                </a:cubicBezTo>
                <a:cubicBezTo>
                  <a:pt x="13650563" y="6260493"/>
                  <a:pt x="13650563" y="5686136"/>
                  <a:pt x="13650563" y="5111782"/>
                </a:cubicBezTo>
                <a:cubicBezTo>
                  <a:pt x="13650563" y="4767169"/>
                  <a:pt x="13593127" y="4422553"/>
                  <a:pt x="13478256" y="4097084"/>
                </a:cubicBezTo>
                <a:cubicBezTo>
                  <a:pt x="13439964" y="3982211"/>
                  <a:pt x="13401674" y="3867339"/>
                  <a:pt x="13363384" y="3733323"/>
                </a:cubicBezTo>
                <a:cubicBezTo>
                  <a:pt x="13305948" y="3561014"/>
                  <a:pt x="13286803" y="3369563"/>
                  <a:pt x="13305948" y="3197255"/>
                </a:cubicBezTo>
                <a:cubicBezTo>
                  <a:pt x="13325093" y="3101529"/>
                  <a:pt x="13344238" y="2986658"/>
                  <a:pt x="13344238" y="2890932"/>
                </a:cubicBezTo>
                <a:cubicBezTo>
                  <a:pt x="13401674" y="2584608"/>
                  <a:pt x="13459111" y="2278284"/>
                  <a:pt x="13497401" y="1971960"/>
                </a:cubicBezTo>
                <a:cubicBezTo>
                  <a:pt x="13554837" y="1474183"/>
                  <a:pt x="13573982" y="976406"/>
                  <a:pt x="13593127" y="497775"/>
                </a:cubicBezTo>
                <a:cubicBezTo>
                  <a:pt x="13593127" y="344613"/>
                  <a:pt x="13593127" y="191452"/>
                  <a:pt x="13593127" y="38289"/>
                </a:cubicBezTo>
                <a:close/>
                <a:moveTo>
                  <a:pt x="4537430" y="38289"/>
                </a:moveTo>
                <a:cubicBezTo>
                  <a:pt x="4633154" y="38289"/>
                  <a:pt x="4728882" y="38289"/>
                  <a:pt x="4824606" y="38289"/>
                </a:cubicBezTo>
                <a:cubicBezTo>
                  <a:pt x="4843752" y="134015"/>
                  <a:pt x="4862898" y="210596"/>
                  <a:pt x="4901188" y="306323"/>
                </a:cubicBezTo>
                <a:cubicBezTo>
                  <a:pt x="4977768" y="574356"/>
                  <a:pt x="5016059" y="861535"/>
                  <a:pt x="4996914" y="1148714"/>
                </a:cubicBezTo>
                <a:cubicBezTo>
                  <a:pt x="4977768" y="1321021"/>
                  <a:pt x="4977768" y="1493328"/>
                  <a:pt x="4958624" y="1665635"/>
                </a:cubicBezTo>
                <a:cubicBezTo>
                  <a:pt x="4939478" y="1895378"/>
                  <a:pt x="4901188" y="2125121"/>
                  <a:pt x="4843752" y="2354865"/>
                </a:cubicBezTo>
                <a:cubicBezTo>
                  <a:pt x="4767171" y="2603752"/>
                  <a:pt x="4652300" y="2833495"/>
                  <a:pt x="4556573" y="3044094"/>
                </a:cubicBezTo>
                <a:cubicBezTo>
                  <a:pt x="4479993" y="3216400"/>
                  <a:pt x="4384266" y="3388707"/>
                  <a:pt x="4307686" y="3561014"/>
                </a:cubicBezTo>
                <a:cubicBezTo>
                  <a:pt x="4211960" y="3771613"/>
                  <a:pt x="4173668" y="4001357"/>
                  <a:pt x="4173668" y="4231099"/>
                </a:cubicBezTo>
                <a:cubicBezTo>
                  <a:pt x="4173668" y="4575716"/>
                  <a:pt x="4269395" y="4862894"/>
                  <a:pt x="4403411" y="5150074"/>
                </a:cubicBezTo>
                <a:cubicBezTo>
                  <a:pt x="4537430" y="5418101"/>
                  <a:pt x="4709736" y="5647844"/>
                  <a:pt x="4901188" y="5858442"/>
                </a:cubicBezTo>
                <a:cubicBezTo>
                  <a:pt x="5264948" y="6241347"/>
                  <a:pt x="5628708" y="6643397"/>
                  <a:pt x="5992465" y="7007157"/>
                </a:cubicBezTo>
                <a:cubicBezTo>
                  <a:pt x="6279644" y="7313481"/>
                  <a:pt x="6585970" y="7581515"/>
                  <a:pt x="6911437" y="7811257"/>
                </a:cubicBezTo>
                <a:cubicBezTo>
                  <a:pt x="7064601" y="7926129"/>
                  <a:pt x="7217763" y="8021855"/>
                  <a:pt x="7351779" y="8136727"/>
                </a:cubicBezTo>
                <a:cubicBezTo>
                  <a:pt x="7734681" y="8443051"/>
                  <a:pt x="7983570" y="8883392"/>
                  <a:pt x="8041005" y="9457749"/>
                </a:cubicBezTo>
                <a:cubicBezTo>
                  <a:pt x="8079296" y="9725782"/>
                  <a:pt x="8079296" y="10012961"/>
                  <a:pt x="8098440" y="10280995"/>
                </a:cubicBezTo>
                <a:cubicBezTo>
                  <a:pt x="8098440" y="10319285"/>
                  <a:pt x="8098440" y="10376721"/>
                  <a:pt x="8098440" y="10415012"/>
                </a:cubicBezTo>
                <a:cubicBezTo>
                  <a:pt x="8002715" y="10415012"/>
                  <a:pt x="7906987" y="10415012"/>
                  <a:pt x="7811262" y="10415012"/>
                </a:cubicBezTo>
                <a:cubicBezTo>
                  <a:pt x="7811262" y="10146978"/>
                  <a:pt x="7811262" y="9878945"/>
                  <a:pt x="7772970" y="9630056"/>
                </a:cubicBezTo>
                <a:cubicBezTo>
                  <a:pt x="7734681" y="9323732"/>
                  <a:pt x="7638958" y="9074844"/>
                  <a:pt x="7485796" y="8825956"/>
                </a:cubicBezTo>
                <a:cubicBezTo>
                  <a:pt x="7351779" y="8615358"/>
                  <a:pt x="7198617" y="8443051"/>
                  <a:pt x="7026311" y="8289889"/>
                </a:cubicBezTo>
                <a:cubicBezTo>
                  <a:pt x="6719986" y="8041000"/>
                  <a:pt x="6413661" y="7772967"/>
                  <a:pt x="6126482" y="7485789"/>
                </a:cubicBezTo>
                <a:cubicBezTo>
                  <a:pt x="5647853" y="7007157"/>
                  <a:pt x="5188366" y="6490235"/>
                  <a:pt x="4728882" y="5973313"/>
                </a:cubicBezTo>
                <a:cubicBezTo>
                  <a:pt x="4518284" y="5743570"/>
                  <a:pt x="4345976" y="5475537"/>
                  <a:pt x="4192814" y="5188363"/>
                </a:cubicBezTo>
                <a:cubicBezTo>
                  <a:pt x="4039652" y="4901185"/>
                  <a:pt x="3963071" y="4575716"/>
                  <a:pt x="3963071" y="4231099"/>
                </a:cubicBezTo>
                <a:cubicBezTo>
                  <a:pt x="3963071" y="3982211"/>
                  <a:pt x="4020506" y="3752467"/>
                  <a:pt x="4097088" y="3522724"/>
                </a:cubicBezTo>
                <a:cubicBezTo>
                  <a:pt x="4173668" y="3331272"/>
                  <a:pt x="4250250" y="3139819"/>
                  <a:pt x="4345976" y="2948367"/>
                </a:cubicBezTo>
                <a:cubicBezTo>
                  <a:pt x="4441702" y="2718623"/>
                  <a:pt x="4537430" y="2488880"/>
                  <a:pt x="4594864" y="2239993"/>
                </a:cubicBezTo>
                <a:cubicBezTo>
                  <a:pt x="4671445" y="1876233"/>
                  <a:pt x="4728882" y="1493328"/>
                  <a:pt x="4748027" y="1110423"/>
                </a:cubicBezTo>
                <a:cubicBezTo>
                  <a:pt x="4767171" y="861535"/>
                  <a:pt x="4728882" y="612647"/>
                  <a:pt x="4652300" y="382904"/>
                </a:cubicBezTo>
                <a:cubicBezTo>
                  <a:pt x="4614009" y="287177"/>
                  <a:pt x="4575720" y="153161"/>
                  <a:pt x="4537430" y="38289"/>
                </a:cubicBezTo>
                <a:close/>
                <a:moveTo>
                  <a:pt x="13286803" y="38289"/>
                </a:moveTo>
                <a:cubicBezTo>
                  <a:pt x="13344238" y="38289"/>
                  <a:pt x="13401674" y="38289"/>
                  <a:pt x="13478255" y="38289"/>
                </a:cubicBezTo>
                <a:cubicBezTo>
                  <a:pt x="13459110" y="363758"/>
                  <a:pt x="13439964" y="670082"/>
                  <a:pt x="13420819" y="995552"/>
                </a:cubicBezTo>
                <a:cubicBezTo>
                  <a:pt x="13382529" y="1646489"/>
                  <a:pt x="13305948" y="2278283"/>
                  <a:pt x="13152785" y="2910076"/>
                </a:cubicBezTo>
                <a:cubicBezTo>
                  <a:pt x="13114495" y="3044093"/>
                  <a:pt x="13095350" y="3178109"/>
                  <a:pt x="13076205" y="3312126"/>
                </a:cubicBezTo>
                <a:cubicBezTo>
                  <a:pt x="13037914" y="3503579"/>
                  <a:pt x="13057059" y="3675886"/>
                  <a:pt x="13133640" y="3848194"/>
                </a:cubicBezTo>
                <a:cubicBezTo>
                  <a:pt x="13171932" y="3924775"/>
                  <a:pt x="13210222" y="4001356"/>
                  <a:pt x="13229367" y="4077937"/>
                </a:cubicBezTo>
                <a:cubicBezTo>
                  <a:pt x="13363384" y="4384263"/>
                  <a:pt x="13439964" y="4709731"/>
                  <a:pt x="13459110" y="5054346"/>
                </a:cubicBezTo>
                <a:cubicBezTo>
                  <a:pt x="13478255" y="5379810"/>
                  <a:pt x="13478255" y="5724425"/>
                  <a:pt x="13478255" y="6049894"/>
                </a:cubicBezTo>
                <a:cubicBezTo>
                  <a:pt x="13478255" y="6279637"/>
                  <a:pt x="13439964" y="6528526"/>
                  <a:pt x="13420819" y="6758268"/>
                </a:cubicBezTo>
                <a:cubicBezTo>
                  <a:pt x="13363384" y="7198610"/>
                  <a:pt x="13210222" y="7600660"/>
                  <a:pt x="13037914" y="8002710"/>
                </a:cubicBezTo>
                <a:cubicBezTo>
                  <a:pt x="12846462" y="8462196"/>
                  <a:pt x="12635864" y="8921682"/>
                  <a:pt x="12463557" y="9400313"/>
                </a:cubicBezTo>
                <a:cubicBezTo>
                  <a:pt x="12367830" y="9649202"/>
                  <a:pt x="12310395" y="9898090"/>
                  <a:pt x="12272104" y="10166124"/>
                </a:cubicBezTo>
                <a:cubicBezTo>
                  <a:pt x="12252959" y="10261850"/>
                  <a:pt x="12252959" y="10338430"/>
                  <a:pt x="12252959" y="10415012"/>
                </a:cubicBezTo>
                <a:cubicBezTo>
                  <a:pt x="12138088" y="10415012"/>
                  <a:pt x="12004071" y="10415012"/>
                  <a:pt x="11889199" y="10415012"/>
                </a:cubicBezTo>
                <a:cubicBezTo>
                  <a:pt x="11889199" y="10395866"/>
                  <a:pt x="11889199" y="10376721"/>
                  <a:pt x="11889199" y="10338430"/>
                </a:cubicBezTo>
                <a:cubicBezTo>
                  <a:pt x="11908345" y="10032107"/>
                  <a:pt x="11965780" y="9725782"/>
                  <a:pt x="12099797" y="9438603"/>
                </a:cubicBezTo>
                <a:cubicBezTo>
                  <a:pt x="12272104" y="9055698"/>
                  <a:pt x="12425267" y="8672793"/>
                  <a:pt x="12616719" y="8309034"/>
                </a:cubicBezTo>
                <a:cubicBezTo>
                  <a:pt x="12731590" y="8060146"/>
                  <a:pt x="12865606" y="7811257"/>
                  <a:pt x="12980479" y="7562369"/>
                </a:cubicBezTo>
                <a:cubicBezTo>
                  <a:pt x="13152785" y="7160319"/>
                  <a:pt x="13267658" y="6739123"/>
                  <a:pt x="13286803" y="6298783"/>
                </a:cubicBezTo>
                <a:cubicBezTo>
                  <a:pt x="13305948" y="5915878"/>
                  <a:pt x="13305948" y="5552118"/>
                  <a:pt x="13267658" y="5169219"/>
                </a:cubicBezTo>
                <a:cubicBezTo>
                  <a:pt x="13248512" y="4786313"/>
                  <a:pt x="13133640" y="4441698"/>
                  <a:pt x="12942188" y="4116228"/>
                </a:cubicBezTo>
                <a:cubicBezTo>
                  <a:pt x="12923043" y="4077937"/>
                  <a:pt x="12884753" y="4020501"/>
                  <a:pt x="12865606" y="3963066"/>
                </a:cubicBezTo>
                <a:cubicBezTo>
                  <a:pt x="12789027" y="3809903"/>
                  <a:pt x="12750735" y="3637595"/>
                  <a:pt x="12789027" y="3465288"/>
                </a:cubicBezTo>
                <a:cubicBezTo>
                  <a:pt x="12808172" y="3312126"/>
                  <a:pt x="12846462" y="3178109"/>
                  <a:pt x="12884753" y="3024947"/>
                </a:cubicBezTo>
                <a:cubicBezTo>
                  <a:pt x="12942188" y="2737769"/>
                  <a:pt x="13037914" y="2450590"/>
                  <a:pt x="13076205" y="2163411"/>
                </a:cubicBezTo>
                <a:cubicBezTo>
                  <a:pt x="13191077" y="1474183"/>
                  <a:pt x="13210222" y="746663"/>
                  <a:pt x="13286803" y="38289"/>
                </a:cubicBezTo>
                <a:close/>
                <a:moveTo>
                  <a:pt x="3446148" y="38289"/>
                </a:moveTo>
                <a:cubicBezTo>
                  <a:pt x="3503584" y="38289"/>
                  <a:pt x="3541875" y="38289"/>
                  <a:pt x="3599310" y="38289"/>
                </a:cubicBezTo>
                <a:cubicBezTo>
                  <a:pt x="3599310" y="57434"/>
                  <a:pt x="3618456" y="76580"/>
                  <a:pt x="3618456" y="95725"/>
                </a:cubicBezTo>
                <a:cubicBezTo>
                  <a:pt x="3714182" y="268032"/>
                  <a:pt x="3809909" y="440338"/>
                  <a:pt x="3905634" y="612647"/>
                </a:cubicBezTo>
                <a:cubicBezTo>
                  <a:pt x="4020506" y="823243"/>
                  <a:pt x="4058797" y="1072133"/>
                  <a:pt x="4020506" y="1321020"/>
                </a:cubicBezTo>
                <a:cubicBezTo>
                  <a:pt x="4001362" y="1455037"/>
                  <a:pt x="3982216" y="1608199"/>
                  <a:pt x="3943926" y="1742215"/>
                </a:cubicBezTo>
                <a:cubicBezTo>
                  <a:pt x="3867345" y="2029394"/>
                  <a:pt x="3771619" y="2297428"/>
                  <a:pt x="3695038" y="2565461"/>
                </a:cubicBezTo>
                <a:cubicBezTo>
                  <a:pt x="3599310" y="2929221"/>
                  <a:pt x="3484439" y="3292981"/>
                  <a:pt x="3388713" y="3656741"/>
                </a:cubicBezTo>
                <a:cubicBezTo>
                  <a:pt x="3254696" y="4211954"/>
                  <a:pt x="3273841" y="4748022"/>
                  <a:pt x="3465294" y="5284084"/>
                </a:cubicBezTo>
                <a:cubicBezTo>
                  <a:pt x="3561020" y="5552118"/>
                  <a:pt x="3695038" y="5801006"/>
                  <a:pt x="3829055" y="6049894"/>
                </a:cubicBezTo>
                <a:cubicBezTo>
                  <a:pt x="4058797" y="6451945"/>
                  <a:pt x="4307686" y="6834850"/>
                  <a:pt x="4537428" y="7217755"/>
                </a:cubicBezTo>
                <a:cubicBezTo>
                  <a:pt x="4690591" y="7466643"/>
                  <a:pt x="4843752" y="7734677"/>
                  <a:pt x="4958623" y="8021855"/>
                </a:cubicBezTo>
                <a:cubicBezTo>
                  <a:pt x="5092641" y="8347325"/>
                  <a:pt x="5169222" y="8691939"/>
                  <a:pt x="5150076" y="9074844"/>
                </a:cubicBezTo>
                <a:cubicBezTo>
                  <a:pt x="5150076" y="9247151"/>
                  <a:pt x="5130930" y="9419458"/>
                  <a:pt x="5130930" y="9572620"/>
                </a:cubicBezTo>
                <a:cubicBezTo>
                  <a:pt x="5150076" y="9840654"/>
                  <a:pt x="5150076" y="10127833"/>
                  <a:pt x="5169222" y="10415012"/>
                </a:cubicBezTo>
                <a:cubicBezTo>
                  <a:pt x="5016059" y="10415012"/>
                  <a:pt x="4843752" y="10415012"/>
                  <a:pt x="4690591" y="10415012"/>
                </a:cubicBezTo>
                <a:cubicBezTo>
                  <a:pt x="4690591" y="10395866"/>
                  <a:pt x="4690591" y="10376721"/>
                  <a:pt x="4690591" y="10357576"/>
                </a:cubicBezTo>
                <a:cubicBezTo>
                  <a:pt x="4633154" y="9878945"/>
                  <a:pt x="4633154" y="9419458"/>
                  <a:pt x="4652300" y="8940827"/>
                </a:cubicBezTo>
                <a:cubicBezTo>
                  <a:pt x="4671445" y="8404760"/>
                  <a:pt x="4594865" y="7887839"/>
                  <a:pt x="4365120" y="7428352"/>
                </a:cubicBezTo>
                <a:cubicBezTo>
                  <a:pt x="4211960" y="7102883"/>
                  <a:pt x="4058797" y="6796559"/>
                  <a:pt x="3886489" y="6471090"/>
                </a:cubicBezTo>
                <a:cubicBezTo>
                  <a:pt x="3733327" y="6183911"/>
                  <a:pt x="3561020" y="5896732"/>
                  <a:pt x="3427003" y="5571263"/>
                </a:cubicBezTo>
                <a:cubicBezTo>
                  <a:pt x="3158970" y="4958619"/>
                  <a:pt x="3101534" y="4345971"/>
                  <a:pt x="3235551" y="3675886"/>
                </a:cubicBezTo>
                <a:cubicBezTo>
                  <a:pt x="3331277" y="3254690"/>
                  <a:pt x="3446148" y="2852640"/>
                  <a:pt x="3580165" y="2450590"/>
                </a:cubicBezTo>
                <a:cubicBezTo>
                  <a:pt x="3656746" y="2182556"/>
                  <a:pt x="3752474" y="1914523"/>
                  <a:pt x="3829055" y="1627344"/>
                </a:cubicBezTo>
                <a:cubicBezTo>
                  <a:pt x="3943926" y="1206148"/>
                  <a:pt x="3905634" y="804099"/>
                  <a:pt x="3675892" y="440338"/>
                </a:cubicBezTo>
                <a:cubicBezTo>
                  <a:pt x="3618456" y="344612"/>
                  <a:pt x="3541875" y="229742"/>
                  <a:pt x="3484439" y="134015"/>
                </a:cubicBezTo>
                <a:cubicBezTo>
                  <a:pt x="3484439" y="114870"/>
                  <a:pt x="3465294" y="76580"/>
                  <a:pt x="3446148" y="38289"/>
                </a:cubicBezTo>
                <a:close/>
                <a:moveTo>
                  <a:pt x="3178115" y="38289"/>
                </a:moveTo>
                <a:cubicBezTo>
                  <a:pt x="3216405" y="38289"/>
                  <a:pt x="3273841" y="38289"/>
                  <a:pt x="3312131" y="38289"/>
                </a:cubicBezTo>
                <a:cubicBezTo>
                  <a:pt x="3312131" y="57433"/>
                  <a:pt x="3331277" y="76579"/>
                  <a:pt x="3331277" y="95725"/>
                </a:cubicBezTo>
                <a:cubicBezTo>
                  <a:pt x="3446148" y="287177"/>
                  <a:pt x="3561020" y="459484"/>
                  <a:pt x="3656746" y="650936"/>
                </a:cubicBezTo>
                <a:cubicBezTo>
                  <a:pt x="3790763" y="918970"/>
                  <a:pt x="3809908" y="1206148"/>
                  <a:pt x="3752472" y="1512472"/>
                </a:cubicBezTo>
                <a:cubicBezTo>
                  <a:pt x="3695037" y="1780506"/>
                  <a:pt x="3599310" y="2010249"/>
                  <a:pt x="3522729" y="2259137"/>
                </a:cubicBezTo>
                <a:cubicBezTo>
                  <a:pt x="3369567" y="2718623"/>
                  <a:pt x="3216405" y="3178109"/>
                  <a:pt x="3120679" y="3675886"/>
                </a:cubicBezTo>
                <a:cubicBezTo>
                  <a:pt x="3024953" y="4135373"/>
                  <a:pt x="3005807" y="4575714"/>
                  <a:pt x="3101534" y="5035201"/>
                </a:cubicBezTo>
                <a:cubicBezTo>
                  <a:pt x="3158969" y="5360665"/>
                  <a:pt x="3273841" y="5647844"/>
                  <a:pt x="3407858" y="5935023"/>
                </a:cubicBezTo>
                <a:cubicBezTo>
                  <a:pt x="3561020" y="6241347"/>
                  <a:pt x="3695037" y="6566816"/>
                  <a:pt x="3848199" y="6873140"/>
                </a:cubicBezTo>
                <a:cubicBezTo>
                  <a:pt x="3982216" y="7179464"/>
                  <a:pt x="4097088" y="7504933"/>
                  <a:pt x="4154524" y="7849548"/>
                </a:cubicBezTo>
                <a:cubicBezTo>
                  <a:pt x="4211958" y="8194162"/>
                  <a:pt x="4250249" y="8519631"/>
                  <a:pt x="4231104" y="8864246"/>
                </a:cubicBezTo>
                <a:cubicBezTo>
                  <a:pt x="4211958" y="9170570"/>
                  <a:pt x="4192813" y="9476894"/>
                  <a:pt x="4231104" y="9764073"/>
                </a:cubicBezTo>
                <a:cubicBezTo>
                  <a:pt x="4250249" y="9974671"/>
                  <a:pt x="4269394" y="10185268"/>
                  <a:pt x="4307685" y="10395866"/>
                </a:cubicBezTo>
                <a:cubicBezTo>
                  <a:pt x="4192813" y="10395866"/>
                  <a:pt x="4077941" y="10395866"/>
                  <a:pt x="3943926" y="10395866"/>
                </a:cubicBezTo>
                <a:cubicBezTo>
                  <a:pt x="3924780" y="10261850"/>
                  <a:pt x="3905634" y="10146978"/>
                  <a:pt x="3886489" y="10012961"/>
                </a:cubicBezTo>
                <a:cubicBezTo>
                  <a:pt x="3829053" y="9610911"/>
                  <a:pt x="3790763" y="9228006"/>
                  <a:pt x="3848199" y="8825956"/>
                </a:cubicBezTo>
                <a:cubicBezTo>
                  <a:pt x="3886489" y="8538777"/>
                  <a:pt x="3867345" y="8251599"/>
                  <a:pt x="3829053" y="7945274"/>
                </a:cubicBezTo>
                <a:cubicBezTo>
                  <a:pt x="3752472" y="7370917"/>
                  <a:pt x="3599310" y="6834850"/>
                  <a:pt x="3388713" y="6317928"/>
                </a:cubicBezTo>
                <a:cubicBezTo>
                  <a:pt x="3312131" y="6126475"/>
                  <a:pt x="3235550" y="5935023"/>
                  <a:pt x="3158969" y="5724425"/>
                </a:cubicBezTo>
                <a:cubicBezTo>
                  <a:pt x="3082388" y="5513827"/>
                  <a:pt x="3005807" y="5284084"/>
                  <a:pt x="2967517" y="5054345"/>
                </a:cubicBezTo>
                <a:cubicBezTo>
                  <a:pt x="2871791" y="4556569"/>
                  <a:pt x="2910081" y="4058792"/>
                  <a:pt x="3005807" y="3580160"/>
                </a:cubicBezTo>
                <a:cubicBezTo>
                  <a:pt x="3101534" y="3101528"/>
                  <a:pt x="3254696" y="2642042"/>
                  <a:pt x="3427003" y="2201702"/>
                </a:cubicBezTo>
                <a:cubicBezTo>
                  <a:pt x="3503584" y="1991104"/>
                  <a:pt x="3561020" y="1799651"/>
                  <a:pt x="3618455" y="1589054"/>
                </a:cubicBezTo>
                <a:cubicBezTo>
                  <a:pt x="3714182" y="1244439"/>
                  <a:pt x="3675891" y="938115"/>
                  <a:pt x="3522729" y="631791"/>
                </a:cubicBezTo>
                <a:cubicBezTo>
                  <a:pt x="3484439" y="574355"/>
                  <a:pt x="3465294" y="516920"/>
                  <a:pt x="3427003" y="459484"/>
                </a:cubicBezTo>
                <a:cubicBezTo>
                  <a:pt x="3350422" y="325468"/>
                  <a:pt x="3273841" y="191450"/>
                  <a:pt x="3178115" y="38289"/>
                </a:cubicBezTo>
                <a:close/>
                <a:moveTo>
                  <a:pt x="2948371" y="38288"/>
                </a:moveTo>
                <a:cubicBezTo>
                  <a:pt x="2986663" y="38288"/>
                  <a:pt x="3024953" y="38288"/>
                  <a:pt x="3063244" y="38288"/>
                </a:cubicBezTo>
                <a:cubicBezTo>
                  <a:pt x="3063244" y="57433"/>
                  <a:pt x="3082388" y="76579"/>
                  <a:pt x="3082388" y="76579"/>
                </a:cubicBezTo>
                <a:cubicBezTo>
                  <a:pt x="3197260" y="268031"/>
                  <a:pt x="3312132" y="459484"/>
                  <a:pt x="3427003" y="650936"/>
                </a:cubicBezTo>
                <a:cubicBezTo>
                  <a:pt x="3580165" y="938115"/>
                  <a:pt x="3618455" y="1263584"/>
                  <a:pt x="3522729" y="1608199"/>
                </a:cubicBezTo>
                <a:cubicBezTo>
                  <a:pt x="3465293" y="1837942"/>
                  <a:pt x="3369568" y="2067685"/>
                  <a:pt x="3292987" y="2278283"/>
                </a:cubicBezTo>
                <a:cubicBezTo>
                  <a:pt x="3139825" y="2699478"/>
                  <a:pt x="2986663" y="3120674"/>
                  <a:pt x="2890937" y="3561014"/>
                </a:cubicBezTo>
                <a:cubicBezTo>
                  <a:pt x="2737775" y="4307679"/>
                  <a:pt x="2756920" y="5035201"/>
                  <a:pt x="3005808" y="5743570"/>
                </a:cubicBezTo>
                <a:cubicBezTo>
                  <a:pt x="3063244" y="5915878"/>
                  <a:pt x="3120679" y="6088185"/>
                  <a:pt x="3178114" y="6260492"/>
                </a:cubicBezTo>
                <a:cubicBezTo>
                  <a:pt x="3369568" y="6796559"/>
                  <a:pt x="3484439" y="7351772"/>
                  <a:pt x="3541874" y="7945274"/>
                </a:cubicBezTo>
                <a:cubicBezTo>
                  <a:pt x="3561019" y="8232453"/>
                  <a:pt x="3580165" y="8538777"/>
                  <a:pt x="3541874" y="8825956"/>
                </a:cubicBezTo>
                <a:cubicBezTo>
                  <a:pt x="3503584" y="9036553"/>
                  <a:pt x="3522729" y="9247151"/>
                  <a:pt x="3522729" y="9476894"/>
                </a:cubicBezTo>
                <a:cubicBezTo>
                  <a:pt x="3541874" y="9783218"/>
                  <a:pt x="3599310" y="10070397"/>
                  <a:pt x="3637600" y="10357576"/>
                </a:cubicBezTo>
                <a:cubicBezTo>
                  <a:pt x="3637600" y="10376721"/>
                  <a:pt x="3637600" y="10395866"/>
                  <a:pt x="3637600" y="10415012"/>
                </a:cubicBezTo>
                <a:cubicBezTo>
                  <a:pt x="3541874" y="10415012"/>
                  <a:pt x="3446149" y="10415012"/>
                  <a:pt x="3350422" y="10415012"/>
                </a:cubicBezTo>
                <a:cubicBezTo>
                  <a:pt x="3331276" y="10376721"/>
                  <a:pt x="3331276" y="10338430"/>
                  <a:pt x="3312132" y="10280995"/>
                </a:cubicBezTo>
                <a:cubicBezTo>
                  <a:pt x="3197260" y="9744928"/>
                  <a:pt x="3139825" y="9189715"/>
                  <a:pt x="3197260" y="8634503"/>
                </a:cubicBezTo>
                <a:cubicBezTo>
                  <a:pt x="3216406" y="8309034"/>
                  <a:pt x="3216406" y="7983565"/>
                  <a:pt x="3216406" y="7658095"/>
                </a:cubicBezTo>
                <a:cubicBezTo>
                  <a:pt x="3216406" y="7409207"/>
                  <a:pt x="3178114" y="7160319"/>
                  <a:pt x="3120679" y="6911431"/>
                </a:cubicBezTo>
                <a:cubicBezTo>
                  <a:pt x="3024953" y="6528526"/>
                  <a:pt x="2929226" y="6145621"/>
                  <a:pt x="2814355" y="5762715"/>
                </a:cubicBezTo>
                <a:cubicBezTo>
                  <a:pt x="2603758" y="5054345"/>
                  <a:pt x="2584613" y="4345970"/>
                  <a:pt x="2737775" y="3618450"/>
                </a:cubicBezTo>
                <a:cubicBezTo>
                  <a:pt x="2833501" y="3158964"/>
                  <a:pt x="2986663" y="2718623"/>
                  <a:pt x="3158970" y="2278283"/>
                </a:cubicBezTo>
                <a:cubicBezTo>
                  <a:pt x="3235551" y="2067685"/>
                  <a:pt x="3312132" y="1857087"/>
                  <a:pt x="3388713" y="1627344"/>
                </a:cubicBezTo>
                <a:cubicBezTo>
                  <a:pt x="3484439" y="1282729"/>
                  <a:pt x="3465293" y="957260"/>
                  <a:pt x="3292987" y="650936"/>
                </a:cubicBezTo>
                <a:cubicBezTo>
                  <a:pt x="3235551" y="555210"/>
                  <a:pt x="3197260" y="459484"/>
                  <a:pt x="3139825" y="363757"/>
                </a:cubicBezTo>
                <a:cubicBezTo>
                  <a:pt x="3101534" y="287176"/>
                  <a:pt x="3024953" y="153160"/>
                  <a:pt x="2948371" y="38288"/>
                </a:cubicBezTo>
                <a:close/>
                <a:moveTo>
                  <a:pt x="14971584" y="38288"/>
                </a:moveTo>
                <a:cubicBezTo>
                  <a:pt x="15029021" y="38288"/>
                  <a:pt x="15105602" y="38288"/>
                  <a:pt x="15163037" y="38288"/>
                </a:cubicBezTo>
                <a:cubicBezTo>
                  <a:pt x="15163037" y="57433"/>
                  <a:pt x="15163037" y="76579"/>
                  <a:pt x="15163037" y="95724"/>
                </a:cubicBezTo>
                <a:cubicBezTo>
                  <a:pt x="15143892" y="459484"/>
                  <a:pt x="15124747" y="823243"/>
                  <a:pt x="15105602" y="1187003"/>
                </a:cubicBezTo>
                <a:cubicBezTo>
                  <a:pt x="15086457" y="1589054"/>
                  <a:pt x="15086457" y="1991104"/>
                  <a:pt x="15105602" y="2393154"/>
                </a:cubicBezTo>
                <a:cubicBezTo>
                  <a:pt x="15143892" y="2929221"/>
                  <a:pt x="15182183" y="3465287"/>
                  <a:pt x="15220473" y="4001355"/>
                </a:cubicBezTo>
                <a:cubicBezTo>
                  <a:pt x="15220473" y="4116228"/>
                  <a:pt x="15239618" y="4231099"/>
                  <a:pt x="15258763" y="4326825"/>
                </a:cubicBezTo>
                <a:cubicBezTo>
                  <a:pt x="15258763" y="4690584"/>
                  <a:pt x="15258763" y="5073490"/>
                  <a:pt x="15258763" y="5437246"/>
                </a:cubicBezTo>
                <a:cubicBezTo>
                  <a:pt x="15258763" y="5456391"/>
                  <a:pt x="15258763" y="5475537"/>
                  <a:pt x="15258763" y="5475537"/>
                </a:cubicBezTo>
                <a:cubicBezTo>
                  <a:pt x="15220473" y="5992459"/>
                  <a:pt x="15163037" y="6490235"/>
                  <a:pt x="15124747" y="7007157"/>
                </a:cubicBezTo>
                <a:cubicBezTo>
                  <a:pt x="15086457" y="7390062"/>
                  <a:pt x="15067311" y="7772967"/>
                  <a:pt x="15086457" y="8175017"/>
                </a:cubicBezTo>
                <a:cubicBezTo>
                  <a:pt x="15105602" y="8577067"/>
                  <a:pt x="15124747" y="8998263"/>
                  <a:pt x="15163037" y="9400313"/>
                </a:cubicBezTo>
                <a:cubicBezTo>
                  <a:pt x="15182183" y="9744928"/>
                  <a:pt x="15220473" y="10070397"/>
                  <a:pt x="15258763" y="10415012"/>
                </a:cubicBezTo>
                <a:cubicBezTo>
                  <a:pt x="15201328" y="10415012"/>
                  <a:pt x="15143892" y="10415012"/>
                  <a:pt x="15067311" y="10415012"/>
                </a:cubicBezTo>
                <a:cubicBezTo>
                  <a:pt x="15029021" y="9974671"/>
                  <a:pt x="14990731" y="9553475"/>
                  <a:pt x="14952439" y="9113135"/>
                </a:cubicBezTo>
                <a:cubicBezTo>
                  <a:pt x="14933295" y="8806810"/>
                  <a:pt x="14895005" y="8481341"/>
                  <a:pt x="14875858" y="8175017"/>
                </a:cubicBezTo>
                <a:cubicBezTo>
                  <a:pt x="14856713" y="7734677"/>
                  <a:pt x="14895005" y="7275190"/>
                  <a:pt x="14933295" y="6834850"/>
                </a:cubicBezTo>
                <a:cubicBezTo>
                  <a:pt x="14971584" y="6394509"/>
                  <a:pt x="15009876" y="5954168"/>
                  <a:pt x="15048166" y="5513827"/>
                </a:cubicBezTo>
                <a:cubicBezTo>
                  <a:pt x="15105602" y="4671440"/>
                  <a:pt x="15067311" y="3809902"/>
                  <a:pt x="14971584" y="2967511"/>
                </a:cubicBezTo>
                <a:cubicBezTo>
                  <a:pt x="14914150" y="2469734"/>
                  <a:pt x="14875858" y="1971959"/>
                  <a:pt x="14895005" y="1474182"/>
                </a:cubicBezTo>
                <a:cubicBezTo>
                  <a:pt x="14914150" y="1091277"/>
                  <a:pt x="14933295" y="708372"/>
                  <a:pt x="14952439" y="306322"/>
                </a:cubicBezTo>
                <a:cubicBezTo>
                  <a:pt x="14971584" y="229741"/>
                  <a:pt x="14952439" y="134014"/>
                  <a:pt x="14971584" y="38288"/>
                </a:cubicBezTo>
                <a:close/>
                <a:moveTo>
                  <a:pt x="13842016" y="38288"/>
                </a:moveTo>
                <a:cubicBezTo>
                  <a:pt x="13880305" y="38288"/>
                  <a:pt x="13918595" y="38288"/>
                  <a:pt x="13976032" y="38288"/>
                </a:cubicBezTo>
                <a:cubicBezTo>
                  <a:pt x="13976032" y="57433"/>
                  <a:pt x="13976032" y="76579"/>
                  <a:pt x="13976032" y="76579"/>
                </a:cubicBezTo>
                <a:cubicBezTo>
                  <a:pt x="13976032" y="287176"/>
                  <a:pt x="13976032" y="497774"/>
                  <a:pt x="13976032" y="708372"/>
                </a:cubicBezTo>
                <a:cubicBezTo>
                  <a:pt x="13976032" y="1282729"/>
                  <a:pt x="13976032" y="1876232"/>
                  <a:pt x="13937742" y="2450589"/>
                </a:cubicBezTo>
                <a:cubicBezTo>
                  <a:pt x="13899450" y="2929221"/>
                  <a:pt x="13918595" y="3388706"/>
                  <a:pt x="14014322" y="3848192"/>
                </a:cubicBezTo>
                <a:cubicBezTo>
                  <a:pt x="14129194" y="4345970"/>
                  <a:pt x="14148339" y="4862892"/>
                  <a:pt x="14129194" y="5379810"/>
                </a:cubicBezTo>
                <a:cubicBezTo>
                  <a:pt x="14090903" y="6069040"/>
                  <a:pt x="14014322" y="6739123"/>
                  <a:pt x="13918595" y="7409207"/>
                </a:cubicBezTo>
                <a:cubicBezTo>
                  <a:pt x="13822869" y="8079291"/>
                  <a:pt x="13746289" y="8730230"/>
                  <a:pt x="13650563" y="9400313"/>
                </a:cubicBezTo>
                <a:cubicBezTo>
                  <a:pt x="13612272" y="9725782"/>
                  <a:pt x="13593127" y="10070397"/>
                  <a:pt x="13612272" y="10395866"/>
                </a:cubicBezTo>
                <a:cubicBezTo>
                  <a:pt x="13497400" y="10395866"/>
                  <a:pt x="13382529" y="10395866"/>
                  <a:pt x="13286803" y="10395866"/>
                </a:cubicBezTo>
                <a:cubicBezTo>
                  <a:pt x="13305948" y="10185268"/>
                  <a:pt x="13286803" y="9974671"/>
                  <a:pt x="13325093" y="9783218"/>
                </a:cubicBezTo>
                <a:cubicBezTo>
                  <a:pt x="13382529" y="9419458"/>
                  <a:pt x="13459111" y="9036553"/>
                  <a:pt x="13535690" y="8672793"/>
                </a:cubicBezTo>
                <a:cubicBezTo>
                  <a:pt x="13631417" y="8155872"/>
                  <a:pt x="13746289" y="7658095"/>
                  <a:pt x="13822869" y="7141173"/>
                </a:cubicBezTo>
                <a:cubicBezTo>
                  <a:pt x="13918595" y="6605106"/>
                  <a:pt x="13956887" y="6049894"/>
                  <a:pt x="13976032" y="5513827"/>
                </a:cubicBezTo>
                <a:cubicBezTo>
                  <a:pt x="13995177" y="5226651"/>
                  <a:pt x="13995177" y="4939474"/>
                  <a:pt x="13976032" y="4652295"/>
                </a:cubicBezTo>
                <a:cubicBezTo>
                  <a:pt x="13956887" y="4326825"/>
                  <a:pt x="13899450" y="4020499"/>
                  <a:pt x="13822869" y="3714177"/>
                </a:cubicBezTo>
                <a:cubicBezTo>
                  <a:pt x="13746289" y="3426997"/>
                  <a:pt x="13746289" y="3120673"/>
                  <a:pt x="13765434" y="2814349"/>
                </a:cubicBezTo>
                <a:cubicBezTo>
                  <a:pt x="13784579" y="2527170"/>
                  <a:pt x="13822869" y="2239991"/>
                  <a:pt x="13842016" y="1952812"/>
                </a:cubicBezTo>
                <a:cubicBezTo>
                  <a:pt x="13880305" y="1455037"/>
                  <a:pt x="13880305" y="938115"/>
                  <a:pt x="13880305" y="440338"/>
                </a:cubicBezTo>
                <a:cubicBezTo>
                  <a:pt x="13842016" y="325467"/>
                  <a:pt x="13842016" y="172305"/>
                  <a:pt x="13842016" y="38288"/>
                </a:cubicBezTo>
                <a:close/>
                <a:moveTo>
                  <a:pt x="497781" y="38288"/>
                </a:moveTo>
                <a:cubicBezTo>
                  <a:pt x="555216" y="38288"/>
                  <a:pt x="631798" y="38288"/>
                  <a:pt x="689233" y="38288"/>
                </a:cubicBezTo>
                <a:cubicBezTo>
                  <a:pt x="784959" y="287176"/>
                  <a:pt x="899830" y="536064"/>
                  <a:pt x="995556" y="765808"/>
                </a:cubicBezTo>
                <a:cubicBezTo>
                  <a:pt x="1033847" y="861534"/>
                  <a:pt x="1072138" y="938114"/>
                  <a:pt x="1091284" y="1033840"/>
                </a:cubicBezTo>
                <a:cubicBezTo>
                  <a:pt x="1225300" y="1435890"/>
                  <a:pt x="1263590" y="1857086"/>
                  <a:pt x="1148718" y="2278282"/>
                </a:cubicBezTo>
                <a:cubicBezTo>
                  <a:pt x="1052992" y="2642041"/>
                  <a:pt x="957266" y="3005801"/>
                  <a:pt x="861540" y="3388706"/>
                </a:cubicBezTo>
                <a:cubicBezTo>
                  <a:pt x="708379" y="3963065"/>
                  <a:pt x="536071" y="4518277"/>
                  <a:pt x="402054" y="5092635"/>
                </a:cubicBezTo>
                <a:cubicBezTo>
                  <a:pt x="287182" y="5571263"/>
                  <a:pt x="229747" y="6049894"/>
                  <a:pt x="268038" y="6547671"/>
                </a:cubicBezTo>
                <a:cubicBezTo>
                  <a:pt x="306328" y="6911431"/>
                  <a:pt x="344619" y="7294336"/>
                  <a:pt x="363764" y="7658095"/>
                </a:cubicBezTo>
                <a:cubicBezTo>
                  <a:pt x="402054" y="8060146"/>
                  <a:pt x="440345" y="8462196"/>
                  <a:pt x="459490" y="8864246"/>
                </a:cubicBezTo>
                <a:cubicBezTo>
                  <a:pt x="478636" y="9189715"/>
                  <a:pt x="478636" y="9534330"/>
                  <a:pt x="497781" y="9859799"/>
                </a:cubicBezTo>
                <a:cubicBezTo>
                  <a:pt x="516926" y="10051252"/>
                  <a:pt x="536071" y="10223559"/>
                  <a:pt x="555216" y="10415012"/>
                </a:cubicBezTo>
                <a:cubicBezTo>
                  <a:pt x="516926" y="10415012"/>
                  <a:pt x="459490" y="10415012"/>
                  <a:pt x="421200" y="10415012"/>
                </a:cubicBezTo>
                <a:cubicBezTo>
                  <a:pt x="421200" y="10395866"/>
                  <a:pt x="421200" y="10376721"/>
                  <a:pt x="421200" y="10357576"/>
                </a:cubicBezTo>
                <a:cubicBezTo>
                  <a:pt x="382908" y="10108687"/>
                  <a:pt x="382908" y="9859799"/>
                  <a:pt x="382908" y="9630056"/>
                </a:cubicBezTo>
                <a:cubicBezTo>
                  <a:pt x="363764" y="9132280"/>
                  <a:pt x="344619" y="8634503"/>
                  <a:pt x="306328" y="8136727"/>
                </a:cubicBezTo>
                <a:cubicBezTo>
                  <a:pt x="248893" y="7619805"/>
                  <a:pt x="210602" y="7122028"/>
                  <a:pt x="153166" y="6605106"/>
                </a:cubicBezTo>
                <a:cubicBezTo>
                  <a:pt x="114876" y="6107330"/>
                  <a:pt x="134020" y="5628699"/>
                  <a:pt x="229747" y="5130926"/>
                </a:cubicBezTo>
                <a:cubicBezTo>
                  <a:pt x="325474" y="4652294"/>
                  <a:pt x="459490" y="4173663"/>
                  <a:pt x="593506" y="3695030"/>
                </a:cubicBezTo>
                <a:cubicBezTo>
                  <a:pt x="727524" y="3235544"/>
                  <a:pt x="842394" y="2776058"/>
                  <a:pt x="938122" y="2297427"/>
                </a:cubicBezTo>
                <a:cubicBezTo>
                  <a:pt x="1033847" y="1761360"/>
                  <a:pt x="995556" y="1244438"/>
                  <a:pt x="784959" y="765808"/>
                </a:cubicBezTo>
                <a:cubicBezTo>
                  <a:pt x="708379" y="631790"/>
                  <a:pt x="650942" y="478629"/>
                  <a:pt x="612652" y="325467"/>
                </a:cubicBezTo>
                <a:cubicBezTo>
                  <a:pt x="574362" y="229741"/>
                  <a:pt x="536071" y="134014"/>
                  <a:pt x="497781" y="38288"/>
                </a:cubicBezTo>
                <a:close/>
                <a:moveTo>
                  <a:pt x="14646116" y="38287"/>
                </a:moveTo>
                <a:cubicBezTo>
                  <a:pt x="14703552" y="38287"/>
                  <a:pt x="14760987" y="38287"/>
                  <a:pt x="14818423" y="38287"/>
                </a:cubicBezTo>
                <a:cubicBezTo>
                  <a:pt x="14818423" y="210594"/>
                  <a:pt x="14818423" y="363756"/>
                  <a:pt x="14799279" y="536064"/>
                </a:cubicBezTo>
                <a:cubicBezTo>
                  <a:pt x="14780132" y="995550"/>
                  <a:pt x="14760987" y="1455036"/>
                  <a:pt x="14760987" y="1914522"/>
                </a:cubicBezTo>
                <a:cubicBezTo>
                  <a:pt x="14760987" y="2182555"/>
                  <a:pt x="14760987" y="2431444"/>
                  <a:pt x="14799279" y="2699477"/>
                </a:cubicBezTo>
                <a:cubicBezTo>
                  <a:pt x="14856713" y="3235544"/>
                  <a:pt x="14914150" y="3752466"/>
                  <a:pt x="14933295" y="4288533"/>
                </a:cubicBezTo>
                <a:cubicBezTo>
                  <a:pt x="14952440" y="4805456"/>
                  <a:pt x="14952440" y="5303230"/>
                  <a:pt x="14895005" y="5820151"/>
                </a:cubicBezTo>
                <a:cubicBezTo>
                  <a:pt x="14856713" y="6279637"/>
                  <a:pt x="14799279" y="6758268"/>
                  <a:pt x="14741842" y="7217755"/>
                </a:cubicBezTo>
                <a:cubicBezTo>
                  <a:pt x="14703552" y="7543224"/>
                  <a:pt x="14684406" y="7887839"/>
                  <a:pt x="14703552" y="8232453"/>
                </a:cubicBezTo>
                <a:cubicBezTo>
                  <a:pt x="14722697" y="8462196"/>
                  <a:pt x="14741842" y="8691939"/>
                  <a:pt x="14760987" y="8921682"/>
                </a:cubicBezTo>
                <a:cubicBezTo>
                  <a:pt x="14780132" y="9266297"/>
                  <a:pt x="14818423" y="9610911"/>
                  <a:pt x="14837568" y="9936380"/>
                </a:cubicBezTo>
                <a:cubicBezTo>
                  <a:pt x="14856713" y="10108687"/>
                  <a:pt x="14875858" y="10261850"/>
                  <a:pt x="14875858" y="10434157"/>
                </a:cubicBezTo>
                <a:cubicBezTo>
                  <a:pt x="14818423" y="10434157"/>
                  <a:pt x="14741842" y="10434157"/>
                  <a:pt x="14684406" y="10434157"/>
                </a:cubicBezTo>
                <a:cubicBezTo>
                  <a:pt x="14684406" y="10434157"/>
                  <a:pt x="14684406" y="10415012"/>
                  <a:pt x="14684406" y="10415012"/>
                </a:cubicBezTo>
                <a:cubicBezTo>
                  <a:pt x="14646116" y="9840654"/>
                  <a:pt x="14607826" y="9285441"/>
                  <a:pt x="14550390" y="8711084"/>
                </a:cubicBezTo>
                <a:cubicBezTo>
                  <a:pt x="14492953" y="8060146"/>
                  <a:pt x="14512100" y="7409207"/>
                  <a:pt x="14607826" y="6758268"/>
                </a:cubicBezTo>
                <a:cubicBezTo>
                  <a:pt x="14684406" y="6298783"/>
                  <a:pt x="14722697" y="5839296"/>
                  <a:pt x="14760987" y="5379810"/>
                </a:cubicBezTo>
                <a:cubicBezTo>
                  <a:pt x="14799279" y="4709729"/>
                  <a:pt x="14760987" y="4020499"/>
                  <a:pt x="14684406" y="3350416"/>
                </a:cubicBezTo>
                <a:cubicBezTo>
                  <a:pt x="14607826" y="2776058"/>
                  <a:pt x="14569535" y="2201701"/>
                  <a:pt x="14588680" y="1608198"/>
                </a:cubicBezTo>
                <a:cubicBezTo>
                  <a:pt x="14607826" y="1091276"/>
                  <a:pt x="14626971" y="555209"/>
                  <a:pt x="14646116" y="38287"/>
                </a:cubicBezTo>
                <a:close/>
                <a:moveTo>
                  <a:pt x="880685" y="38287"/>
                </a:moveTo>
                <a:cubicBezTo>
                  <a:pt x="938120" y="38287"/>
                  <a:pt x="995556" y="38287"/>
                  <a:pt x="1072137" y="38287"/>
                </a:cubicBezTo>
                <a:cubicBezTo>
                  <a:pt x="1148718" y="229740"/>
                  <a:pt x="1244444" y="440337"/>
                  <a:pt x="1340171" y="631790"/>
                </a:cubicBezTo>
                <a:cubicBezTo>
                  <a:pt x="1435897" y="842388"/>
                  <a:pt x="1531623" y="1052985"/>
                  <a:pt x="1589059" y="1263583"/>
                </a:cubicBezTo>
                <a:cubicBezTo>
                  <a:pt x="1684785" y="1589053"/>
                  <a:pt x="1684785" y="1933667"/>
                  <a:pt x="1569914" y="2259136"/>
                </a:cubicBezTo>
                <a:cubicBezTo>
                  <a:pt x="1550768" y="2354863"/>
                  <a:pt x="1512478" y="2431444"/>
                  <a:pt x="1474187" y="2508025"/>
                </a:cubicBezTo>
                <a:cubicBezTo>
                  <a:pt x="1148718" y="3465287"/>
                  <a:pt x="861539" y="4441696"/>
                  <a:pt x="670087" y="5437246"/>
                </a:cubicBezTo>
                <a:cubicBezTo>
                  <a:pt x="593506" y="5801006"/>
                  <a:pt x="536070" y="6164766"/>
                  <a:pt x="574361" y="6547671"/>
                </a:cubicBezTo>
                <a:cubicBezTo>
                  <a:pt x="612651" y="6930576"/>
                  <a:pt x="631796" y="7332626"/>
                  <a:pt x="670087" y="7715531"/>
                </a:cubicBezTo>
                <a:cubicBezTo>
                  <a:pt x="708377" y="8098436"/>
                  <a:pt x="727523" y="8481341"/>
                  <a:pt x="727523" y="8883392"/>
                </a:cubicBezTo>
                <a:cubicBezTo>
                  <a:pt x="727523" y="9247151"/>
                  <a:pt x="746668" y="9591766"/>
                  <a:pt x="765813" y="9955525"/>
                </a:cubicBezTo>
                <a:cubicBezTo>
                  <a:pt x="765813" y="10089542"/>
                  <a:pt x="784958" y="10261850"/>
                  <a:pt x="804104" y="10415012"/>
                </a:cubicBezTo>
                <a:cubicBezTo>
                  <a:pt x="765813" y="10415012"/>
                  <a:pt x="727523" y="10415012"/>
                  <a:pt x="670087" y="10415012"/>
                </a:cubicBezTo>
                <a:cubicBezTo>
                  <a:pt x="650942" y="9974671"/>
                  <a:pt x="631796" y="9553475"/>
                  <a:pt x="612651" y="9113135"/>
                </a:cubicBezTo>
                <a:cubicBezTo>
                  <a:pt x="593506" y="8883392"/>
                  <a:pt x="612651" y="8634503"/>
                  <a:pt x="593506" y="8404760"/>
                </a:cubicBezTo>
                <a:cubicBezTo>
                  <a:pt x="555215" y="7868694"/>
                  <a:pt x="497780" y="7351772"/>
                  <a:pt x="440344" y="6815705"/>
                </a:cubicBezTo>
                <a:cubicBezTo>
                  <a:pt x="382908" y="6279637"/>
                  <a:pt x="421199" y="5762715"/>
                  <a:pt x="536070" y="5245794"/>
                </a:cubicBezTo>
                <a:cubicBezTo>
                  <a:pt x="689232" y="4575713"/>
                  <a:pt x="880685" y="3905628"/>
                  <a:pt x="1072137" y="3254689"/>
                </a:cubicBezTo>
                <a:cubicBezTo>
                  <a:pt x="1167863" y="2929220"/>
                  <a:pt x="1282735" y="2603751"/>
                  <a:pt x="1378461" y="2259136"/>
                </a:cubicBezTo>
                <a:cubicBezTo>
                  <a:pt x="1474187" y="1914522"/>
                  <a:pt x="1474187" y="1589053"/>
                  <a:pt x="1378461" y="1244438"/>
                </a:cubicBezTo>
                <a:cubicBezTo>
                  <a:pt x="1321025" y="1033840"/>
                  <a:pt x="1225299" y="823242"/>
                  <a:pt x="1148718" y="631790"/>
                </a:cubicBezTo>
                <a:cubicBezTo>
                  <a:pt x="1052992" y="440337"/>
                  <a:pt x="957266" y="229740"/>
                  <a:pt x="880685" y="38287"/>
                </a:cubicBezTo>
                <a:close/>
                <a:moveTo>
                  <a:pt x="14071758" y="38287"/>
                </a:moveTo>
                <a:cubicBezTo>
                  <a:pt x="14110048" y="38287"/>
                  <a:pt x="14167484" y="38287"/>
                  <a:pt x="14205774" y="38287"/>
                </a:cubicBezTo>
                <a:cubicBezTo>
                  <a:pt x="14205774" y="57432"/>
                  <a:pt x="14205774" y="57432"/>
                  <a:pt x="14205774" y="76578"/>
                </a:cubicBezTo>
                <a:cubicBezTo>
                  <a:pt x="14205774" y="574354"/>
                  <a:pt x="14205774" y="1072131"/>
                  <a:pt x="14205774" y="1569907"/>
                </a:cubicBezTo>
                <a:cubicBezTo>
                  <a:pt x="14205774" y="1895376"/>
                  <a:pt x="14186629" y="2239991"/>
                  <a:pt x="14205774" y="2565460"/>
                </a:cubicBezTo>
                <a:cubicBezTo>
                  <a:pt x="14205774" y="2776057"/>
                  <a:pt x="14224921" y="2986655"/>
                  <a:pt x="14244065" y="3197253"/>
                </a:cubicBezTo>
                <a:cubicBezTo>
                  <a:pt x="14282355" y="3541868"/>
                  <a:pt x="14339792" y="3905628"/>
                  <a:pt x="14378082" y="4250243"/>
                </a:cubicBezTo>
                <a:cubicBezTo>
                  <a:pt x="14416373" y="4690584"/>
                  <a:pt x="14435518" y="5130924"/>
                  <a:pt x="14378082" y="5571263"/>
                </a:cubicBezTo>
                <a:cubicBezTo>
                  <a:pt x="14339792" y="5992459"/>
                  <a:pt x="14282355" y="6413654"/>
                  <a:pt x="14224921" y="6834850"/>
                </a:cubicBezTo>
                <a:cubicBezTo>
                  <a:pt x="14186629" y="7236900"/>
                  <a:pt x="14148339" y="7638950"/>
                  <a:pt x="14110048" y="8041000"/>
                </a:cubicBezTo>
                <a:cubicBezTo>
                  <a:pt x="14090903" y="8385615"/>
                  <a:pt x="14071758" y="8749375"/>
                  <a:pt x="14071758" y="9093989"/>
                </a:cubicBezTo>
                <a:cubicBezTo>
                  <a:pt x="14071758" y="9400313"/>
                  <a:pt x="14071758" y="9687492"/>
                  <a:pt x="14071758" y="9993816"/>
                </a:cubicBezTo>
                <a:cubicBezTo>
                  <a:pt x="14071758" y="10146978"/>
                  <a:pt x="14090903" y="10300140"/>
                  <a:pt x="14090903" y="10453302"/>
                </a:cubicBezTo>
                <a:cubicBezTo>
                  <a:pt x="14014322" y="10453302"/>
                  <a:pt x="13918595" y="10453302"/>
                  <a:pt x="13842016" y="10453302"/>
                </a:cubicBezTo>
                <a:cubicBezTo>
                  <a:pt x="13842016" y="10434157"/>
                  <a:pt x="13842016" y="10434157"/>
                  <a:pt x="13842016" y="10415012"/>
                </a:cubicBezTo>
                <a:cubicBezTo>
                  <a:pt x="13842016" y="10146978"/>
                  <a:pt x="13822869" y="9878945"/>
                  <a:pt x="13842016" y="9610911"/>
                </a:cubicBezTo>
                <a:cubicBezTo>
                  <a:pt x="13899450" y="8557922"/>
                  <a:pt x="14014322" y="7504933"/>
                  <a:pt x="14148339" y="6451945"/>
                </a:cubicBezTo>
                <a:cubicBezTo>
                  <a:pt x="14186629" y="6107330"/>
                  <a:pt x="14224921" y="5743570"/>
                  <a:pt x="14263210" y="5379810"/>
                </a:cubicBezTo>
                <a:cubicBezTo>
                  <a:pt x="14301500" y="4862892"/>
                  <a:pt x="14263210" y="4345969"/>
                  <a:pt x="14167484" y="3848192"/>
                </a:cubicBezTo>
                <a:cubicBezTo>
                  <a:pt x="14090903" y="3446141"/>
                  <a:pt x="14052613" y="3044092"/>
                  <a:pt x="14071758" y="2622896"/>
                </a:cubicBezTo>
                <a:cubicBezTo>
                  <a:pt x="14090903" y="1991103"/>
                  <a:pt x="14110048" y="1340164"/>
                  <a:pt x="14090903" y="689226"/>
                </a:cubicBezTo>
                <a:cubicBezTo>
                  <a:pt x="14071758" y="459483"/>
                  <a:pt x="14071758" y="248885"/>
                  <a:pt x="14071758" y="38287"/>
                </a:cubicBezTo>
                <a:close/>
                <a:moveTo>
                  <a:pt x="14339792" y="38287"/>
                </a:moveTo>
                <a:cubicBezTo>
                  <a:pt x="14397227" y="38287"/>
                  <a:pt x="14454663" y="38287"/>
                  <a:pt x="14492953" y="38287"/>
                </a:cubicBezTo>
                <a:cubicBezTo>
                  <a:pt x="14492953" y="38287"/>
                  <a:pt x="14492953" y="57431"/>
                  <a:pt x="14492953" y="57431"/>
                </a:cubicBezTo>
                <a:cubicBezTo>
                  <a:pt x="14492953" y="708371"/>
                  <a:pt x="14473808" y="1359309"/>
                  <a:pt x="14473808" y="2010247"/>
                </a:cubicBezTo>
                <a:cubicBezTo>
                  <a:pt x="14473808" y="2412297"/>
                  <a:pt x="14492953" y="2814348"/>
                  <a:pt x="14550390" y="3216398"/>
                </a:cubicBezTo>
                <a:cubicBezTo>
                  <a:pt x="14626971" y="3733320"/>
                  <a:pt x="14665261" y="4250243"/>
                  <a:pt x="14684406" y="4767165"/>
                </a:cubicBezTo>
                <a:cubicBezTo>
                  <a:pt x="14684406" y="5379810"/>
                  <a:pt x="14626971" y="5973313"/>
                  <a:pt x="14531245" y="6566816"/>
                </a:cubicBezTo>
                <a:cubicBezTo>
                  <a:pt x="14435519" y="7141173"/>
                  <a:pt x="14397227" y="7715531"/>
                  <a:pt x="14416374" y="8289889"/>
                </a:cubicBezTo>
                <a:cubicBezTo>
                  <a:pt x="14416374" y="8481341"/>
                  <a:pt x="14435519" y="8672793"/>
                  <a:pt x="14435519" y="8864246"/>
                </a:cubicBezTo>
                <a:cubicBezTo>
                  <a:pt x="14454663" y="9247151"/>
                  <a:pt x="14473808" y="9610911"/>
                  <a:pt x="14492953" y="9993816"/>
                </a:cubicBezTo>
                <a:cubicBezTo>
                  <a:pt x="14492953" y="10146978"/>
                  <a:pt x="14512100" y="10280995"/>
                  <a:pt x="14531245" y="10415012"/>
                </a:cubicBezTo>
                <a:cubicBezTo>
                  <a:pt x="14454663" y="10415012"/>
                  <a:pt x="14397227" y="10415012"/>
                  <a:pt x="14320647" y="10415012"/>
                </a:cubicBezTo>
                <a:cubicBezTo>
                  <a:pt x="14301501" y="10261850"/>
                  <a:pt x="14301501" y="10127833"/>
                  <a:pt x="14282356" y="9974671"/>
                </a:cubicBezTo>
                <a:cubicBezTo>
                  <a:pt x="14263211" y="9553475"/>
                  <a:pt x="14263211" y="9151425"/>
                  <a:pt x="14263211" y="8730230"/>
                </a:cubicBezTo>
                <a:cubicBezTo>
                  <a:pt x="14244066" y="7926129"/>
                  <a:pt x="14301501" y="7141173"/>
                  <a:pt x="14416374" y="6356218"/>
                </a:cubicBezTo>
                <a:cubicBezTo>
                  <a:pt x="14473808" y="5973313"/>
                  <a:pt x="14512100" y="5590408"/>
                  <a:pt x="14531245" y="5207505"/>
                </a:cubicBezTo>
                <a:cubicBezTo>
                  <a:pt x="14550390" y="4633148"/>
                  <a:pt x="14512100" y="4058790"/>
                  <a:pt x="14416374" y="3484431"/>
                </a:cubicBezTo>
                <a:cubicBezTo>
                  <a:pt x="14358937" y="3063236"/>
                  <a:pt x="14320647" y="2622895"/>
                  <a:pt x="14320647" y="2182554"/>
                </a:cubicBezTo>
                <a:cubicBezTo>
                  <a:pt x="14320647" y="1493326"/>
                  <a:pt x="14339792" y="804097"/>
                  <a:pt x="14339792" y="95723"/>
                </a:cubicBezTo>
                <a:cubicBezTo>
                  <a:pt x="14339792" y="76578"/>
                  <a:pt x="14339792" y="57431"/>
                  <a:pt x="14339792" y="38287"/>
                </a:cubicBezTo>
                <a:close/>
                <a:moveTo>
                  <a:pt x="2527174" y="38287"/>
                </a:moveTo>
                <a:cubicBezTo>
                  <a:pt x="2565465" y="38287"/>
                  <a:pt x="2603755" y="38287"/>
                  <a:pt x="2642046" y="38287"/>
                </a:cubicBezTo>
                <a:cubicBezTo>
                  <a:pt x="2737772" y="191449"/>
                  <a:pt x="2814353" y="325466"/>
                  <a:pt x="2910079" y="478628"/>
                </a:cubicBezTo>
                <a:cubicBezTo>
                  <a:pt x="2986660" y="612645"/>
                  <a:pt x="3063241" y="727516"/>
                  <a:pt x="3120677" y="880678"/>
                </a:cubicBezTo>
                <a:cubicBezTo>
                  <a:pt x="3235548" y="1110421"/>
                  <a:pt x="3254694" y="1359309"/>
                  <a:pt x="3197258" y="1627343"/>
                </a:cubicBezTo>
                <a:cubicBezTo>
                  <a:pt x="3158967" y="1799650"/>
                  <a:pt x="3101532" y="1952811"/>
                  <a:pt x="3044096" y="2105974"/>
                </a:cubicBezTo>
                <a:cubicBezTo>
                  <a:pt x="2948370" y="2374007"/>
                  <a:pt x="2833498" y="2622895"/>
                  <a:pt x="2718627" y="2871783"/>
                </a:cubicBezTo>
                <a:cubicBezTo>
                  <a:pt x="2374012" y="3771611"/>
                  <a:pt x="2259141" y="4709729"/>
                  <a:pt x="2431448" y="5686135"/>
                </a:cubicBezTo>
                <a:cubicBezTo>
                  <a:pt x="2488884" y="6049894"/>
                  <a:pt x="2546319" y="6394509"/>
                  <a:pt x="2603755" y="6758268"/>
                </a:cubicBezTo>
                <a:cubicBezTo>
                  <a:pt x="2661191" y="7160319"/>
                  <a:pt x="2642046" y="7543224"/>
                  <a:pt x="2527174" y="7926129"/>
                </a:cubicBezTo>
                <a:cubicBezTo>
                  <a:pt x="2488884" y="8060146"/>
                  <a:pt x="2469738" y="8194162"/>
                  <a:pt x="2450593" y="8328179"/>
                </a:cubicBezTo>
                <a:cubicBezTo>
                  <a:pt x="2412303" y="8672793"/>
                  <a:pt x="2412303" y="9036553"/>
                  <a:pt x="2469738" y="9381168"/>
                </a:cubicBezTo>
                <a:cubicBezTo>
                  <a:pt x="2527174" y="9725782"/>
                  <a:pt x="2603755" y="10070397"/>
                  <a:pt x="2680336" y="10415012"/>
                </a:cubicBezTo>
                <a:cubicBezTo>
                  <a:pt x="2603755" y="10415012"/>
                  <a:pt x="2527174" y="10415012"/>
                  <a:pt x="2450593" y="10415012"/>
                </a:cubicBezTo>
                <a:cubicBezTo>
                  <a:pt x="2450593" y="10395866"/>
                  <a:pt x="2450593" y="10376721"/>
                  <a:pt x="2431448" y="10357576"/>
                </a:cubicBezTo>
                <a:cubicBezTo>
                  <a:pt x="2393157" y="10204413"/>
                  <a:pt x="2354867" y="10032107"/>
                  <a:pt x="2316576" y="9878945"/>
                </a:cubicBezTo>
                <a:cubicBezTo>
                  <a:pt x="2201705" y="9419458"/>
                  <a:pt x="2163414" y="8959972"/>
                  <a:pt x="2201705" y="8500486"/>
                </a:cubicBezTo>
                <a:cubicBezTo>
                  <a:pt x="2220850" y="8270744"/>
                  <a:pt x="2259141" y="8060146"/>
                  <a:pt x="2316576" y="7849548"/>
                </a:cubicBezTo>
                <a:cubicBezTo>
                  <a:pt x="2431448" y="7524078"/>
                  <a:pt x="2469738" y="7198610"/>
                  <a:pt x="2431448" y="6853995"/>
                </a:cubicBezTo>
                <a:cubicBezTo>
                  <a:pt x="2393157" y="6471090"/>
                  <a:pt x="2354867" y="6069040"/>
                  <a:pt x="2297431" y="5686135"/>
                </a:cubicBezTo>
                <a:cubicBezTo>
                  <a:pt x="2201705" y="4977762"/>
                  <a:pt x="2239995" y="4269388"/>
                  <a:pt x="2412303" y="3580158"/>
                </a:cubicBezTo>
                <a:cubicBezTo>
                  <a:pt x="2527174" y="3139818"/>
                  <a:pt x="2680336" y="2737767"/>
                  <a:pt x="2852643" y="2335716"/>
                </a:cubicBezTo>
                <a:cubicBezTo>
                  <a:pt x="2929224" y="2163409"/>
                  <a:pt x="3005805" y="1971957"/>
                  <a:pt x="3063241" y="1780505"/>
                </a:cubicBezTo>
                <a:cubicBezTo>
                  <a:pt x="3178113" y="1435890"/>
                  <a:pt x="3158967" y="1110421"/>
                  <a:pt x="3005805" y="804097"/>
                </a:cubicBezTo>
                <a:cubicBezTo>
                  <a:pt x="2929224" y="650935"/>
                  <a:pt x="2833498" y="516918"/>
                  <a:pt x="2756917" y="363756"/>
                </a:cubicBezTo>
                <a:cubicBezTo>
                  <a:pt x="2661191" y="268030"/>
                  <a:pt x="2584610" y="153159"/>
                  <a:pt x="2527174" y="38287"/>
                </a:cubicBezTo>
                <a:close/>
                <a:moveTo>
                  <a:pt x="1225299" y="38286"/>
                </a:moveTo>
                <a:cubicBezTo>
                  <a:pt x="1282734" y="38286"/>
                  <a:pt x="1340170" y="38286"/>
                  <a:pt x="1397606" y="38286"/>
                </a:cubicBezTo>
                <a:cubicBezTo>
                  <a:pt x="1493332" y="210593"/>
                  <a:pt x="1589059" y="402046"/>
                  <a:pt x="1684785" y="574354"/>
                </a:cubicBezTo>
                <a:cubicBezTo>
                  <a:pt x="1799656" y="784951"/>
                  <a:pt x="1895382" y="1014694"/>
                  <a:pt x="1971964" y="1244437"/>
                </a:cubicBezTo>
                <a:cubicBezTo>
                  <a:pt x="2048545" y="1531616"/>
                  <a:pt x="2067690" y="1818795"/>
                  <a:pt x="1971964" y="2105973"/>
                </a:cubicBezTo>
                <a:cubicBezTo>
                  <a:pt x="1933673" y="2220845"/>
                  <a:pt x="1895382" y="2354862"/>
                  <a:pt x="1837947" y="2469733"/>
                </a:cubicBezTo>
                <a:cubicBezTo>
                  <a:pt x="1723075" y="2776057"/>
                  <a:pt x="1589059" y="3082381"/>
                  <a:pt x="1493332" y="3388705"/>
                </a:cubicBezTo>
                <a:cubicBezTo>
                  <a:pt x="1225299" y="4097080"/>
                  <a:pt x="1072137" y="4862891"/>
                  <a:pt x="957265" y="5609554"/>
                </a:cubicBezTo>
                <a:cubicBezTo>
                  <a:pt x="899829" y="5954168"/>
                  <a:pt x="861539" y="6298783"/>
                  <a:pt x="861539" y="6662542"/>
                </a:cubicBezTo>
                <a:cubicBezTo>
                  <a:pt x="880684" y="6911431"/>
                  <a:pt x="880684" y="7160319"/>
                  <a:pt x="899829" y="7409207"/>
                </a:cubicBezTo>
                <a:cubicBezTo>
                  <a:pt x="938120" y="7753822"/>
                  <a:pt x="957265" y="8098436"/>
                  <a:pt x="957265" y="8443051"/>
                </a:cubicBezTo>
                <a:cubicBezTo>
                  <a:pt x="938120" y="8825956"/>
                  <a:pt x="938120" y="9208861"/>
                  <a:pt x="957265" y="9572620"/>
                </a:cubicBezTo>
                <a:cubicBezTo>
                  <a:pt x="976410" y="9859799"/>
                  <a:pt x="1014701" y="10127833"/>
                  <a:pt x="1033846" y="10415012"/>
                </a:cubicBezTo>
                <a:cubicBezTo>
                  <a:pt x="995556" y="10415012"/>
                  <a:pt x="957265" y="10415012"/>
                  <a:pt x="899829" y="10415012"/>
                </a:cubicBezTo>
                <a:cubicBezTo>
                  <a:pt x="899829" y="10395866"/>
                  <a:pt x="899829" y="10376721"/>
                  <a:pt x="899829" y="10357576"/>
                </a:cubicBezTo>
                <a:cubicBezTo>
                  <a:pt x="842394" y="9840654"/>
                  <a:pt x="823249" y="9304587"/>
                  <a:pt x="823249" y="8787665"/>
                </a:cubicBezTo>
                <a:cubicBezTo>
                  <a:pt x="823249" y="8557922"/>
                  <a:pt x="823249" y="8347325"/>
                  <a:pt x="823249" y="8117582"/>
                </a:cubicBezTo>
                <a:cubicBezTo>
                  <a:pt x="804103" y="7696386"/>
                  <a:pt x="746668" y="7256045"/>
                  <a:pt x="727522" y="6834850"/>
                </a:cubicBezTo>
                <a:cubicBezTo>
                  <a:pt x="708377" y="6509380"/>
                  <a:pt x="689232" y="6183911"/>
                  <a:pt x="746668" y="5858442"/>
                </a:cubicBezTo>
                <a:cubicBezTo>
                  <a:pt x="938120" y="4728874"/>
                  <a:pt x="1206154" y="3637593"/>
                  <a:pt x="1608204" y="2603750"/>
                </a:cubicBezTo>
                <a:cubicBezTo>
                  <a:pt x="1665639" y="2469733"/>
                  <a:pt x="1723075" y="2316571"/>
                  <a:pt x="1780511" y="2144264"/>
                </a:cubicBezTo>
                <a:cubicBezTo>
                  <a:pt x="1857092" y="1876230"/>
                  <a:pt x="1857092" y="1608197"/>
                  <a:pt x="1799656" y="1321018"/>
                </a:cubicBezTo>
                <a:cubicBezTo>
                  <a:pt x="1723075" y="1091275"/>
                  <a:pt x="1627349" y="842387"/>
                  <a:pt x="1512478" y="612644"/>
                </a:cubicBezTo>
                <a:cubicBezTo>
                  <a:pt x="1416751" y="421191"/>
                  <a:pt x="1321025" y="229739"/>
                  <a:pt x="1225299" y="38286"/>
                </a:cubicBezTo>
                <a:close/>
                <a:moveTo>
                  <a:pt x="2297432" y="38286"/>
                </a:moveTo>
                <a:cubicBezTo>
                  <a:pt x="2335721" y="38286"/>
                  <a:pt x="2374012" y="38286"/>
                  <a:pt x="2412302" y="38286"/>
                </a:cubicBezTo>
                <a:cubicBezTo>
                  <a:pt x="2450594" y="114867"/>
                  <a:pt x="2488883" y="172303"/>
                  <a:pt x="2527174" y="248884"/>
                </a:cubicBezTo>
                <a:cubicBezTo>
                  <a:pt x="2642046" y="440336"/>
                  <a:pt x="2756917" y="631789"/>
                  <a:pt x="2871788" y="842387"/>
                </a:cubicBezTo>
                <a:cubicBezTo>
                  <a:pt x="2967515" y="995549"/>
                  <a:pt x="3024951" y="1187001"/>
                  <a:pt x="3024951" y="1397599"/>
                </a:cubicBezTo>
                <a:cubicBezTo>
                  <a:pt x="3024951" y="1589052"/>
                  <a:pt x="2986660" y="1761359"/>
                  <a:pt x="2910079" y="1933666"/>
                </a:cubicBezTo>
                <a:cubicBezTo>
                  <a:pt x="2814354" y="2182554"/>
                  <a:pt x="2699482" y="2431443"/>
                  <a:pt x="2603755" y="2661186"/>
                </a:cubicBezTo>
                <a:cubicBezTo>
                  <a:pt x="2201706" y="3599303"/>
                  <a:pt x="2029398" y="4594857"/>
                  <a:pt x="2144269" y="5666989"/>
                </a:cubicBezTo>
                <a:cubicBezTo>
                  <a:pt x="2182560" y="6030749"/>
                  <a:pt x="2201706" y="6394509"/>
                  <a:pt x="2239995" y="6758268"/>
                </a:cubicBezTo>
                <a:cubicBezTo>
                  <a:pt x="2259140" y="7102883"/>
                  <a:pt x="2239995" y="7447498"/>
                  <a:pt x="2144269" y="7772967"/>
                </a:cubicBezTo>
                <a:cubicBezTo>
                  <a:pt x="2105978" y="7868694"/>
                  <a:pt x="2086834" y="7964420"/>
                  <a:pt x="2067689" y="8060146"/>
                </a:cubicBezTo>
                <a:cubicBezTo>
                  <a:pt x="1971962" y="8481341"/>
                  <a:pt x="1971962" y="8921682"/>
                  <a:pt x="2010253" y="9362023"/>
                </a:cubicBezTo>
                <a:cubicBezTo>
                  <a:pt x="2048544" y="9725782"/>
                  <a:pt x="2144269" y="10070397"/>
                  <a:pt x="2239995" y="10415012"/>
                </a:cubicBezTo>
                <a:cubicBezTo>
                  <a:pt x="2163415" y="10415012"/>
                  <a:pt x="2105978" y="10415012"/>
                  <a:pt x="2029398" y="10415012"/>
                </a:cubicBezTo>
                <a:cubicBezTo>
                  <a:pt x="1971962" y="10166124"/>
                  <a:pt x="1895381" y="9898090"/>
                  <a:pt x="1857090" y="9649202"/>
                </a:cubicBezTo>
                <a:cubicBezTo>
                  <a:pt x="1761364" y="9017408"/>
                  <a:pt x="1780510" y="8404760"/>
                  <a:pt x="1952816" y="7792112"/>
                </a:cubicBezTo>
                <a:cubicBezTo>
                  <a:pt x="2029398" y="7504933"/>
                  <a:pt x="2067689" y="7198610"/>
                  <a:pt x="2048544" y="6892285"/>
                </a:cubicBezTo>
                <a:cubicBezTo>
                  <a:pt x="2029398" y="6451945"/>
                  <a:pt x="2010253" y="6030749"/>
                  <a:pt x="1991108" y="5590408"/>
                </a:cubicBezTo>
                <a:cubicBezTo>
                  <a:pt x="1952816" y="5035198"/>
                  <a:pt x="1991108" y="4479985"/>
                  <a:pt x="2105978" y="3924772"/>
                </a:cubicBezTo>
                <a:cubicBezTo>
                  <a:pt x="2220850" y="3407851"/>
                  <a:pt x="2393158" y="2929219"/>
                  <a:pt x="2603755" y="2450588"/>
                </a:cubicBezTo>
                <a:cubicBezTo>
                  <a:pt x="2699482" y="2239990"/>
                  <a:pt x="2795207" y="2010247"/>
                  <a:pt x="2871788" y="1780504"/>
                </a:cubicBezTo>
                <a:cubicBezTo>
                  <a:pt x="2910079" y="1627342"/>
                  <a:pt x="2948369" y="1474180"/>
                  <a:pt x="2929225" y="1301873"/>
                </a:cubicBezTo>
                <a:cubicBezTo>
                  <a:pt x="2910079" y="1091275"/>
                  <a:pt x="2852643" y="918968"/>
                  <a:pt x="2756917" y="746660"/>
                </a:cubicBezTo>
                <a:cubicBezTo>
                  <a:pt x="2622901" y="516917"/>
                  <a:pt x="2488883" y="287174"/>
                  <a:pt x="2354868" y="57431"/>
                </a:cubicBezTo>
                <a:cubicBezTo>
                  <a:pt x="2316576" y="76577"/>
                  <a:pt x="2316576" y="57431"/>
                  <a:pt x="2297432" y="38286"/>
                </a:cubicBezTo>
                <a:close/>
                <a:moveTo>
                  <a:pt x="1531622" y="38286"/>
                </a:moveTo>
                <a:cubicBezTo>
                  <a:pt x="1589058" y="38286"/>
                  <a:pt x="1627348" y="38286"/>
                  <a:pt x="1684784" y="38286"/>
                </a:cubicBezTo>
                <a:cubicBezTo>
                  <a:pt x="1742220" y="153158"/>
                  <a:pt x="1799656" y="268029"/>
                  <a:pt x="1876236" y="363755"/>
                </a:cubicBezTo>
                <a:cubicBezTo>
                  <a:pt x="2010253" y="612644"/>
                  <a:pt x="2144270" y="861532"/>
                  <a:pt x="2259141" y="1129565"/>
                </a:cubicBezTo>
                <a:cubicBezTo>
                  <a:pt x="2354868" y="1416744"/>
                  <a:pt x="2374013" y="1703923"/>
                  <a:pt x="2278286" y="1971957"/>
                </a:cubicBezTo>
                <a:cubicBezTo>
                  <a:pt x="2220851" y="2163409"/>
                  <a:pt x="2144270" y="2374007"/>
                  <a:pt x="2048543" y="2565459"/>
                </a:cubicBezTo>
                <a:cubicBezTo>
                  <a:pt x="1799656" y="3139817"/>
                  <a:pt x="1589058" y="3733320"/>
                  <a:pt x="1455042" y="4365113"/>
                </a:cubicBezTo>
                <a:cubicBezTo>
                  <a:pt x="1340169" y="4862890"/>
                  <a:pt x="1282733" y="5360665"/>
                  <a:pt x="1244443" y="5858442"/>
                </a:cubicBezTo>
                <a:cubicBezTo>
                  <a:pt x="1187007" y="6337073"/>
                  <a:pt x="1167862" y="6834850"/>
                  <a:pt x="1206153" y="7332626"/>
                </a:cubicBezTo>
                <a:cubicBezTo>
                  <a:pt x="1225298" y="7715531"/>
                  <a:pt x="1206153" y="8098436"/>
                  <a:pt x="1187007" y="8481341"/>
                </a:cubicBezTo>
                <a:cubicBezTo>
                  <a:pt x="1148717" y="8959972"/>
                  <a:pt x="1148717" y="9457749"/>
                  <a:pt x="1225298" y="9936380"/>
                </a:cubicBezTo>
                <a:cubicBezTo>
                  <a:pt x="1244443" y="10089542"/>
                  <a:pt x="1263588" y="10242704"/>
                  <a:pt x="1282733" y="10395866"/>
                </a:cubicBezTo>
                <a:cubicBezTo>
                  <a:pt x="1244443" y="10395866"/>
                  <a:pt x="1206153" y="10395866"/>
                  <a:pt x="1148717" y="10395866"/>
                </a:cubicBezTo>
                <a:cubicBezTo>
                  <a:pt x="1052990" y="9802363"/>
                  <a:pt x="1014700" y="9189715"/>
                  <a:pt x="1052990" y="8596213"/>
                </a:cubicBezTo>
                <a:cubicBezTo>
                  <a:pt x="1072136" y="8155872"/>
                  <a:pt x="1072136" y="7715531"/>
                  <a:pt x="1033845" y="7256045"/>
                </a:cubicBezTo>
                <a:cubicBezTo>
                  <a:pt x="1014700" y="6988012"/>
                  <a:pt x="1014700" y="6719978"/>
                  <a:pt x="1014700" y="6451945"/>
                </a:cubicBezTo>
                <a:cubicBezTo>
                  <a:pt x="1014700" y="6107330"/>
                  <a:pt x="1072136" y="5743570"/>
                  <a:pt x="1129571" y="5398956"/>
                </a:cubicBezTo>
                <a:cubicBezTo>
                  <a:pt x="1263588" y="4403404"/>
                  <a:pt x="1512476" y="3465286"/>
                  <a:pt x="1914527" y="2565459"/>
                </a:cubicBezTo>
                <a:cubicBezTo>
                  <a:pt x="1991108" y="2393152"/>
                  <a:pt x="2067689" y="2201700"/>
                  <a:pt x="2125125" y="2010247"/>
                </a:cubicBezTo>
                <a:cubicBezTo>
                  <a:pt x="2201706" y="1761359"/>
                  <a:pt x="2201706" y="1493325"/>
                  <a:pt x="2105979" y="1225292"/>
                </a:cubicBezTo>
                <a:cubicBezTo>
                  <a:pt x="2048543" y="1072130"/>
                  <a:pt x="2010253" y="938113"/>
                  <a:pt x="1933672" y="784951"/>
                </a:cubicBezTo>
                <a:cubicBezTo>
                  <a:pt x="1818800" y="555208"/>
                  <a:pt x="1684784" y="325465"/>
                  <a:pt x="1550767" y="76577"/>
                </a:cubicBezTo>
                <a:cubicBezTo>
                  <a:pt x="1550767" y="76577"/>
                  <a:pt x="1531622" y="57431"/>
                  <a:pt x="1531622" y="38286"/>
                </a:cubicBezTo>
                <a:close/>
                <a:moveTo>
                  <a:pt x="1818800" y="38286"/>
                </a:moveTo>
                <a:cubicBezTo>
                  <a:pt x="1857090" y="38286"/>
                  <a:pt x="1914526" y="38286"/>
                  <a:pt x="1952817" y="38286"/>
                </a:cubicBezTo>
                <a:cubicBezTo>
                  <a:pt x="1952817" y="57431"/>
                  <a:pt x="1971962" y="76577"/>
                  <a:pt x="1971962" y="76577"/>
                </a:cubicBezTo>
                <a:cubicBezTo>
                  <a:pt x="2029398" y="191448"/>
                  <a:pt x="2105979" y="287174"/>
                  <a:pt x="2163414" y="402046"/>
                </a:cubicBezTo>
                <a:cubicBezTo>
                  <a:pt x="2259141" y="593498"/>
                  <a:pt x="2374012" y="784951"/>
                  <a:pt x="2469738" y="976403"/>
                </a:cubicBezTo>
                <a:cubicBezTo>
                  <a:pt x="2603755" y="1282727"/>
                  <a:pt x="2622900" y="1608197"/>
                  <a:pt x="2527174" y="1933666"/>
                </a:cubicBezTo>
                <a:cubicBezTo>
                  <a:pt x="2450593" y="2163409"/>
                  <a:pt x="2354867" y="2393152"/>
                  <a:pt x="2259141" y="2603750"/>
                </a:cubicBezTo>
                <a:cubicBezTo>
                  <a:pt x="1895381" y="3407851"/>
                  <a:pt x="1646493" y="4288532"/>
                  <a:pt x="1589057" y="5207504"/>
                </a:cubicBezTo>
                <a:cubicBezTo>
                  <a:pt x="1550766" y="5781861"/>
                  <a:pt x="1531621" y="6375363"/>
                  <a:pt x="1512476" y="6949721"/>
                </a:cubicBezTo>
                <a:cubicBezTo>
                  <a:pt x="1512476" y="7275190"/>
                  <a:pt x="1512476" y="7600660"/>
                  <a:pt x="1455040" y="7926129"/>
                </a:cubicBezTo>
                <a:cubicBezTo>
                  <a:pt x="1397604" y="8270744"/>
                  <a:pt x="1378459" y="8634503"/>
                  <a:pt x="1359314" y="8979118"/>
                </a:cubicBezTo>
                <a:cubicBezTo>
                  <a:pt x="1359314" y="9457749"/>
                  <a:pt x="1416750" y="9936380"/>
                  <a:pt x="1531621" y="10395866"/>
                </a:cubicBezTo>
                <a:cubicBezTo>
                  <a:pt x="1474185" y="10395866"/>
                  <a:pt x="1435895" y="10395866"/>
                  <a:pt x="1378459" y="10395866"/>
                </a:cubicBezTo>
                <a:cubicBezTo>
                  <a:pt x="1378459" y="10376721"/>
                  <a:pt x="1378459" y="10357576"/>
                  <a:pt x="1378459" y="10357576"/>
                </a:cubicBezTo>
                <a:cubicBezTo>
                  <a:pt x="1244442" y="9668347"/>
                  <a:pt x="1206152" y="8979118"/>
                  <a:pt x="1282733" y="8289889"/>
                </a:cubicBezTo>
                <a:cubicBezTo>
                  <a:pt x="1321023" y="8002710"/>
                  <a:pt x="1359314" y="7696386"/>
                  <a:pt x="1340169" y="7390062"/>
                </a:cubicBezTo>
                <a:cubicBezTo>
                  <a:pt x="1340169" y="7141173"/>
                  <a:pt x="1321023" y="6911431"/>
                  <a:pt x="1340169" y="6662542"/>
                </a:cubicBezTo>
                <a:cubicBezTo>
                  <a:pt x="1359314" y="6164766"/>
                  <a:pt x="1397604" y="5686135"/>
                  <a:pt x="1435895" y="5188359"/>
                </a:cubicBezTo>
                <a:cubicBezTo>
                  <a:pt x="1512476" y="4326823"/>
                  <a:pt x="1742219" y="3503577"/>
                  <a:pt x="2067688" y="2737767"/>
                </a:cubicBezTo>
                <a:cubicBezTo>
                  <a:pt x="2163414" y="2508024"/>
                  <a:pt x="2259141" y="2278281"/>
                  <a:pt x="2354867" y="2048538"/>
                </a:cubicBezTo>
                <a:cubicBezTo>
                  <a:pt x="2450593" y="1818795"/>
                  <a:pt x="2488884" y="1569906"/>
                  <a:pt x="2431448" y="1321018"/>
                </a:cubicBezTo>
                <a:cubicBezTo>
                  <a:pt x="2393157" y="1091275"/>
                  <a:pt x="2297431" y="899822"/>
                  <a:pt x="2182560" y="708370"/>
                </a:cubicBezTo>
                <a:cubicBezTo>
                  <a:pt x="2067688" y="478627"/>
                  <a:pt x="1933671" y="268029"/>
                  <a:pt x="1818800" y="38286"/>
                </a:cubicBezTo>
                <a:close/>
                <a:moveTo>
                  <a:pt x="114873" y="38285"/>
                </a:moveTo>
                <a:cubicBezTo>
                  <a:pt x="191454" y="38285"/>
                  <a:pt x="248889" y="38285"/>
                  <a:pt x="325470" y="38285"/>
                </a:cubicBezTo>
                <a:cubicBezTo>
                  <a:pt x="363761" y="134012"/>
                  <a:pt x="382906" y="248884"/>
                  <a:pt x="421197" y="344610"/>
                </a:cubicBezTo>
                <a:cubicBezTo>
                  <a:pt x="478632" y="536063"/>
                  <a:pt x="536068" y="727515"/>
                  <a:pt x="612649" y="899822"/>
                </a:cubicBezTo>
                <a:cubicBezTo>
                  <a:pt x="746666" y="1301872"/>
                  <a:pt x="765811" y="1703923"/>
                  <a:pt x="727521" y="2144263"/>
                </a:cubicBezTo>
                <a:cubicBezTo>
                  <a:pt x="689230" y="2661185"/>
                  <a:pt x="555213" y="3178106"/>
                  <a:pt x="440342" y="3675883"/>
                </a:cubicBezTo>
                <a:cubicBezTo>
                  <a:pt x="325470" y="4135370"/>
                  <a:pt x="210599" y="4594856"/>
                  <a:pt x="95727" y="5073487"/>
                </a:cubicBezTo>
                <a:cubicBezTo>
                  <a:pt x="57437" y="5264939"/>
                  <a:pt x="38292" y="5456391"/>
                  <a:pt x="1" y="5647844"/>
                </a:cubicBezTo>
                <a:lnTo>
                  <a:pt x="1" y="5147675"/>
                </a:lnTo>
                <a:cubicBezTo>
                  <a:pt x="1" y="4972974"/>
                  <a:pt x="1" y="4795881"/>
                  <a:pt x="1" y="4614001"/>
                </a:cubicBezTo>
                <a:cubicBezTo>
                  <a:pt x="1" y="4594856"/>
                  <a:pt x="19146" y="4575711"/>
                  <a:pt x="19146" y="4556566"/>
                </a:cubicBezTo>
                <a:cubicBezTo>
                  <a:pt x="95727" y="4231095"/>
                  <a:pt x="172308" y="3905627"/>
                  <a:pt x="248889" y="3580158"/>
                </a:cubicBezTo>
                <a:cubicBezTo>
                  <a:pt x="363761" y="3120672"/>
                  <a:pt x="440342" y="2661185"/>
                  <a:pt x="459487" y="2201699"/>
                </a:cubicBezTo>
                <a:cubicBezTo>
                  <a:pt x="478632" y="1723067"/>
                  <a:pt x="459487" y="1282726"/>
                  <a:pt x="325470" y="842387"/>
                </a:cubicBezTo>
                <a:cubicBezTo>
                  <a:pt x="248889" y="555208"/>
                  <a:pt x="191454" y="306320"/>
                  <a:pt x="114873" y="38285"/>
                </a:cubicBezTo>
                <a:close/>
                <a:moveTo>
                  <a:pt x="2737774" y="19142"/>
                </a:moveTo>
                <a:cubicBezTo>
                  <a:pt x="2776064" y="19142"/>
                  <a:pt x="2814355" y="19142"/>
                  <a:pt x="2852645" y="19142"/>
                </a:cubicBezTo>
                <a:cubicBezTo>
                  <a:pt x="2890936" y="95723"/>
                  <a:pt x="2929226" y="153159"/>
                  <a:pt x="2967517" y="229741"/>
                </a:cubicBezTo>
                <a:cubicBezTo>
                  <a:pt x="3063243" y="421192"/>
                  <a:pt x="3178115" y="574354"/>
                  <a:pt x="3273841" y="765807"/>
                </a:cubicBezTo>
                <a:cubicBezTo>
                  <a:pt x="3407857" y="1014695"/>
                  <a:pt x="3427003" y="1301874"/>
                  <a:pt x="3369567" y="1589053"/>
                </a:cubicBezTo>
                <a:cubicBezTo>
                  <a:pt x="3312131" y="1818796"/>
                  <a:pt x="3235550" y="2048539"/>
                  <a:pt x="3139824" y="2259137"/>
                </a:cubicBezTo>
                <a:cubicBezTo>
                  <a:pt x="2986662" y="2603751"/>
                  <a:pt x="2852645" y="2967511"/>
                  <a:pt x="2756919" y="3331271"/>
                </a:cubicBezTo>
                <a:cubicBezTo>
                  <a:pt x="2565466" y="4077936"/>
                  <a:pt x="2508031" y="4843747"/>
                  <a:pt x="2680338" y="5609554"/>
                </a:cubicBezTo>
                <a:cubicBezTo>
                  <a:pt x="2756919" y="5973314"/>
                  <a:pt x="2852645" y="6337074"/>
                  <a:pt x="2929226" y="6700833"/>
                </a:cubicBezTo>
                <a:cubicBezTo>
                  <a:pt x="3005807" y="7045447"/>
                  <a:pt x="3044098" y="7390063"/>
                  <a:pt x="3005807" y="7734677"/>
                </a:cubicBezTo>
                <a:cubicBezTo>
                  <a:pt x="2986662" y="7906984"/>
                  <a:pt x="2986662" y="8060146"/>
                  <a:pt x="2967517" y="8232453"/>
                </a:cubicBezTo>
                <a:cubicBezTo>
                  <a:pt x="2929226" y="8672794"/>
                  <a:pt x="2929226" y="9093989"/>
                  <a:pt x="2986662" y="9534330"/>
                </a:cubicBezTo>
                <a:cubicBezTo>
                  <a:pt x="3024953" y="9821509"/>
                  <a:pt x="3082388" y="10127833"/>
                  <a:pt x="3139824" y="10415012"/>
                </a:cubicBezTo>
                <a:cubicBezTo>
                  <a:pt x="3063243" y="10415012"/>
                  <a:pt x="2967517" y="10415012"/>
                  <a:pt x="2890936" y="10415012"/>
                </a:cubicBezTo>
                <a:cubicBezTo>
                  <a:pt x="2890936" y="10395866"/>
                  <a:pt x="2871790" y="10376721"/>
                  <a:pt x="2871790" y="10357576"/>
                </a:cubicBezTo>
                <a:cubicBezTo>
                  <a:pt x="2833500" y="10146978"/>
                  <a:pt x="2795210" y="9955526"/>
                  <a:pt x="2756919" y="9744928"/>
                </a:cubicBezTo>
                <a:cubicBezTo>
                  <a:pt x="2622902" y="9093989"/>
                  <a:pt x="2603757" y="8443051"/>
                  <a:pt x="2756919" y="7772968"/>
                </a:cubicBezTo>
                <a:cubicBezTo>
                  <a:pt x="2833500" y="7485789"/>
                  <a:pt x="2833500" y="7198610"/>
                  <a:pt x="2776064" y="6892286"/>
                </a:cubicBezTo>
                <a:cubicBezTo>
                  <a:pt x="2718628" y="6509380"/>
                  <a:pt x="2642048" y="6145621"/>
                  <a:pt x="2565466" y="5762716"/>
                </a:cubicBezTo>
                <a:cubicBezTo>
                  <a:pt x="2412305" y="5054345"/>
                  <a:pt x="2412305" y="4345970"/>
                  <a:pt x="2565466" y="3637595"/>
                </a:cubicBezTo>
                <a:cubicBezTo>
                  <a:pt x="2661193" y="3178109"/>
                  <a:pt x="2814355" y="2737768"/>
                  <a:pt x="3005807" y="2316572"/>
                </a:cubicBezTo>
                <a:cubicBezTo>
                  <a:pt x="3082388" y="2125120"/>
                  <a:pt x="3158969" y="1914522"/>
                  <a:pt x="3235550" y="1703924"/>
                </a:cubicBezTo>
                <a:cubicBezTo>
                  <a:pt x="3292986" y="1531617"/>
                  <a:pt x="3312131" y="1359310"/>
                  <a:pt x="3292986" y="1187002"/>
                </a:cubicBezTo>
                <a:cubicBezTo>
                  <a:pt x="3273841" y="976405"/>
                  <a:pt x="3197260" y="804097"/>
                  <a:pt x="3120679" y="650935"/>
                </a:cubicBezTo>
                <a:cubicBezTo>
                  <a:pt x="3005807" y="459483"/>
                  <a:pt x="2890936" y="268030"/>
                  <a:pt x="2776064" y="76579"/>
                </a:cubicBezTo>
                <a:cubicBezTo>
                  <a:pt x="2756919" y="57433"/>
                  <a:pt x="2756919" y="38287"/>
                  <a:pt x="2737774" y="19142"/>
                </a:cubicBezTo>
                <a:close/>
                <a:moveTo>
                  <a:pt x="2086833" y="19141"/>
                </a:moveTo>
                <a:cubicBezTo>
                  <a:pt x="2125124" y="19141"/>
                  <a:pt x="2163414" y="19141"/>
                  <a:pt x="2220850" y="19141"/>
                </a:cubicBezTo>
                <a:cubicBezTo>
                  <a:pt x="2278286" y="114867"/>
                  <a:pt x="2335722" y="210594"/>
                  <a:pt x="2393157" y="306320"/>
                </a:cubicBezTo>
                <a:cubicBezTo>
                  <a:pt x="2508029" y="497772"/>
                  <a:pt x="2622900" y="689225"/>
                  <a:pt x="2718627" y="899823"/>
                </a:cubicBezTo>
                <a:cubicBezTo>
                  <a:pt x="2871789" y="1206147"/>
                  <a:pt x="2890934" y="1512471"/>
                  <a:pt x="2776062" y="1837940"/>
                </a:cubicBezTo>
                <a:cubicBezTo>
                  <a:pt x="2699481" y="2067683"/>
                  <a:pt x="2622900" y="2278281"/>
                  <a:pt x="2527174" y="2488879"/>
                </a:cubicBezTo>
                <a:cubicBezTo>
                  <a:pt x="2067688" y="3484432"/>
                  <a:pt x="1837945" y="4556566"/>
                  <a:pt x="1895381" y="5705280"/>
                </a:cubicBezTo>
                <a:cubicBezTo>
                  <a:pt x="1914526" y="6049895"/>
                  <a:pt x="1895381" y="6413654"/>
                  <a:pt x="1914526" y="6758269"/>
                </a:cubicBezTo>
                <a:cubicBezTo>
                  <a:pt x="1933671" y="7141174"/>
                  <a:pt x="1895381" y="7524079"/>
                  <a:pt x="1799655" y="7906984"/>
                </a:cubicBezTo>
                <a:cubicBezTo>
                  <a:pt x="1684783" y="8347325"/>
                  <a:pt x="1684783" y="8787665"/>
                  <a:pt x="1703928" y="9247151"/>
                </a:cubicBezTo>
                <a:cubicBezTo>
                  <a:pt x="1723074" y="9610911"/>
                  <a:pt x="1799655" y="9936381"/>
                  <a:pt x="1876236" y="10280995"/>
                </a:cubicBezTo>
                <a:cubicBezTo>
                  <a:pt x="1837945" y="10338431"/>
                  <a:pt x="1837945" y="10376721"/>
                  <a:pt x="1857090" y="10415012"/>
                </a:cubicBezTo>
                <a:cubicBezTo>
                  <a:pt x="1799655" y="10415012"/>
                  <a:pt x="1742219" y="10415012"/>
                  <a:pt x="1684783" y="10415012"/>
                </a:cubicBezTo>
                <a:cubicBezTo>
                  <a:pt x="1684783" y="10395866"/>
                  <a:pt x="1684783" y="10376721"/>
                  <a:pt x="1665638" y="10338431"/>
                </a:cubicBezTo>
                <a:cubicBezTo>
                  <a:pt x="1474185" y="9591766"/>
                  <a:pt x="1435895" y="8825956"/>
                  <a:pt x="1569912" y="8060146"/>
                </a:cubicBezTo>
                <a:cubicBezTo>
                  <a:pt x="1627347" y="7734677"/>
                  <a:pt x="1665638" y="7390063"/>
                  <a:pt x="1684783" y="7045447"/>
                </a:cubicBezTo>
                <a:cubicBezTo>
                  <a:pt x="1684783" y="6528526"/>
                  <a:pt x="1703928" y="5992459"/>
                  <a:pt x="1703928" y="5475537"/>
                </a:cubicBezTo>
                <a:cubicBezTo>
                  <a:pt x="1703928" y="4996907"/>
                  <a:pt x="1761364" y="4518275"/>
                  <a:pt x="1876236" y="4058789"/>
                </a:cubicBezTo>
                <a:cubicBezTo>
                  <a:pt x="1991107" y="3503577"/>
                  <a:pt x="2182560" y="2967510"/>
                  <a:pt x="2431448" y="2469733"/>
                </a:cubicBezTo>
                <a:cubicBezTo>
                  <a:pt x="2527174" y="2278281"/>
                  <a:pt x="2603755" y="2086828"/>
                  <a:pt x="2661191" y="1876231"/>
                </a:cubicBezTo>
                <a:cubicBezTo>
                  <a:pt x="2737772" y="1569906"/>
                  <a:pt x="2718627" y="1282728"/>
                  <a:pt x="2603755" y="995549"/>
                </a:cubicBezTo>
                <a:cubicBezTo>
                  <a:pt x="2546319" y="861532"/>
                  <a:pt x="2469738" y="727515"/>
                  <a:pt x="2412303" y="593499"/>
                </a:cubicBezTo>
                <a:cubicBezTo>
                  <a:pt x="2297431" y="402046"/>
                  <a:pt x="2182560" y="210594"/>
                  <a:pt x="2086833" y="19141"/>
                </a:cubicBezTo>
                <a:close/>
                <a:moveTo>
                  <a:pt x="3733329" y="0"/>
                </a:moveTo>
                <a:cubicBezTo>
                  <a:pt x="3790763" y="0"/>
                  <a:pt x="3848200" y="0"/>
                  <a:pt x="3924780" y="0"/>
                </a:cubicBezTo>
                <a:cubicBezTo>
                  <a:pt x="3924780" y="19144"/>
                  <a:pt x="3943927" y="38291"/>
                  <a:pt x="3943927" y="38291"/>
                </a:cubicBezTo>
                <a:cubicBezTo>
                  <a:pt x="4001363" y="153162"/>
                  <a:pt x="4058799" y="248887"/>
                  <a:pt x="4116235" y="363759"/>
                </a:cubicBezTo>
                <a:cubicBezTo>
                  <a:pt x="4269395" y="670083"/>
                  <a:pt x="4326831" y="1014697"/>
                  <a:pt x="4269395" y="1359312"/>
                </a:cubicBezTo>
                <a:cubicBezTo>
                  <a:pt x="4211960" y="1684781"/>
                  <a:pt x="4135379" y="1991105"/>
                  <a:pt x="4058799" y="2297429"/>
                </a:cubicBezTo>
                <a:cubicBezTo>
                  <a:pt x="3963072" y="2642043"/>
                  <a:pt x="3848200" y="2967513"/>
                  <a:pt x="3733329" y="3312127"/>
                </a:cubicBezTo>
                <a:cubicBezTo>
                  <a:pt x="3637601" y="3599307"/>
                  <a:pt x="3580167" y="3867340"/>
                  <a:pt x="3561021" y="4173665"/>
                </a:cubicBezTo>
                <a:cubicBezTo>
                  <a:pt x="3541875" y="4556570"/>
                  <a:pt x="3618456" y="4901186"/>
                  <a:pt x="3771619" y="5245794"/>
                </a:cubicBezTo>
                <a:cubicBezTo>
                  <a:pt x="3905636" y="5552118"/>
                  <a:pt x="4077943" y="5820152"/>
                  <a:pt x="4269395" y="6088185"/>
                </a:cubicBezTo>
                <a:cubicBezTo>
                  <a:pt x="4479993" y="6375364"/>
                  <a:pt x="4709737" y="6662543"/>
                  <a:pt x="4939479" y="6949721"/>
                </a:cubicBezTo>
                <a:cubicBezTo>
                  <a:pt x="5245803" y="7351772"/>
                  <a:pt x="5552128" y="7753822"/>
                  <a:pt x="5858449" y="8175018"/>
                </a:cubicBezTo>
                <a:cubicBezTo>
                  <a:pt x="5992466" y="8347325"/>
                  <a:pt x="6107338" y="8557923"/>
                  <a:pt x="6222209" y="8768520"/>
                </a:cubicBezTo>
                <a:cubicBezTo>
                  <a:pt x="6413663" y="9151425"/>
                  <a:pt x="6509389" y="9553476"/>
                  <a:pt x="6432808" y="10012961"/>
                </a:cubicBezTo>
                <a:cubicBezTo>
                  <a:pt x="6394517" y="10166124"/>
                  <a:pt x="6394517" y="10300140"/>
                  <a:pt x="6375372" y="10415012"/>
                </a:cubicBezTo>
                <a:cubicBezTo>
                  <a:pt x="6145629" y="10415012"/>
                  <a:pt x="5915885" y="10415012"/>
                  <a:pt x="5686144" y="10415012"/>
                </a:cubicBezTo>
                <a:cubicBezTo>
                  <a:pt x="5686144" y="10223560"/>
                  <a:pt x="5686144" y="10032107"/>
                  <a:pt x="5686144" y="9821509"/>
                </a:cubicBezTo>
                <a:cubicBezTo>
                  <a:pt x="5686144" y="9591766"/>
                  <a:pt x="5705289" y="9362023"/>
                  <a:pt x="5705289" y="9132280"/>
                </a:cubicBezTo>
                <a:cubicBezTo>
                  <a:pt x="5705289" y="8864246"/>
                  <a:pt x="5647855" y="8615358"/>
                  <a:pt x="5513838" y="8385615"/>
                </a:cubicBezTo>
                <a:cubicBezTo>
                  <a:pt x="5322385" y="8021856"/>
                  <a:pt x="5092641" y="7677242"/>
                  <a:pt x="4862898" y="7332626"/>
                </a:cubicBezTo>
                <a:cubicBezTo>
                  <a:pt x="4614010" y="6968867"/>
                  <a:pt x="4365122" y="6605107"/>
                  <a:pt x="4116235" y="6241348"/>
                </a:cubicBezTo>
                <a:cubicBezTo>
                  <a:pt x="3924780" y="5954169"/>
                  <a:pt x="3752475" y="5666990"/>
                  <a:pt x="3618456" y="5341521"/>
                </a:cubicBezTo>
                <a:cubicBezTo>
                  <a:pt x="3465295" y="4977767"/>
                  <a:pt x="3388714" y="4594861"/>
                  <a:pt x="3407859" y="4173665"/>
                </a:cubicBezTo>
                <a:cubicBezTo>
                  <a:pt x="3427004" y="3867340"/>
                  <a:pt x="3484439" y="3580160"/>
                  <a:pt x="3580167" y="3292981"/>
                </a:cubicBezTo>
                <a:cubicBezTo>
                  <a:pt x="3714183" y="2814351"/>
                  <a:pt x="3867345" y="2354865"/>
                  <a:pt x="4001363" y="1876234"/>
                </a:cubicBezTo>
                <a:cubicBezTo>
                  <a:pt x="4039653" y="1742217"/>
                  <a:pt x="4077943" y="1608200"/>
                  <a:pt x="4097088" y="1455038"/>
                </a:cubicBezTo>
                <a:cubicBezTo>
                  <a:pt x="4173670" y="1072133"/>
                  <a:pt x="4135379" y="708373"/>
                  <a:pt x="3943927" y="363759"/>
                </a:cubicBezTo>
                <a:cubicBezTo>
                  <a:pt x="3905636" y="287178"/>
                  <a:pt x="3867345" y="210597"/>
                  <a:pt x="3829055" y="153162"/>
                </a:cubicBezTo>
                <a:cubicBezTo>
                  <a:pt x="3790763" y="95725"/>
                  <a:pt x="3771619" y="38291"/>
                  <a:pt x="3733329" y="0"/>
                </a:cubicBezTo>
                <a:close/>
              </a:path>
            </a:pathLst>
          </a:custGeom>
          <a:solidFill>
            <a:schemeClr val="accent6"/>
          </a:solidFill>
          <a:ln w="19145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-">
            <a:extLst>
              <a:ext uri="{FF2B5EF4-FFF2-40B4-BE49-F238E27FC236}">
                <a16:creationId xmlns:a16="http://schemas.microsoft.com/office/drawing/2014/main" id="{21A636CF-6D64-4F1E-8BDA-CCDA93DD3A79}"/>
              </a:ext>
            </a:extLst>
          </p:cNvPr>
          <p:cNvSpPr/>
          <p:nvPr/>
        </p:nvSpPr>
        <p:spPr>
          <a:xfrm>
            <a:off x="152402" y="152402"/>
            <a:ext cx="11887199" cy="6553199"/>
          </a:xfrm>
          <a:custGeom>
            <a:avLst/>
            <a:gdLst>
              <a:gd name="connsiteX0" fmla="*/ 0 w 11887199"/>
              <a:gd name="connsiteY0" fmla="*/ 0 h 6553199"/>
              <a:gd name="connsiteX1" fmla="*/ 11887199 w 11887199"/>
              <a:gd name="connsiteY1" fmla="*/ 0 h 6553199"/>
              <a:gd name="connsiteX2" fmla="*/ 11887199 w 11887199"/>
              <a:gd name="connsiteY2" fmla="*/ 6553199 h 6553199"/>
              <a:gd name="connsiteX3" fmla="*/ 0 w 11887199"/>
              <a:gd name="connsiteY3" fmla="*/ 6553199 h 6553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887199" h="6553199">
                <a:moveTo>
                  <a:pt x="0" y="0"/>
                </a:moveTo>
                <a:lnTo>
                  <a:pt x="11887199" y="0"/>
                </a:lnTo>
                <a:lnTo>
                  <a:pt x="11887199" y="6553199"/>
                </a:lnTo>
                <a:lnTo>
                  <a:pt x="0" y="65531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5" name="-">
            <a:extLst>
              <a:ext uri="{FF2B5EF4-FFF2-40B4-BE49-F238E27FC236}">
                <a16:creationId xmlns:a16="http://schemas.microsoft.com/office/drawing/2014/main" id="{A7B4E8C4-B12F-4E6F-846E-CAA5FDE9DB49}"/>
              </a:ext>
            </a:extLst>
          </p:cNvPr>
          <p:cNvSpPr/>
          <p:nvPr/>
        </p:nvSpPr>
        <p:spPr>
          <a:xfrm>
            <a:off x="152398" y="152398"/>
            <a:ext cx="11887199" cy="6553199"/>
          </a:xfrm>
          <a:prstGeom prst="rect">
            <a:avLst/>
          </a:prstGeom>
          <a:blipFill dpi="0" rotWithShape="1">
            <a:blip r:embed="rId2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l="-21154" t="-20835" b="-2083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2484E9F-1FF6-4D39-9F35-E7F36C334A9E}"/>
              </a:ext>
            </a:extLst>
          </p:cNvPr>
          <p:cNvSpPr txBox="1"/>
          <p:nvPr/>
        </p:nvSpPr>
        <p:spPr>
          <a:xfrm>
            <a:off x="9593655" y="598714"/>
            <a:ext cx="21114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30000"/>
                    </a:prstClr>
                  </a:outerShdw>
                </a:effectLst>
                <a:latin typeface="Monument Extended Ultrabold" panose="00000900000000000000" pitchFamily="50" charset="0"/>
                <a:cs typeface="Kanit Black" pitchFamily="2" charset="-34"/>
              </a:rPr>
              <a:t>YOUR </a:t>
            </a:r>
            <a:r>
              <a:rPr lang="en-US" sz="2000" dirty="0">
                <a:solidFill>
                  <a:srgbClr val="92D050"/>
                </a:solidFill>
                <a:effectLst>
                  <a:outerShdw blurRad="50800" dist="38100" dir="5400000" algn="t" rotWithShape="0">
                    <a:prstClr val="black">
                      <a:alpha val="30000"/>
                    </a:prstClr>
                  </a:outerShdw>
                </a:effectLst>
                <a:latin typeface="Monument Extended Ultrabold" panose="00000900000000000000" pitchFamily="50" charset="0"/>
                <a:cs typeface="Kanit Black" pitchFamily="2" charset="-34"/>
              </a:rPr>
              <a:t>LOGO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FE3A5A56-72A2-4E90-A9B3-C0ECDCC81215}"/>
              </a:ext>
            </a:extLst>
          </p:cNvPr>
          <p:cNvSpPr txBox="1"/>
          <p:nvPr/>
        </p:nvSpPr>
        <p:spPr>
          <a:xfrm>
            <a:off x="8924717" y="894510"/>
            <a:ext cx="278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Lorem ipsum dolor sit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amet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,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adipiscing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elit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. </a:t>
            </a:r>
            <a:endParaRPr lang="en-US" sz="1100" dirty="0">
              <a:solidFill>
                <a:schemeClr val="tx2">
                  <a:lumMod val="50000"/>
                </a:schemeClr>
              </a:solidFill>
              <a:latin typeface="Century Gothic" panose="020B0502020202020204" pitchFamily="34" charset="0"/>
              <a:cs typeface="Kanit Light" pitchFamily="2" charset="-34"/>
            </a:endParaRPr>
          </a:p>
        </p:txBody>
      </p:sp>
      <p:sp>
        <p:nvSpPr>
          <p:cNvPr id="58" name="-">
            <a:extLst>
              <a:ext uri="{FF2B5EF4-FFF2-40B4-BE49-F238E27FC236}">
                <a16:creationId xmlns:a16="http://schemas.microsoft.com/office/drawing/2014/main" id="{DFEE2D96-0811-4C99-8A1C-3228B229DAC6}"/>
              </a:ext>
            </a:extLst>
          </p:cNvPr>
          <p:cNvSpPr/>
          <p:nvPr/>
        </p:nvSpPr>
        <p:spPr>
          <a:xfrm>
            <a:off x="949778" y="2952750"/>
            <a:ext cx="10213521" cy="1360712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-">
            <a:extLst>
              <a:ext uri="{FF2B5EF4-FFF2-40B4-BE49-F238E27FC236}">
                <a16:creationId xmlns:a16="http://schemas.microsoft.com/office/drawing/2014/main" id="{345C3BB6-E23F-466A-A186-F3C959F1E244}"/>
              </a:ext>
            </a:extLst>
          </p:cNvPr>
          <p:cNvSpPr/>
          <p:nvPr/>
        </p:nvSpPr>
        <p:spPr>
          <a:xfrm>
            <a:off x="819150" y="2952750"/>
            <a:ext cx="10213521" cy="136071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AE6360ED-080F-428A-A057-A06331BFF164}"/>
              </a:ext>
            </a:extLst>
          </p:cNvPr>
          <p:cNvSpPr txBox="1"/>
          <p:nvPr/>
        </p:nvSpPr>
        <p:spPr>
          <a:xfrm>
            <a:off x="1603763" y="4461823"/>
            <a:ext cx="37946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spc="300" dirty="0">
                <a:solidFill>
                  <a:srgbClr val="92D050"/>
                </a:solidFill>
                <a:effectLst>
                  <a:outerShdw blurRad="63500" dist="38100" dir="2700000" algn="tl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LOREM IPSUM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EDA01E0-EB33-45E2-BD0D-69B19DBF814B}"/>
              </a:ext>
            </a:extLst>
          </p:cNvPr>
          <p:cNvSpPr txBox="1"/>
          <p:nvPr/>
        </p:nvSpPr>
        <p:spPr>
          <a:xfrm>
            <a:off x="791040" y="4795368"/>
            <a:ext cx="46073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5400" b="1" spc="300" dirty="0">
                <a:solidFill>
                  <a:schemeClr val="tx2">
                    <a:lumMod val="50000"/>
                  </a:schemeClr>
                </a:solidFill>
                <a:effectLst>
                  <a:outerShdw blurRad="63500" dist="38100" dir="2700000" algn="tl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ELEGANT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093A408B-FC39-4BAB-821B-1D6566837B45}"/>
              </a:ext>
            </a:extLst>
          </p:cNvPr>
          <p:cNvSpPr txBox="1"/>
          <p:nvPr/>
        </p:nvSpPr>
        <p:spPr>
          <a:xfrm>
            <a:off x="3410349" y="5457088"/>
            <a:ext cx="20313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spc="600" dirty="0">
                <a:solidFill>
                  <a:schemeClr val="tx2">
                    <a:lumMod val="50000"/>
                  </a:schemeClr>
                </a:solidFill>
                <a:effectLst>
                  <a:outerShdw blurRad="63500" dist="38100" dir="2700000" algn="tl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TITLE.</a:t>
            </a:r>
          </a:p>
        </p:txBody>
      </p:sp>
      <p:cxnSp>
        <p:nvCxnSpPr>
          <p:cNvPr id="63" name="-">
            <a:extLst>
              <a:ext uri="{FF2B5EF4-FFF2-40B4-BE49-F238E27FC236}">
                <a16:creationId xmlns:a16="http://schemas.microsoft.com/office/drawing/2014/main" id="{594572D9-F886-4229-9653-F4AAFEE43D6B}"/>
              </a:ext>
            </a:extLst>
          </p:cNvPr>
          <p:cNvCxnSpPr>
            <a:cxnSpLocks/>
          </p:cNvCxnSpPr>
          <p:nvPr/>
        </p:nvCxnSpPr>
        <p:spPr>
          <a:xfrm>
            <a:off x="486870" y="6415882"/>
            <a:ext cx="6652741" cy="0"/>
          </a:xfrm>
          <a:prstGeom prst="line">
            <a:avLst/>
          </a:prstGeom>
          <a:ln w="3175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-">
            <a:extLst>
              <a:ext uri="{FF2B5EF4-FFF2-40B4-BE49-F238E27FC236}">
                <a16:creationId xmlns:a16="http://schemas.microsoft.com/office/drawing/2014/main" id="{D8D0D205-62D2-4403-A98F-B2B8624A854B}"/>
              </a:ext>
            </a:extLst>
          </p:cNvPr>
          <p:cNvSpPr/>
          <p:nvPr/>
        </p:nvSpPr>
        <p:spPr>
          <a:xfrm>
            <a:off x="9287101" y="3803459"/>
            <a:ext cx="1623613" cy="396148"/>
          </a:xfrm>
          <a:prstGeom prst="roundRect">
            <a:avLst>
              <a:gd name="adj" fmla="val 50000"/>
            </a:avLst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DC0120A6-E619-464B-A433-48DDD6C19746}"/>
              </a:ext>
            </a:extLst>
          </p:cNvPr>
          <p:cNvSpPr txBox="1"/>
          <p:nvPr/>
        </p:nvSpPr>
        <p:spPr>
          <a:xfrm>
            <a:off x="9399036" y="3847645"/>
            <a:ext cx="13997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JOIN NOW</a:t>
            </a:r>
          </a:p>
        </p:txBody>
      </p:sp>
      <p:grpSp>
        <p:nvGrpSpPr>
          <p:cNvPr id="66" name="-">
            <a:extLst>
              <a:ext uri="{FF2B5EF4-FFF2-40B4-BE49-F238E27FC236}">
                <a16:creationId xmlns:a16="http://schemas.microsoft.com/office/drawing/2014/main" id="{E47D4071-7821-4241-84E6-25C8F5291970}"/>
              </a:ext>
            </a:extLst>
          </p:cNvPr>
          <p:cNvGrpSpPr/>
          <p:nvPr/>
        </p:nvGrpSpPr>
        <p:grpSpPr>
          <a:xfrm>
            <a:off x="10562735" y="5843945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67" name="-">
              <a:extLst>
                <a:ext uri="{FF2B5EF4-FFF2-40B4-BE49-F238E27FC236}">
                  <a16:creationId xmlns:a16="http://schemas.microsoft.com/office/drawing/2014/main" id="{0A25A1DA-A8A6-4841-9472-334BBD9D543E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rgbClr val="92D05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-">
              <a:extLst>
                <a:ext uri="{FF2B5EF4-FFF2-40B4-BE49-F238E27FC236}">
                  <a16:creationId xmlns:a16="http://schemas.microsoft.com/office/drawing/2014/main" id="{08FD212B-2BA8-4A7C-A373-FC0FBCB6E444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9" name="-">
            <a:extLst>
              <a:ext uri="{FF2B5EF4-FFF2-40B4-BE49-F238E27FC236}">
                <a16:creationId xmlns:a16="http://schemas.microsoft.com/office/drawing/2014/main" id="{57004C21-3F16-4AD4-A160-95D1D37C4AC3}"/>
              </a:ext>
            </a:extLst>
          </p:cNvPr>
          <p:cNvGrpSpPr/>
          <p:nvPr/>
        </p:nvGrpSpPr>
        <p:grpSpPr>
          <a:xfrm>
            <a:off x="11010724" y="5843945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70" name="-">
              <a:extLst>
                <a:ext uri="{FF2B5EF4-FFF2-40B4-BE49-F238E27FC236}">
                  <a16:creationId xmlns:a16="http://schemas.microsoft.com/office/drawing/2014/main" id="{B5995333-02ED-4068-A8E9-F1BC24BFD437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rgbClr val="92D05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71" name="Graphic 1069">
              <a:extLst>
                <a:ext uri="{FF2B5EF4-FFF2-40B4-BE49-F238E27FC236}">
                  <a16:creationId xmlns:a16="http://schemas.microsoft.com/office/drawing/2014/main" id="{D9A5BF59-0FA1-40C4-84ED-EFA7DDE5D461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72" name="-">
                <a:extLst>
                  <a:ext uri="{FF2B5EF4-FFF2-40B4-BE49-F238E27FC236}">
                    <a16:creationId xmlns:a16="http://schemas.microsoft.com/office/drawing/2014/main" id="{2191A2FD-0049-4D25-AC88-A7F8B182C3F7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-">
                <a:extLst>
                  <a:ext uri="{FF2B5EF4-FFF2-40B4-BE49-F238E27FC236}">
                    <a16:creationId xmlns:a16="http://schemas.microsoft.com/office/drawing/2014/main" id="{48855F80-474D-4C0D-A4F1-34D94FE8737C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74" name="-">
            <a:extLst>
              <a:ext uri="{FF2B5EF4-FFF2-40B4-BE49-F238E27FC236}">
                <a16:creationId xmlns:a16="http://schemas.microsoft.com/office/drawing/2014/main" id="{FD3B41BD-2D81-4CD1-89D9-76EC21186CC6}"/>
              </a:ext>
            </a:extLst>
          </p:cNvPr>
          <p:cNvGrpSpPr/>
          <p:nvPr/>
        </p:nvGrpSpPr>
        <p:grpSpPr>
          <a:xfrm>
            <a:off x="11458714" y="5845040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75" name="-">
              <a:extLst>
                <a:ext uri="{FF2B5EF4-FFF2-40B4-BE49-F238E27FC236}">
                  <a16:creationId xmlns:a16="http://schemas.microsoft.com/office/drawing/2014/main" id="{5A91DB76-201C-4E2E-8C78-8A5E059A397D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-">
              <a:extLst>
                <a:ext uri="{FF2B5EF4-FFF2-40B4-BE49-F238E27FC236}">
                  <a16:creationId xmlns:a16="http://schemas.microsoft.com/office/drawing/2014/main" id="{727F0576-F71C-45C4-9E02-B301C2F8CEA3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rgbClr val="92D05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77" name="TextBox 76">
            <a:extLst>
              <a:ext uri="{FF2B5EF4-FFF2-40B4-BE49-F238E27FC236}">
                <a16:creationId xmlns:a16="http://schemas.microsoft.com/office/drawing/2014/main" id="{A8400CA8-EFCF-4EA1-9CB4-C0BF307DFF93}"/>
              </a:ext>
            </a:extLst>
          </p:cNvPr>
          <p:cNvSpPr txBox="1"/>
          <p:nvPr/>
        </p:nvSpPr>
        <p:spPr>
          <a:xfrm>
            <a:off x="7218744" y="6261994"/>
            <a:ext cx="46778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spc="600" dirty="0">
                <a:solidFill>
                  <a:schemeClr val="tx2">
                    <a:lumMod val="75000"/>
                  </a:schemeClr>
                </a:solidFill>
                <a:latin typeface="Monument Extended" panose="00000500000000000000" pitchFamily="50" charset="0"/>
                <a:cs typeface="Kanit Light" pitchFamily="2" charset="-34"/>
              </a:rPr>
              <a:t>WWW.YOURDOMAIN.COM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EC8B7166-3CF8-4662-B363-9DD6B8E955AC}"/>
              </a:ext>
            </a:extLst>
          </p:cNvPr>
          <p:cNvSpPr txBox="1"/>
          <p:nvPr/>
        </p:nvSpPr>
        <p:spPr>
          <a:xfrm>
            <a:off x="5823996" y="4456205"/>
            <a:ext cx="534773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Lorem ipsum dolor sit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amet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,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consectetur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adipiscing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elit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. Ut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posuere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,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est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et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ornare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dapibus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,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risus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odio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iaculis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leo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, sit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amet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euismod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arcu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ipsum at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leo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. In pharetra lacinia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metus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pulvinar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suscipit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.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Aenean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eu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metus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leo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.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Phasellus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lacinia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malesuada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massa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a tempus. Sed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rhoncus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est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dignissim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elit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mattis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,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eget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egestas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risus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accumsan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. </a:t>
            </a:r>
          </a:p>
        </p:txBody>
      </p:sp>
      <p:sp>
        <p:nvSpPr>
          <p:cNvPr id="80" name="-">
            <a:extLst>
              <a:ext uri="{FF2B5EF4-FFF2-40B4-BE49-F238E27FC236}">
                <a16:creationId xmlns:a16="http://schemas.microsoft.com/office/drawing/2014/main" id="{E7783963-A680-4799-A79B-5AF81271E9D0}"/>
              </a:ext>
            </a:extLst>
          </p:cNvPr>
          <p:cNvSpPr/>
          <p:nvPr/>
        </p:nvSpPr>
        <p:spPr>
          <a:xfrm>
            <a:off x="5579693" y="4444115"/>
            <a:ext cx="91440" cy="17373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-">
            <a:extLst>
              <a:ext uri="{FF2B5EF4-FFF2-40B4-BE49-F238E27FC236}">
                <a16:creationId xmlns:a16="http://schemas.microsoft.com/office/drawing/2014/main" id="{86DEE2B1-B58C-4BC1-9D4D-3FDD1B3700D2}"/>
              </a:ext>
            </a:extLst>
          </p:cNvPr>
          <p:cNvSpPr/>
          <p:nvPr/>
        </p:nvSpPr>
        <p:spPr>
          <a:xfrm>
            <a:off x="5579693" y="4672715"/>
            <a:ext cx="91440" cy="128016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FDA9062E-C464-4D50-9F70-1C3F4313243A}"/>
              </a:ext>
            </a:extLst>
          </p:cNvPr>
          <p:cNvSpPr txBox="1"/>
          <p:nvPr/>
        </p:nvSpPr>
        <p:spPr>
          <a:xfrm>
            <a:off x="6720293" y="1696276"/>
            <a:ext cx="3188693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3800" b="1" spc="300" dirty="0">
                <a:ln w="25400">
                  <a:solidFill>
                    <a:schemeClr val="tx2">
                      <a:lumMod val="50000"/>
                    </a:schemeClr>
                  </a:solidFill>
                </a:ln>
                <a:noFill/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Monument Extended Ultrabold" panose="00000900000000000000" pitchFamily="50" charset="0"/>
              </a:rPr>
              <a:t>05</a:t>
            </a:r>
          </a:p>
        </p:txBody>
      </p:sp>
      <p:sp>
        <p:nvSpPr>
          <p:cNvPr id="2" name="PICTURE">
            <a:extLst>
              <a:ext uri="{FF2B5EF4-FFF2-40B4-BE49-F238E27FC236}">
                <a16:creationId xmlns:a16="http://schemas.microsoft.com/office/drawing/2014/main" id="{3E4E9D5F-BC13-48FF-B86E-D3302762FD5C}"/>
              </a:ext>
            </a:extLst>
          </p:cNvPr>
          <p:cNvSpPr/>
          <p:nvPr/>
        </p:nvSpPr>
        <p:spPr>
          <a:xfrm>
            <a:off x="486870" y="598714"/>
            <a:ext cx="5243434" cy="3268436"/>
          </a:xfrm>
          <a:prstGeom prst="rect">
            <a:avLst/>
          </a:prstGeom>
          <a:blipFill>
            <a:blip r:embed="rId4"/>
            <a:srcRect/>
            <a:stretch>
              <a:fillRect t="-35804" r="-30226" b="-3476"/>
            </a:stretch>
          </a:blipFill>
          <a:ln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PICTURE">
            <a:extLst>
              <a:ext uri="{FF2B5EF4-FFF2-40B4-BE49-F238E27FC236}">
                <a16:creationId xmlns:a16="http://schemas.microsoft.com/office/drawing/2014/main" id="{DEFF2AC5-9EE5-46DE-951C-F66FA7690094}"/>
              </a:ext>
            </a:extLst>
          </p:cNvPr>
          <p:cNvSpPr/>
          <p:nvPr/>
        </p:nvSpPr>
        <p:spPr>
          <a:xfrm>
            <a:off x="5823996" y="598714"/>
            <a:ext cx="1491204" cy="3268436"/>
          </a:xfrm>
          <a:prstGeom prst="rect">
            <a:avLst/>
          </a:prstGeom>
          <a:blipFill>
            <a:blip r:embed="rId4"/>
            <a:srcRect/>
            <a:stretch>
              <a:fillRect l="-368917" t="-40685" r="-12810" b="-5838"/>
            </a:stretch>
          </a:blipFill>
          <a:ln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TRANSITION">
            <a:extLst>
              <a:ext uri="{FF2B5EF4-FFF2-40B4-BE49-F238E27FC236}">
                <a16:creationId xmlns:a16="http://schemas.microsoft.com/office/drawing/2014/main" id="{EAE90435-5DAE-4DEF-B93D-2F482DF057F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27000" sx="101000" sy="101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TRANSITION">
            <a:extLst>
              <a:ext uri="{FF2B5EF4-FFF2-40B4-BE49-F238E27FC236}">
                <a16:creationId xmlns:a16="http://schemas.microsoft.com/office/drawing/2014/main" id="{983E839D-C90C-433C-A315-A482168B8DF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sx="101000" sy="101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9751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0">
        <p:fade/>
      </p:transition>
    </mc:Choice>
    <mc:Fallback>
      <p:transition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900000">
                                      <p:cBhvr>
                                        <p:cTn id="6" dur="5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3.54167E-6 1.11111E-6 L 0.05547 1.11111E-6 " pathEditMode="relative" rAng="0" ptsTypes="AA">
                                      <p:cBhvr>
                                        <p:cTn id="15" dur="1000" spd="-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73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63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4.79167E-6 3.7037E-7 L 0.00925 3.7037E-7 " pathEditMode="relative" rAng="0" ptsTypes="AA">
                                      <p:cBhvr>
                                        <p:cTn id="21" dur="3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6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10" fill="hold"/>
                                        <p:tgtEl>
                                          <p:spTgt spid="64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36" dur="1000" fill="hold"/>
                                        <p:tgtEl>
                                          <p:spTgt spid="64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10" fill="hold"/>
                                        <p:tgtEl>
                                          <p:spTgt spid="6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42" dur="1000" fill="hold"/>
                                        <p:tgtEl>
                                          <p:spTgt spid="6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10" fill="hold"/>
                                        <p:tgtEl>
                                          <p:spTgt spid="6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48" dur="1000" fill="hold"/>
                                        <p:tgtEl>
                                          <p:spTgt spid="6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10" fill="hold"/>
                                        <p:tgtEl>
                                          <p:spTgt spid="7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54" dur="1000" fill="hold"/>
                                        <p:tgtEl>
                                          <p:spTgt spid="7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2" presetClass="path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16667E-6 3.33333E-6 L -0.11367 3.33333E-6 " pathEditMode="relative" rAng="0" ptsTypes="AA">
                                      <p:cBhvr>
                                        <p:cTn id="59" dur="750" spd="-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90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7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2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79167E-6 -4.44444E-6 L 0.01835 -0.00069 " pathEditMode="relative" rAng="0" ptsTypes="AA">
                                      <p:cBhvr>
                                        <p:cTn id="76" dur="750" spd="-100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1" y="-46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0" dur="10" fill="hold"/>
                                        <p:tgtEl>
                                          <p:spTgt spid="80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6" presetClass="emph" presetSubtype="0" decel="10000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82" dur="1000" fill="hold"/>
                                        <p:tgtEl>
                                          <p:spTgt spid="80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6" dur="10" fill="hold"/>
                                        <p:tgtEl>
                                          <p:spTgt spid="81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88" dur="1000" fill="hold"/>
                                        <p:tgtEl>
                                          <p:spTgt spid="81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6" presetClass="emph" presetSubtype="0" accel="50000" decel="50000" autoRev="1" fill="hold" grpId="3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90" dur="1875" fill="hold"/>
                                        <p:tgtEl>
                                          <p:spTgt spid="81"/>
                                        </p:tgtEl>
                                      </p:cBhvr>
                                      <p:by x="100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4" dur="10" fill="hold"/>
                                        <p:tgtEl>
                                          <p:spTgt spid="63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96" dur="1000" fill="hold"/>
                                        <p:tgtEl>
                                          <p:spTgt spid="63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35" presetClass="pat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16667E-7 1.85185E-6 L -0.27279 1.85185E-6 " pathEditMode="relative" rAng="0" ptsTypes="AA">
                                      <p:cBhvr>
                                        <p:cTn id="98" dur="1000" spd="-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46" y="0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63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08333E-6 -2.96296E-6 L 0.01211 -2.96296E-6 " pathEditMode="relative" rAng="0" ptsTypes="AA">
                                      <p:cBhvr>
                                        <p:cTn id="104" dur="4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9" y="0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42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04167E-6 3.7037E-6 L -0.05794 3.7037E-6 " pathEditMode="relative" rAng="0" ptsTypes="AA">
                                      <p:cBhvr>
                                        <p:cTn id="113" dur="750" spd="-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04" y="0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63" presetClass="path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1.04167E-6 3.7037E-6 L 0.03008 3.7037E-6 " pathEditMode="relative" rAng="0" ptsTypes="AA">
                                      <p:cBhvr>
                                        <p:cTn id="115" dur="3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7" y="0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2" presetClass="exit" presetSubtype="2" decel="10000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7" dur="75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75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" presetClass="exit" presetSubtype="2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1" dur="75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75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2" presetClass="entr" presetSubtype="8" accel="10000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8" accel="10000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7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7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6" grpId="0"/>
      <p:bldP spid="57" grpId="0"/>
      <p:bldP spid="57" grpId="1"/>
      <p:bldP spid="58" grpId="0" animBg="1"/>
      <p:bldP spid="58" grpId="1" animBg="1"/>
      <p:bldP spid="59" grpId="0" animBg="1"/>
      <p:bldP spid="60" grpId="0"/>
      <p:bldP spid="61" grpId="0"/>
      <p:bldP spid="62" grpId="0"/>
      <p:bldP spid="64" grpId="0" animBg="1"/>
      <p:bldP spid="64" grpId="1" animBg="1"/>
      <p:bldP spid="64" grpId="2" animBg="1"/>
      <p:bldP spid="65" grpId="0"/>
      <p:bldP spid="77" grpId="0"/>
      <p:bldP spid="77" grpId="1"/>
      <p:bldP spid="78" grpId="0"/>
      <p:bldP spid="78" grpId="1"/>
      <p:bldP spid="80" grpId="0" animBg="1"/>
      <p:bldP spid="80" grpId="1" animBg="1"/>
      <p:bldP spid="80" grpId="2" animBg="1"/>
      <p:bldP spid="81" grpId="0" animBg="1"/>
      <p:bldP spid="81" grpId="1" animBg="1"/>
      <p:bldP spid="81" grpId="2" animBg="1"/>
      <p:bldP spid="81" grpId="3" animBg="1"/>
      <p:bldP spid="84" grpId="0"/>
      <p:bldP spid="84" grpId="1"/>
      <p:bldP spid="84" grpId="2"/>
      <p:bldP spid="2" grpId="0" animBg="1"/>
      <p:bldP spid="54" grpId="0" animBg="1"/>
      <p:bldP spid="54" grpId="1" animBg="1"/>
      <p:bldP spid="85" grpId="0" animBg="1"/>
      <p:bldP spid="85" grpId="1" animBg="1"/>
      <p:bldP spid="86" grpId="0" animBg="1"/>
      <p:bldP spid="8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-">
            <a:extLst>
              <a:ext uri="{FF2B5EF4-FFF2-40B4-BE49-F238E27FC236}">
                <a16:creationId xmlns:a16="http://schemas.microsoft.com/office/drawing/2014/main" id="{72B48510-7FAE-48BE-8B2E-E0654289E6AC}"/>
              </a:ext>
            </a:extLst>
          </p:cNvPr>
          <p:cNvSpPr/>
          <p:nvPr/>
        </p:nvSpPr>
        <p:spPr>
          <a:xfrm rot="21324287">
            <a:off x="-4485928" y="-3781526"/>
            <a:ext cx="21106420" cy="14459348"/>
          </a:xfrm>
          <a:custGeom>
            <a:avLst/>
            <a:gdLst>
              <a:gd name="connsiteX0" fmla="*/ 0 w 15258763"/>
              <a:gd name="connsiteY0" fmla="*/ 6509379 h 10453302"/>
              <a:gd name="connsiteX1" fmla="*/ 19145 w 15258763"/>
              <a:gd name="connsiteY1" fmla="*/ 6777413 h 10453302"/>
              <a:gd name="connsiteX2" fmla="*/ 134017 w 15258763"/>
              <a:gd name="connsiteY2" fmla="*/ 7945273 h 10453302"/>
              <a:gd name="connsiteX3" fmla="*/ 229743 w 15258763"/>
              <a:gd name="connsiteY3" fmla="*/ 9400313 h 10453302"/>
              <a:gd name="connsiteX4" fmla="*/ 248888 w 15258763"/>
              <a:gd name="connsiteY4" fmla="*/ 10376720 h 10453302"/>
              <a:gd name="connsiteX5" fmla="*/ 248888 w 15258763"/>
              <a:gd name="connsiteY5" fmla="*/ 10415011 h 10453302"/>
              <a:gd name="connsiteX6" fmla="*/ 76581 w 15258763"/>
              <a:gd name="connsiteY6" fmla="*/ 10415011 h 10453302"/>
              <a:gd name="connsiteX7" fmla="*/ 76581 w 15258763"/>
              <a:gd name="connsiteY7" fmla="*/ 9955524 h 10453302"/>
              <a:gd name="connsiteX8" fmla="*/ 19145 w 15258763"/>
              <a:gd name="connsiteY8" fmla="*/ 8366469 h 10453302"/>
              <a:gd name="connsiteX9" fmla="*/ 0 w 15258763"/>
              <a:gd name="connsiteY9" fmla="*/ 8136725 h 10453302"/>
              <a:gd name="connsiteX10" fmla="*/ 0 w 15258763"/>
              <a:gd name="connsiteY10" fmla="*/ 6509379 h 10453302"/>
              <a:gd name="connsiteX11" fmla="*/ 0 w 15258763"/>
              <a:gd name="connsiteY11" fmla="*/ 363755 h 10453302"/>
              <a:gd name="connsiteX12" fmla="*/ 38291 w 15258763"/>
              <a:gd name="connsiteY12" fmla="*/ 497772 h 10453302"/>
              <a:gd name="connsiteX13" fmla="*/ 191453 w 15258763"/>
              <a:gd name="connsiteY13" fmla="*/ 1301872 h 10453302"/>
              <a:gd name="connsiteX14" fmla="*/ 229743 w 15258763"/>
              <a:gd name="connsiteY14" fmla="*/ 2163409 h 10453302"/>
              <a:gd name="connsiteX15" fmla="*/ 0 w 15258763"/>
              <a:gd name="connsiteY15" fmla="*/ 3829046 h 10453302"/>
              <a:gd name="connsiteX16" fmla="*/ 0 w 15258763"/>
              <a:gd name="connsiteY16" fmla="*/ 2098794 h 10453302"/>
              <a:gd name="connsiteX17" fmla="*/ 0 w 15258763"/>
              <a:gd name="connsiteY17" fmla="*/ 363755 h 10453302"/>
              <a:gd name="connsiteX18" fmla="*/ 7830408 w 15258763"/>
              <a:gd name="connsiteY18" fmla="*/ 76582 h 10453302"/>
              <a:gd name="connsiteX19" fmla="*/ 8443055 w 15258763"/>
              <a:gd name="connsiteY19" fmla="*/ 76582 h 10453302"/>
              <a:gd name="connsiteX20" fmla="*/ 8423909 w 15258763"/>
              <a:gd name="connsiteY20" fmla="*/ 134018 h 10453302"/>
              <a:gd name="connsiteX21" fmla="*/ 7964424 w 15258763"/>
              <a:gd name="connsiteY21" fmla="*/ 765811 h 10453302"/>
              <a:gd name="connsiteX22" fmla="*/ 7370925 w 15258763"/>
              <a:gd name="connsiteY22" fmla="*/ 1684783 h 10453302"/>
              <a:gd name="connsiteX23" fmla="*/ 7160325 w 15258763"/>
              <a:gd name="connsiteY23" fmla="*/ 2105979 h 10453302"/>
              <a:gd name="connsiteX24" fmla="*/ 6605114 w 15258763"/>
              <a:gd name="connsiteY24" fmla="*/ 2737771 h 10453302"/>
              <a:gd name="connsiteX25" fmla="*/ 6126482 w 15258763"/>
              <a:gd name="connsiteY25" fmla="*/ 3101531 h 10453302"/>
              <a:gd name="connsiteX26" fmla="*/ 5705290 w 15258763"/>
              <a:gd name="connsiteY26" fmla="*/ 3522727 h 10453302"/>
              <a:gd name="connsiteX27" fmla="*/ 5590418 w 15258763"/>
              <a:gd name="connsiteY27" fmla="*/ 4345974 h 10453302"/>
              <a:gd name="connsiteX28" fmla="*/ 5666999 w 15258763"/>
              <a:gd name="connsiteY28" fmla="*/ 4537426 h 10453302"/>
              <a:gd name="connsiteX29" fmla="*/ 5915885 w 15258763"/>
              <a:gd name="connsiteY29" fmla="*/ 4977768 h 10453302"/>
              <a:gd name="connsiteX30" fmla="*/ 6834858 w 15258763"/>
              <a:gd name="connsiteY30" fmla="*/ 6049895 h 10453302"/>
              <a:gd name="connsiteX31" fmla="*/ 8079296 w 15258763"/>
              <a:gd name="connsiteY31" fmla="*/ 7026303 h 10453302"/>
              <a:gd name="connsiteX32" fmla="*/ 8404764 w 15258763"/>
              <a:gd name="connsiteY32" fmla="*/ 7275191 h 10453302"/>
              <a:gd name="connsiteX33" fmla="*/ 8845105 w 15258763"/>
              <a:gd name="connsiteY33" fmla="*/ 8041001 h 10453302"/>
              <a:gd name="connsiteX34" fmla="*/ 8883396 w 15258763"/>
              <a:gd name="connsiteY34" fmla="*/ 8691939 h 10453302"/>
              <a:gd name="connsiteX35" fmla="*/ 8883396 w 15258763"/>
              <a:gd name="connsiteY35" fmla="*/ 9764073 h 10453302"/>
              <a:gd name="connsiteX36" fmla="*/ 8921686 w 15258763"/>
              <a:gd name="connsiteY36" fmla="*/ 10415012 h 10453302"/>
              <a:gd name="connsiteX37" fmla="*/ 8806814 w 15258763"/>
              <a:gd name="connsiteY37" fmla="*/ 10415012 h 10453302"/>
              <a:gd name="connsiteX38" fmla="*/ 8806814 w 15258763"/>
              <a:gd name="connsiteY38" fmla="*/ 10300140 h 10453302"/>
              <a:gd name="connsiteX39" fmla="*/ 8768524 w 15258763"/>
              <a:gd name="connsiteY39" fmla="*/ 8940828 h 10453302"/>
              <a:gd name="connsiteX40" fmla="*/ 8768524 w 15258763"/>
              <a:gd name="connsiteY40" fmla="*/ 8462197 h 10453302"/>
              <a:gd name="connsiteX41" fmla="*/ 8366474 w 15258763"/>
              <a:gd name="connsiteY41" fmla="*/ 7485789 h 10453302"/>
              <a:gd name="connsiteX42" fmla="*/ 7945278 w 15258763"/>
              <a:gd name="connsiteY42" fmla="*/ 7160320 h 10453302"/>
              <a:gd name="connsiteX43" fmla="*/ 7045455 w 15258763"/>
              <a:gd name="connsiteY43" fmla="*/ 6528526 h 10453302"/>
              <a:gd name="connsiteX44" fmla="*/ 5647854 w 15258763"/>
              <a:gd name="connsiteY44" fmla="*/ 5016058 h 10453302"/>
              <a:gd name="connsiteX45" fmla="*/ 5341530 w 15258763"/>
              <a:gd name="connsiteY45" fmla="*/ 4460845 h 10453302"/>
              <a:gd name="connsiteX46" fmla="*/ 5437256 w 15258763"/>
              <a:gd name="connsiteY46" fmla="*/ 3503581 h 10453302"/>
              <a:gd name="connsiteX47" fmla="*/ 5666999 w 15258763"/>
              <a:gd name="connsiteY47" fmla="*/ 3197257 h 10453302"/>
              <a:gd name="connsiteX48" fmla="*/ 6164774 w 15258763"/>
              <a:gd name="connsiteY48" fmla="*/ 2718626 h 10453302"/>
              <a:gd name="connsiteX49" fmla="*/ 6585970 w 15258763"/>
              <a:gd name="connsiteY49" fmla="*/ 2220850 h 10453302"/>
              <a:gd name="connsiteX50" fmla="*/ 6796567 w 15258763"/>
              <a:gd name="connsiteY50" fmla="*/ 1742219 h 10453302"/>
              <a:gd name="connsiteX51" fmla="*/ 7543231 w 15258763"/>
              <a:gd name="connsiteY51" fmla="*/ 440342 h 10453302"/>
              <a:gd name="connsiteX52" fmla="*/ 7830408 w 15258763"/>
              <a:gd name="connsiteY52" fmla="*/ 76582 h 10453302"/>
              <a:gd name="connsiteX53" fmla="*/ 12329541 w 15258763"/>
              <a:gd name="connsiteY53" fmla="*/ 57436 h 10453302"/>
              <a:gd name="connsiteX54" fmla="*/ 12578429 w 15258763"/>
              <a:gd name="connsiteY54" fmla="*/ 57436 h 10453302"/>
              <a:gd name="connsiteX55" fmla="*/ 12578429 w 15258763"/>
              <a:gd name="connsiteY55" fmla="*/ 114873 h 10453302"/>
              <a:gd name="connsiteX56" fmla="*/ 12482702 w 15258763"/>
              <a:gd name="connsiteY56" fmla="*/ 1187006 h 10453302"/>
              <a:gd name="connsiteX57" fmla="*/ 12291250 w 15258763"/>
              <a:gd name="connsiteY57" fmla="*/ 2584609 h 10453302"/>
              <a:gd name="connsiteX58" fmla="*/ 11908346 w 15258763"/>
              <a:gd name="connsiteY58" fmla="*/ 3790760 h 10453302"/>
              <a:gd name="connsiteX59" fmla="*/ 11831764 w 15258763"/>
              <a:gd name="connsiteY59" fmla="*/ 4020503 h 10453302"/>
              <a:gd name="connsiteX60" fmla="*/ 11927490 w 15258763"/>
              <a:gd name="connsiteY60" fmla="*/ 4499136 h 10453302"/>
              <a:gd name="connsiteX61" fmla="*/ 12138089 w 15258763"/>
              <a:gd name="connsiteY61" fmla="*/ 4728879 h 10453302"/>
              <a:gd name="connsiteX62" fmla="*/ 12501849 w 15258763"/>
              <a:gd name="connsiteY62" fmla="*/ 5571264 h 10453302"/>
              <a:gd name="connsiteX63" fmla="*/ 12540139 w 15258763"/>
              <a:gd name="connsiteY63" fmla="*/ 6145621 h 10453302"/>
              <a:gd name="connsiteX64" fmla="*/ 12348686 w 15258763"/>
              <a:gd name="connsiteY64" fmla="*/ 7179465 h 10453302"/>
              <a:gd name="connsiteX65" fmla="*/ 12176379 w 15258763"/>
              <a:gd name="connsiteY65" fmla="*/ 7543225 h 10453302"/>
              <a:gd name="connsiteX66" fmla="*/ 11448859 w 15258763"/>
              <a:gd name="connsiteY66" fmla="*/ 8864247 h 10453302"/>
              <a:gd name="connsiteX67" fmla="*/ 11085100 w 15258763"/>
              <a:gd name="connsiteY67" fmla="*/ 9955526 h 10453302"/>
              <a:gd name="connsiteX68" fmla="*/ 11065954 w 15258763"/>
              <a:gd name="connsiteY68" fmla="*/ 10415012 h 10453302"/>
              <a:gd name="connsiteX69" fmla="*/ 10836211 w 15258763"/>
              <a:gd name="connsiteY69" fmla="*/ 10415012 h 10453302"/>
              <a:gd name="connsiteX70" fmla="*/ 10855357 w 15258763"/>
              <a:gd name="connsiteY70" fmla="*/ 9840655 h 10453302"/>
              <a:gd name="connsiteX71" fmla="*/ 11257407 w 15258763"/>
              <a:gd name="connsiteY71" fmla="*/ 8634504 h 10453302"/>
              <a:gd name="connsiteX72" fmla="*/ 11965781 w 15258763"/>
              <a:gd name="connsiteY72" fmla="*/ 7275191 h 10453302"/>
              <a:gd name="connsiteX73" fmla="*/ 12176379 w 15258763"/>
              <a:gd name="connsiteY73" fmla="*/ 5896733 h 10453302"/>
              <a:gd name="connsiteX74" fmla="*/ 11908346 w 15258763"/>
              <a:gd name="connsiteY74" fmla="*/ 5092638 h 10453302"/>
              <a:gd name="connsiteX75" fmla="*/ 11640312 w 15258763"/>
              <a:gd name="connsiteY75" fmla="*/ 4786314 h 10453302"/>
              <a:gd name="connsiteX76" fmla="*/ 11410569 w 15258763"/>
              <a:gd name="connsiteY76" fmla="*/ 4537426 h 10453302"/>
              <a:gd name="connsiteX77" fmla="*/ 11372279 w 15258763"/>
              <a:gd name="connsiteY77" fmla="*/ 4135375 h 10453302"/>
              <a:gd name="connsiteX78" fmla="*/ 11487150 w 15258763"/>
              <a:gd name="connsiteY78" fmla="*/ 3943922 h 10453302"/>
              <a:gd name="connsiteX79" fmla="*/ 11774329 w 15258763"/>
              <a:gd name="connsiteY79" fmla="*/ 3407854 h 10453302"/>
              <a:gd name="connsiteX80" fmla="*/ 12118943 w 15258763"/>
              <a:gd name="connsiteY80" fmla="*/ 2182559 h 10453302"/>
              <a:gd name="connsiteX81" fmla="*/ 12252960 w 15258763"/>
              <a:gd name="connsiteY81" fmla="*/ 938118 h 10453302"/>
              <a:gd name="connsiteX82" fmla="*/ 12329541 w 15258763"/>
              <a:gd name="connsiteY82" fmla="*/ 57436 h 10453302"/>
              <a:gd name="connsiteX83" fmla="*/ 4077943 w 15258763"/>
              <a:gd name="connsiteY83" fmla="*/ 57435 h 10453302"/>
              <a:gd name="connsiteX84" fmla="*/ 4288541 w 15258763"/>
              <a:gd name="connsiteY84" fmla="*/ 57435 h 10453302"/>
              <a:gd name="connsiteX85" fmla="*/ 4441703 w 15258763"/>
              <a:gd name="connsiteY85" fmla="*/ 402050 h 10453302"/>
              <a:gd name="connsiteX86" fmla="*/ 4575720 w 15258763"/>
              <a:gd name="connsiteY86" fmla="*/ 1301876 h 10453302"/>
              <a:gd name="connsiteX87" fmla="*/ 4135379 w 15258763"/>
              <a:gd name="connsiteY87" fmla="*/ 3120674 h 10453302"/>
              <a:gd name="connsiteX88" fmla="*/ 3943927 w 15258763"/>
              <a:gd name="connsiteY88" fmla="*/ 3637596 h 10453302"/>
              <a:gd name="connsiteX89" fmla="*/ 3848199 w 15258763"/>
              <a:gd name="connsiteY89" fmla="*/ 4633151 h 10453302"/>
              <a:gd name="connsiteX90" fmla="*/ 4135379 w 15258763"/>
              <a:gd name="connsiteY90" fmla="*/ 5418102 h 10453302"/>
              <a:gd name="connsiteX91" fmla="*/ 4748027 w 15258763"/>
              <a:gd name="connsiteY91" fmla="*/ 6260493 h 10453302"/>
              <a:gd name="connsiteX92" fmla="*/ 5284094 w 15258763"/>
              <a:gd name="connsiteY92" fmla="*/ 6853995 h 10453302"/>
              <a:gd name="connsiteX93" fmla="*/ 6356226 w 15258763"/>
              <a:gd name="connsiteY93" fmla="*/ 8021856 h 10453302"/>
              <a:gd name="connsiteX94" fmla="*/ 6949729 w 15258763"/>
              <a:gd name="connsiteY94" fmla="*/ 8634504 h 10453302"/>
              <a:gd name="connsiteX95" fmla="*/ 7370925 w 15258763"/>
              <a:gd name="connsiteY95" fmla="*/ 9323733 h 10453302"/>
              <a:gd name="connsiteX96" fmla="*/ 7485796 w 15258763"/>
              <a:gd name="connsiteY96" fmla="*/ 10415012 h 10453302"/>
              <a:gd name="connsiteX97" fmla="*/ 6968875 w 15258763"/>
              <a:gd name="connsiteY97" fmla="*/ 10415012 h 10453302"/>
              <a:gd name="connsiteX98" fmla="*/ 6988020 w 15258763"/>
              <a:gd name="connsiteY98" fmla="*/ 10204414 h 10453302"/>
              <a:gd name="connsiteX99" fmla="*/ 6739132 w 15258763"/>
              <a:gd name="connsiteY99" fmla="*/ 9055699 h 10453302"/>
              <a:gd name="connsiteX100" fmla="*/ 6490243 w 15258763"/>
              <a:gd name="connsiteY100" fmla="*/ 8672794 h 10453302"/>
              <a:gd name="connsiteX101" fmla="*/ 5877595 w 15258763"/>
              <a:gd name="connsiteY101" fmla="*/ 7906984 h 10453302"/>
              <a:gd name="connsiteX102" fmla="*/ 5016059 w 15258763"/>
              <a:gd name="connsiteY102" fmla="*/ 6853995 h 10453302"/>
              <a:gd name="connsiteX103" fmla="*/ 4403411 w 15258763"/>
              <a:gd name="connsiteY103" fmla="*/ 6107331 h 10453302"/>
              <a:gd name="connsiteX104" fmla="*/ 3886491 w 15258763"/>
              <a:gd name="connsiteY104" fmla="*/ 5264940 h 10453302"/>
              <a:gd name="connsiteX105" fmla="*/ 3714183 w 15258763"/>
              <a:gd name="connsiteY105" fmla="*/ 3905631 h 10453302"/>
              <a:gd name="connsiteX106" fmla="*/ 3943927 w 15258763"/>
              <a:gd name="connsiteY106" fmla="*/ 3139820 h 10453302"/>
              <a:gd name="connsiteX107" fmla="*/ 4384266 w 15258763"/>
              <a:gd name="connsiteY107" fmla="*/ 1493329 h 10453302"/>
              <a:gd name="connsiteX108" fmla="*/ 4365122 w 15258763"/>
              <a:gd name="connsiteY108" fmla="*/ 708374 h 10453302"/>
              <a:gd name="connsiteX109" fmla="*/ 4173669 w 15258763"/>
              <a:gd name="connsiteY109" fmla="*/ 229742 h 10453302"/>
              <a:gd name="connsiteX110" fmla="*/ 4077943 w 15258763"/>
              <a:gd name="connsiteY110" fmla="*/ 57435 h 10453302"/>
              <a:gd name="connsiteX111" fmla="*/ 11870054 w 15258763"/>
              <a:gd name="connsiteY111" fmla="*/ 38291 h 10453302"/>
              <a:gd name="connsiteX112" fmla="*/ 12118942 w 15258763"/>
              <a:gd name="connsiteY112" fmla="*/ 38291 h 10453302"/>
              <a:gd name="connsiteX113" fmla="*/ 12118942 w 15258763"/>
              <a:gd name="connsiteY113" fmla="*/ 95727 h 10453302"/>
              <a:gd name="connsiteX114" fmla="*/ 12004071 w 15258763"/>
              <a:gd name="connsiteY114" fmla="*/ 1340168 h 10453302"/>
              <a:gd name="connsiteX115" fmla="*/ 11736037 w 15258763"/>
              <a:gd name="connsiteY115" fmla="*/ 2871787 h 10453302"/>
              <a:gd name="connsiteX116" fmla="*/ 11104244 w 15258763"/>
              <a:gd name="connsiteY116" fmla="*/ 3963067 h 10453302"/>
              <a:gd name="connsiteX117" fmla="*/ 10931937 w 15258763"/>
              <a:gd name="connsiteY117" fmla="*/ 4154520 h 10453302"/>
              <a:gd name="connsiteX118" fmla="*/ 10931937 w 15258763"/>
              <a:gd name="connsiteY118" fmla="*/ 4594862 h 10453302"/>
              <a:gd name="connsiteX119" fmla="*/ 11104244 w 15258763"/>
              <a:gd name="connsiteY119" fmla="*/ 4786315 h 10453302"/>
              <a:gd name="connsiteX120" fmla="*/ 11410568 w 15258763"/>
              <a:gd name="connsiteY120" fmla="*/ 5092638 h 10453302"/>
              <a:gd name="connsiteX121" fmla="*/ 11736037 w 15258763"/>
              <a:gd name="connsiteY121" fmla="*/ 5724425 h 10453302"/>
              <a:gd name="connsiteX122" fmla="*/ 11774328 w 15258763"/>
              <a:gd name="connsiteY122" fmla="*/ 6528526 h 10453302"/>
              <a:gd name="connsiteX123" fmla="*/ 11429714 w 15258763"/>
              <a:gd name="connsiteY123" fmla="*/ 7715531 h 10453302"/>
              <a:gd name="connsiteX124" fmla="*/ 11008518 w 15258763"/>
              <a:gd name="connsiteY124" fmla="*/ 8519631 h 10453302"/>
              <a:gd name="connsiteX125" fmla="*/ 10606468 w 15258763"/>
              <a:gd name="connsiteY125" fmla="*/ 10012961 h 10453302"/>
              <a:gd name="connsiteX126" fmla="*/ 10606468 w 15258763"/>
              <a:gd name="connsiteY126" fmla="*/ 10395866 h 10453302"/>
              <a:gd name="connsiteX127" fmla="*/ 10415016 w 15258763"/>
              <a:gd name="connsiteY127" fmla="*/ 10395866 h 10453302"/>
              <a:gd name="connsiteX128" fmla="*/ 10415016 w 15258763"/>
              <a:gd name="connsiteY128" fmla="*/ 10166124 h 10453302"/>
              <a:gd name="connsiteX129" fmla="*/ 10453306 w 15258763"/>
              <a:gd name="connsiteY129" fmla="*/ 9496040 h 10453302"/>
              <a:gd name="connsiteX130" fmla="*/ 10817066 w 15258763"/>
              <a:gd name="connsiteY130" fmla="*/ 8385615 h 10453302"/>
              <a:gd name="connsiteX131" fmla="*/ 11180826 w 15258763"/>
              <a:gd name="connsiteY131" fmla="*/ 7543224 h 10453302"/>
              <a:gd name="connsiteX132" fmla="*/ 11353132 w 15258763"/>
              <a:gd name="connsiteY132" fmla="*/ 6183911 h 10453302"/>
              <a:gd name="connsiteX133" fmla="*/ 10912792 w 15258763"/>
              <a:gd name="connsiteY133" fmla="*/ 5130929 h 10453302"/>
              <a:gd name="connsiteX134" fmla="*/ 10568177 w 15258763"/>
              <a:gd name="connsiteY134" fmla="*/ 4786315 h 10453302"/>
              <a:gd name="connsiteX135" fmla="*/ 10357579 w 15258763"/>
              <a:gd name="connsiteY135" fmla="*/ 4518281 h 10453302"/>
              <a:gd name="connsiteX136" fmla="*/ 10395870 w 15258763"/>
              <a:gd name="connsiteY136" fmla="*/ 4116229 h 10453302"/>
              <a:gd name="connsiteX137" fmla="*/ 10568177 w 15258763"/>
              <a:gd name="connsiteY137" fmla="*/ 3963067 h 10453302"/>
              <a:gd name="connsiteX138" fmla="*/ 10970227 w 15258763"/>
              <a:gd name="connsiteY138" fmla="*/ 3656743 h 10453302"/>
              <a:gd name="connsiteX139" fmla="*/ 11410568 w 15258763"/>
              <a:gd name="connsiteY139" fmla="*/ 2967514 h 10453302"/>
              <a:gd name="connsiteX140" fmla="*/ 11602021 w 15258763"/>
              <a:gd name="connsiteY140" fmla="*/ 2239994 h 10453302"/>
              <a:gd name="connsiteX141" fmla="*/ 11755183 w 15258763"/>
              <a:gd name="connsiteY141" fmla="*/ 976408 h 10453302"/>
              <a:gd name="connsiteX142" fmla="*/ 11870054 w 15258763"/>
              <a:gd name="connsiteY142" fmla="*/ 38291 h 10453302"/>
              <a:gd name="connsiteX143" fmla="*/ 10912792 w 15258763"/>
              <a:gd name="connsiteY143" fmla="*/ 38291 h 10453302"/>
              <a:gd name="connsiteX144" fmla="*/ 11180826 w 15258763"/>
              <a:gd name="connsiteY144" fmla="*/ 38291 h 10453302"/>
              <a:gd name="connsiteX145" fmla="*/ 11161681 w 15258763"/>
              <a:gd name="connsiteY145" fmla="*/ 95727 h 10453302"/>
              <a:gd name="connsiteX146" fmla="*/ 10912792 w 15258763"/>
              <a:gd name="connsiteY146" fmla="*/ 1589057 h 10453302"/>
              <a:gd name="connsiteX147" fmla="*/ 10702195 w 15258763"/>
              <a:gd name="connsiteY147" fmla="*/ 2603755 h 10453302"/>
              <a:gd name="connsiteX148" fmla="*/ 10280999 w 15258763"/>
              <a:gd name="connsiteY148" fmla="*/ 3235547 h 10453302"/>
              <a:gd name="connsiteX149" fmla="*/ 9878949 w 15258763"/>
              <a:gd name="connsiteY149" fmla="*/ 3484436 h 10453302"/>
              <a:gd name="connsiteX150" fmla="*/ 9419463 w 15258763"/>
              <a:gd name="connsiteY150" fmla="*/ 3752469 h 10453302"/>
              <a:gd name="connsiteX151" fmla="*/ 9170575 w 15258763"/>
              <a:gd name="connsiteY151" fmla="*/ 3963068 h 10453302"/>
              <a:gd name="connsiteX152" fmla="*/ 9093994 w 15258763"/>
              <a:gd name="connsiteY152" fmla="*/ 4441699 h 10453302"/>
              <a:gd name="connsiteX153" fmla="*/ 9189720 w 15258763"/>
              <a:gd name="connsiteY153" fmla="*/ 4652297 h 10453302"/>
              <a:gd name="connsiteX154" fmla="*/ 9400317 w 15258763"/>
              <a:gd name="connsiteY154" fmla="*/ 4939477 h 10453302"/>
              <a:gd name="connsiteX155" fmla="*/ 10300144 w 15258763"/>
              <a:gd name="connsiteY155" fmla="*/ 6337074 h 10453302"/>
              <a:gd name="connsiteX156" fmla="*/ 10472452 w 15258763"/>
              <a:gd name="connsiteY156" fmla="*/ 7275191 h 10453302"/>
              <a:gd name="connsiteX157" fmla="*/ 10376725 w 15258763"/>
              <a:gd name="connsiteY157" fmla="*/ 7830404 h 10453302"/>
              <a:gd name="connsiteX158" fmla="*/ 10204418 w 15258763"/>
              <a:gd name="connsiteY158" fmla="*/ 8500487 h 10453302"/>
              <a:gd name="connsiteX159" fmla="*/ 10032111 w 15258763"/>
              <a:gd name="connsiteY159" fmla="*/ 9515186 h 10453302"/>
              <a:gd name="connsiteX160" fmla="*/ 10032111 w 15258763"/>
              <a:gd name="connsiteY160" fmla="*/ 10415013 h 10453302"/>
              <a:gd name="connsiteX161" fmla="*/ 9898094 w 15258763"/>
              <a:gd name="connsiteY161" fmla="*/ 10415013 h 10453302"/>
              <a:gd name="connsiteX162" fmla="*/ 9898094 w 15258763"/>
              <a:gd name="connsiteY162" fmla="*/ 10127834 h 10453302"/>
              <a:gd name="connsiteX163" fmla="*/ 10032111 w 15258763"/>
              <a:gd name="connsiteY163" fmla="*/ 8557923 h 10453302"/>
              <a:gd name="connsiteX164" fmla="*/ 10223564 w 15258763"/>
              <a:gd name="connsiteY164" fmla="*/ 7619806 h 10453302"/>
              <a:gd name="connsiteX165" fmla="*/ 10012965 w 15258763"/>
              <a:gd name="connsiteY165" fmla="*/ 6413655 h 10453302"/>
              <a:gd name="connsiteX166" fmla="*/ 9783222 w 15258763"/>
              <a:gd name="connsiteY166" fmla="*/ 6069041 h 10453302"/>
              <a:gd name="connsiteX167" fmla="*/ 9017412 w 15258763"/>
              <a:gd name="connsiteY167" fmla="*/ 4958623 h 10453302"/>
              <a:gd name="connsiteX168" fmla="*/ 8749379 w 15258763"/>
              <a:gd name="connsiteY168" fmla="*/ 4499136 h 10453302"/>
              <a:gd name="connsiteX169" fmla="*/ 8825960 w 15258763"/>
              <a:gd name="connsiteY169" fmla="*/ 3905632 h 10453302"/>
              <a:gd name="connsiteX170" fmla="*/ 9093994 w 15258763"/>
              <a:gd name="connsiteY170" fmla="*/ 3637597 h 10453302"/>
              <a:gd name="connsiteX171" fmla="*/ 9476899 w 15258763"/>
              <a:gd name="connsiteY171" fmla="*/ 3407855 h 10453302"/>
              <a:gd name="connsiteX172" fmla="*/ 10032111 w 15258763"/>
              <a:gd name="connsiteY172" fmla="*/ 3082386 h 10453302"/>
              <a:gd name="connsiteX173" fmla="*/ 10415016 w 15258763"/>
              <a:gd name="connsiteY173" fmla="*/ 2508029 h 10453302"/>
              <a:gd name="connsiteX174" fmla="*/ 10549032 w 15258763"/>
              <a:gd name="connsiteY174" fmla="*/ 1991107 h 10453302"/>
              <a:gd name="connsiteX175" fmla="*/ 10912792 w 15258763"/>
              <a:gd name="connsiteY175" fmla="*/ 76582 h 10453302"/>
              <a:gd name="connsiteX176" fmla="*/ 10912792 w 15258763"/>
              <a:gd name="connsiteY176" fmla="*/ 38291 h 10453302"/>
              <a:gd name="connsiteX177" fmla="*/ 11410568 w 15258763"/>
              <a:gd name="connsiteY177" fmla="*/ 38291 h 10453302"/>
              <a:gd name="connsiteX178" fmla="*/ 11659457 w 15258763"/>
              <a:gd name="connsiteY178" fmla="*/ 38291 h 10453302"/>
              <a:gd name="connsiteX179" fmla="*/ 11659457 w 15258763"/>
              <a:gd name="connsiteY179" fmla="*/ 57436 h 10453302"/>
              <a:gd name="connsiteX180" fmla="*/ 11468004 w 15258763"/>
              <a:gd name="connsiteY180" fmla="*/ 1646491 h 10453302"/>
              <a:gd name="connsiteX181" fmla="*/ 11219115 w 15258763"/>
              <a:gd name="connsiteY181" fmla="*/ 2871787 h 10453302"/>
              <a:gd name="connsiteX182" fmla="*/ 10817065 w 15258763"/>
              <a:gd name="connsiteY182" fmla="*/ 3503581 h 10453302"/>
              <a:gd name="connsiteX183" fmla="*/ 10587322 w 15258763"/>
              <a:gd name="connsiteY183" fmla="*/ 3675888 h 10453302"/>
              <a:gd name="connsiteX184" fmla="*/ 10242708 w 15258763"/>
              <a:gd name="connsiteY184" fmla="*/ 3886486 h 10453302"/>
              <a:gd name="connsiteX185" fmla="*/ 9955529 w 15258763"/>
              <a:gd name="connsiteY185" fmla="*/ 4116229 h 10453302"/>
              <a:gd name="connsiteX186" fmla="*/ 9917238 w 15258763"/>
              <a:gd name="connsiteY186" fmla="*/ 4537425 h 10453302"/>
              <a:gd name="connsiteX187" fmla="*/ 10070400 w 15258763"/>
              <a:gd name="connsiteY187" fmla="*/ 4748024 h 10453302"/>
              <a:gd name="connsiteX188" fmla="*/ 10434160 w 15258763"/>
              <a:gd name="connsiteY188" fmla="*/ 5150075 h 10453302"/>
              <a:gd name="connsiteX189" fmla="*/ 10951082 w 15258763"/>
              <a:gd name="connsiteY189" fmla="*/ 7466643 h 10453302"/>
              <a:gd name="connsiteX190" fmla="*/ 10663903 w 15258763"/>
              <a:gd name="connsiteY190" fmla="*/ 8309034 h 10453302"/>
              <a:gd name="connsiteX191" fmla="*/ 10434160 w 15258763"/>
              <a:gd name="connsiteY191" fmla="*/ 8883392 h 10453302"/>
              <a:gd name="connsiteX192" fmla="*/ 10280998 w 15258763"/>
              <a:gd name="connsiteY192" fmla="*/ 10070397 h 10453302"/>
              <a:gd name="connsiteX193" fmla="*/ 10280998 w 15258763"/>
              <a:gd name="connsiteY193" fmla="*/ 10415012 h 10453302"/>
              <a:gd name="connsiteX194" fmla="*/ 10127837 w 15258763"/>
              <a:gd name="connsiteY194" fmla="*/ 10415012 h 10453302"/>
              <a:gd name="connsiteX195" fmla="*/ 10127837 w 15258763"/>
              <a:gd name="connsiteY195" fmla="*/ 9955525 h 10453302"/>
              <a:gd name="connsiteX196" fmla="*/ 10242708 w 15258763"/>
              <a:gd name="connsiteY196" fmla="*/ 8921682 h 10453302"/>
              <a:gd name="connsiteX197" fmla="*/ 10491596 w 15258763"/>
              <a:gd name="connsiteY197" fmla="*/ 8117582 h 10453302"/>
              <a:gd name="connsiteX198" fmla="*/ 10683048 w 15258763"/>
              <a:gd name="connsiteY198" fmla="*/ 7294336 h 10453302"/>
              <a:gd name="connsiteX199" fmla="*/ 10587322 w 15258763"/>
              <a:gd name="connsiteY199" fmla="*/ 6337073 h 10453302"/>
              <a:gd name="connsiteX200" fmla="*/ 9898093 w 15258763"/>
              <a:gd name="connsiteY200" fmla="*/ 5092638 h 10453302"/>
              <a:gd name="connsiteX201" fmla="*/ 9553479 w 15258763"/>
              <a:gd name="connsiteY201" fmla="*/ 4671442 h 10453302"/>
              <a:gd name="connsiteX202" fmla="*/ 9419462 w 15258763"/>
              <a:gd name="connsiteY202" fmla="*/ 4422553 h 10453302"/>
              <a:gd name="connsiteX203" fmla="*/ 9457753 w 15258763"/>
              <a:gd name="connsiteY203" fmla="*/ 4116229 h 10453302"/>
              <a:gd name="connsiteX204" fmla="*/ 9591769 w 15258763"/>
              <a:gd name="connsiteY204" fmla="*/ 3963067 h 10453302"/>
              <a:gd name="connsiteX205" fmla="*/ 9955529 w 15258763"/>
              <a:gd name="connsiteY205" fmla="*/ 3714179 h 10453302"/>
              <a:gd name="connsiteX206" fmla="*/ 10376725 w 15258763"/>
              <a:gd name="connsiteY206" fmla="*/ 3465290 h 10453302"/>
              <a:gd name="connsiteX207" fmla="*/ 10951082 w 15258763"/>
              <a:gd name="connsiteY207" fmla="*/ 2661190 h 10453302"/>
              <a:gd name="connsiteX208" fmla="*/ 11161680 w 15258763"/>
              <a:gd name="connsiteY208" fmla="*/ 1627346 h 10453302"/>
              <a:gd name="connsiteX209" fmla="*/ 11410568 w 15258763"/>
              <a:gd name="connsiteY209" fmla="*/ 38291 h 10453302"/>
              <a:gd name="connsiteX210" fmla="*/ 6203064 w 15258763"/>
              <a:gd name="connsiteY210" fmla="*/ 38291 h 10453302"/>
              <a:gd name="connsiteX211" fmla="*/ 7102891 w 15258763"/>
              <a:gd name="connsiteY211" fmla="*/ 38291 h 10453302"/>
              <a:gd name="connsiteX212" fmla="*/ 6892294 w 15258763"/>
              <a:gd name="connsiteY212" fmla="*/ 287179 h 10453302"/>
              <a:gd name="connsiteX213" fmla="*/ 6566823 w 15258763"/>
              <a:gd name="connsiteY213" fmla="*/ 861537 h 10453302"/>
              <a:gd name="connsiteX214" fmla="*/ 6317935 w 15258763"/>
              <a:gd name="connsiteY214" fmla="*/ 1703927 h 10453302"/>
              <a:gd name="connsiteX215" fmla="*/ 5858449 w 15258763"/>
              <a:gd name="connsiteY215" fmla="*/ 2622899 h 10453302"/>
              <a:gd name="connsiteX216" fmla="*/ 5590418 w 15258763"/>
              <a:gd name="connsiteY216" fmla="*/ 2929223 h 10453302"/>
              <a:gd name="connsiteX217" fmla="*/ 5188368 w 15258763"/>
              <a:gd name="connsiteY217" fmla="*/ 3465290 h 10453302"/>
              <a:gd name="connsiteX218" fmla="*/ 5130932 w 15258763"/>
              <a:gd name="connsiteY218" fmla="*/ 4575717 h 10453302"/>
              <a:gd name="connsiteX219" fmla="*/ 5475548 w 15258763"/>
              <a:gd name="connsiteY219" fmla="*/ 5150075 h 10453302"/>
              <a:gd name="connsiteX220" fmla="*/ 6126483 w 15258763"/>
              <a:gd name="connsiteY220" fmla="*/ 5915878 h 10453302"/>
              <a:gd name="connsiteX221" fmla="*/ 7772971 w 15258763"/>
              <a:gd name="connsiteY221" fmla="*/ 7256045 h 10453302"/>
              <a:gd name="connsiteX222" fmla="*/ 8079296 w 15258763"/>
              <a:gd name="connsiteY222" fmla="*/ 7447498 h 10453302"/>
              <a:gd name="connsiteX223" fmla="*/ 8672798 w 15258763"/>
              <a:gd name="connsiteY223" fmla="*/ 8596213 h 10453302"/>
              <a:gd name="connsiteX224" fmla="*/ 8691944 w 15258763"/>
              <a:gd name="connsiteY224" fmla="*/ 9151425 h 10453302"/>
              <a:gd name="connsiteX225" fmla="*/ 8749379 w 15258763"/>
              <a:gd name="connsiteY225" fmla="*/ 10415012 h 10453302"/>
              <a:gd name="connsiteX226" fmla="*/ 8615363 w 15258763"/>
              <a:gd name="connsiteY226" fmla="*/ 10415012 h 10453302"/>
              <a:gd name="connsiteX227" fmla="*/ 8615363 w 15258763"/>
              <a:gd name="connsiteY227" fmla="*/ 10319285 h 10453302"/>
              <a:gd name="connsiteX228" fmla="*/ 8577072 w 15258763"/>
              <a:gd name="connsiteY228" fmla="*/ 9438603 h 10453302"/>
              <a:gd name="connsiteX229" fmla="*/ 8557928 w 15258763"/>
              <a:gd name="connsiteY229" fmla="*/ 8825956 h 10453302"/>
              <a:gd name="connsiteX230" fmla="*/ 8155877 w 15258763"/>
              <a:gd name="connsiteY230" fmla="*/ 7811257 h 10453302"/>
              <a:gd name="connsiteX231" fmla="*/ 7658102 w 15258763"/>
              <a:gd name="connsiteY231" fmla="*/ 7428352 h 10453302"/>
              <a:gd name="connsiteX232" fmla="*/ 6585970 w 15258763"/>
              <a:gd name="connsiteY232" fmla="*/ 6643397 h 10453302"/>
              <a:gd name="connsiteX233" fmla="*/ 5724435 w 15258763"/>
              <a:gd name="connsiteY233" fmla="*/ 5762715 h 10453302"/>
              <a:gd name="connsiteX234" fmla="*/ 5226660 w 15258763"/>
              <a:gd name="connsiteY234" fmla="*/ 5150075 h 10453302"/>
              <a:gd name="connsiteX235" fmla="*/ 4920335 w 15258763"/>
              <a:gd name="connsiteY235" fmla="*/ 4556572 h 10453302"/>
              <a:gd name="connsiteX236" fmla="*/ 4977771 w 15258763"/>
              <a:gd name="connsiteY236" fmla="*/ 3561016 h 10453302"/>
              <a:gd name="connsiteX237" fmla="*/ 5188368 w 15258763"/>
              <a:gd name="connsiteY237" fmla="*/ 3197257 h 10453302"/>
              <a:gd name="connsiteX238" fmla="*/ 5532984 w 15258763"/>
              <a:gd name="connsiteY238" fmla="*/ 2699480 h 10453302"/>
              <a:gd name="connsiteX239" fmla="*/ 5935030 w 15258763"/>
              <a:gd name="connsiteY239" fmla="*/ 1589057 h 10453302"/>
              <a:gd name="connsiteX240" fmla="*/ 6107338 w 15258763"/>
              <a:gd name="connsiteY240" fmla="*/ 497777 h 10453302"/>
              <a:gd name="connsiteX241" fmla="*/ 6203064 w 15258763"/>
              <a:gd name="connsiteY241" fmla="*/ 38291 h 10453302"/>
              <a:gd name="connsiteX242" fmla="*/ 8845105 w 15258763"/>
              <a:gd name="connsiteY242" fmla="*/ 38291 h 10453302"/>
              <a:gd name="connsiteX243" fmla="*/ 9228010 w 15258763"/>
              <a:gd name="connsiteY243" fmla="*/ 38291 h 10453302"/>
              <a:gd name="connsiteX244" fmla="*/ 8596217 w 15258763"/>
              <a:gd name="connsiteY244" fmla="*/ 1282731 h 10453302"/>
              <a:gd name="connsiteX245" fmla="*/ 8002715 w 15258763"/>
              <a:gd name="connsiteY245" fmla="*/ 2163413 h 10453302"/>
              <a:gd name="connsiteX246" fmla="*/ 7122035 w 15258763"/>
              <a:gd name="connsiteY246" fmla="*/ 3024949 h 10453302"/>
              <a:gd name="connsiteX247" fmla="*/ 6566823 w 15258763"/>
              <a:gd name="connsiteY247" fmla="*/ 3369564 h 10453302"/>
              <a:gd name="connsiteX248" fmla="*/ 6298790 w 15258763"/>
              <a:gd name="connsiteY248" fmla="*/ 3637596 h 10453302"/>
              <a:gd name="connsiteX249" fmla="*/ 6164774 w 15258763"/>
              <a:gd name="connsiteY249" fmla="*/ 4192811 h 10453302"/>
              <a:gd name="connsiteX250" fmla="*/ 6203064 w 15258763"/>
              <a:gd name="connsiteY250" fmla="*/ 4365118 h 10453302"/>
              <a:gd name="connsiteX251" fmla="*/ 6394516 w 15258763"/>
              <a:gd name="connsiteY251" fmla="*/ 4805460 h 10453302"/>
              <a:gd name="connsiteX252" fmla="*/ 6968875 w 15258763"/>
              <a:gd name="connsiteY252" fmla="*/ 5571263 h 10453302"/>
              <a:gd name="connsiteX253" fmla="*/ 8347328 w 15258763"/>
              <a:gd name="connsiteY253" fmla="*/ 6758268 h 10453302"/>
              <a:gd name="connsiteX254" fmla="*/ 8749379 w 15258763"/>
              <a:gd name="connsiteY254" fmla="*/ 7083738 h 10453302"/>
              <a:gd name="connsiteX255" fmla="*/ 9132284 w 15258763"/>
              <a:gd name="connsiteY255" fmla="*/ 7868694 h 10453302"/>
              <a:gd name="connsiteX256" fmla="*/ 9132284 w 15258763"/>
              <a:gd name="connsiteY256" fmla="*/ 8328179 h 10453302"/>
              <a:gd name="connsiteX257" fmla="*/ 9113138 w 15258763"/>
              <a:gd name="connsiteY257" fmla="*/ 9898090 h 10453302"/>
              <a:gd name="connsiteX258" fmla="*/ 9132284 w 15258763"/>
              <a:gd name="connsiteY258" fmla="*/ 10415012 h 10453302"/>
              <a:gd name="connsiteX259" fmla="*/ 9017412 w 15258763"/>
              <a:gd name="connsiteY259" fmla="*/ 10415012 h 10453302"/>
              <a:gd name="connsiteX260" fmla="*/ 8979122 w 15258763"/>
              <a:gd name="connsiteY260" fmla="*/ 9840654 h 10453302"/>
              <a:gd name="connsiteX261" fmla="*/ 8959976 w 15258763"/>
              <a:gd name="connsiteY261" fmla="*/ 8768520 h 10453302"/>
              <a:gd name="connsiteX262" fmla="*/ 8979122 w 15258763"/>
              <a:gd name="connsiteY262" fmla="*/ 8251599 h 10453302"/>
              <a:gd name="connsiteX263" fmla="*/ 8557926 w 15258763"/>
              <a:gd name="connsiteY263" fmla="*/ 7179464 h 10453302"/>
              <a:gd name="connsiteX264" fmla="*/ 8175021 w 15258763"/>
              <a:gd name="connsiteY264" fmla="*/ 6892285 h 10453302"/>
              <a:gd name="connsiteX265" fmla="*/ 7466651 w 15258763"/>
              <a:gd name="connsiteY265" fmla="*/ 6356218 h 10453302"/>
              <a:gd name="connsiteX266" fmla="*/ 6739130 w 15258763"/>
              <a:gd name="connsiteY266" fmla="*/ 5686135 h 10453302"/>
              <a:gd name="connsiteX267" fmla="*/ 5992465 w 15258763"/>
              <a:gd name="connsiteY267" fmla="*/ 4709733 h 10453302"/>
              <a:gd name="connsiteX268" fmla="*/ 5801013 w 15258763"/>
              <a:gd name="connsiteY268" fmla="*/ 4211955 h 10453302"/>
              <a:gd name="connsiteX269" fmla="*/ 5915884 w 15258763"/>
              <a:gd name="connsiteY269" fmla="*/ 3599307 h 10453302"/>
              <a:gd name="connsiteX270" fmla="*/ 6030756 w 15258763"/>
              <a:gd name="connsiteY270" fmla="*/ 3465290 h 10453302"/>
              <a:gd name="connsiteX271" fmla="*/ 6432806 w 15258763"/>
              <a:gd name="connsiteY271" fmla="*/ 3120676 h 10453302"/>
              <a:gd name="connsiteX272" fmla="*/ 6949729 w 15258763"/>
              <a:gd name="connsiteY272" fmla="*/ 2776061 h 10453302"/>
              <a:gd name="connsiteX273" fmla="*/ 7562375 w 15258763"/>
              <a:gd name="connsiteY273" fmla="*/ 2067687 h 10453302"/>
              <a:gd name="connsiteX274" fmla="*/ 8213312 w 15258763"/>
              <a:gd name="connsiteY274" fmla="*/ 1052988 h 10453302"/>
              <a:gd name="connsiteX275" fmla="*/ 8787669 w 15258763"/>
              <a:gd name="connsiteY275" fmla="*/ 114872 h 10453302"/>
              <a:gd name="connsiteX276" fmla="*/ 8845105 w 15258763"/>
              <a:gd name="connsiteY276" fmla="*/ 38291 h 10453302"/>
              <a:gd name="connsiteX277" fmla="*/ 9534334 w 15258763"/>
              <a:gd name="connsiteY277" fmla="*/ 38290 h 10453302"/>
              <a:gd name="connsiteX278" fmla="*/ 9802368 w 15258763"/>
              <a:gd name="connsiteY278" fmla="*/ 38290 h 10453302"/>
              <a:gd name="connsiteX279" fmla="*/ 9783223 w 15258763"/>
              <a:gd name="connsiteY279" fmla="*/ 95726 h 10453302"/>
              <a:gd name="connsiteX280" fmla="*/ 9342882 w 15258763"/>
              <a:gd name="connsiteY280" fmla="*/ 1340167 h 10453302"/>
              <a:gd name="connsiteX281" fmla="*/ 9093994 w 15258763"/>
              <a:gd name="connsiteY281" fmla="*/ 1876234 h 10453302"/>
              <a:gd name="connsiteX282" fmla="*/ 8366474 w 15258763"/>
              <a:gd name="connsiteY282" fmla="*/ 2737770 h 10453302"/>
              <a:gd name="connsiteX283" fmla="*/ 7447505 w 15258763"/>
              <a:gd name="connsiteY283" fmla="*/ 3465289 h 10453302"/>
              <a:gd name="connsiteX284" fmla="*/ 7045456 w 15258763"/>
              <a:gd name="connsiteY284" fmla="*/ 3809904 h 10453302"/>
              <a:gd name="connsiteX285" fmla="*/ 6930585 w 15258763"/>
              <a:gd name="connsiteY285" fmla="*/ 4365118 h 10453302"/>
              <a:gd name="connsiteX286" fmla="*/ 7045456 w 15258763"/>
              <a:gd name="connsiteY286" fmla="*/ 4709733 h 10453302"/>
              <a:gd name="connsiteX287" fmla="*/ 7543233 w 15258763"/>
              <a:gd name="connsiteY287" fmla="*/ 5437246 h 10453302"/>
              <a:gd name="connsiteX288" fmla="*/ 8825960 w 15258763"/>
              <a:gd name="connsiteY288" fmla="*/ 6624252 h 10453302"/>
              <a:gd name="connsiteX289" fmla="*/ 9247156 w 15258763"/>
              <a:gd name="connsiteY289" fmla="*/ 7064593 h 10453302"/>
              <a:gd name="connsiteX290" fmla="*/ 9457754 w 15258763"/>
              <a:gd name="connsiteY290" fmla="*/ 7715531 h 10453302"/>
              <a:gd name="connsiteX291" fmla="*/ 9419463 w 15258763"/>
              <a:gd name="connsiteY291" fmla="*/ 8232453 h 10453302"/>
              <a:gd name="connsiteX292" fmla="*/ 9362028 w 15258763"/>
              <a:gd name="connsiteY292" fmla="*/ 9591766 h 10453302"/>
              <a:gd name="connsiteX293" fmla="*/ 9362028 w 15258763"/>
              <a:gd name="connsiteY293" fmla="*/ 10415012 h 10453302"/>
              <a:gd name="connsiteX294" fmla="*/ 9247156 w 15258763"/>
              <a:gd name="connsiteY294" fmla="*/ 10415012 h 10453302"/>
              <a:gd name="connsiteX295" fmla="*/ 9208865 w 15258763"/>
              <a:gd name="connsiteY295" fmla="*/ 9591766 h 10453302"/>
              <a:gd name="connsiteX296" fmla="*/ 9208865 w 15258763"/>
              <a:gd name="connsiteY296" fmla="*/ 8691939 h 10453302"/>
              <a:gd name="connsiteX297" fmla="*/ 9266301 w 15258763"/>
              <a:gd name="connsiteY297" fmla="*/ 8041000 h 10453302"/>
              <a:gd name="connsiteX298" fmla="*/ 8959977 w 15258763"/>
              <a:gd name="connsiteY298" fmla="*/ 7064593 h 10453302"/>
              <a:gd name="connsiteX299" fmla="*/ 8519636 w 15258763"/>
              <a:gd name="connsiteY299" fmla="*/ 6662542 h 10453302"/>
              <a:gd name="connsiteX300" fmla="*/ 7906989 w 15258763"/>
              <a:gd name="connsiteY300" fmla="*/ 6164766 h 10453302"/>
              <a:gd name="connsiteX301" fmla="*/ 7217763 w 15258763"/>
              <a:gd name="connsiteY301" fmla="*/ 5513827 h 10453302"/>
              <a:gd name="connsiteX302" fmla="*/ 6624260 w 15258763"/>
              <a:gd name="connsiteY302" fmla="*/ 4652296 h 10453302"/>
              <a:gd name="connsiteX303" fmla="*/ 6490243 w 15258763"/>
              <a:gd name="connsiteY303" fmla="*/ 4211955 h 10453302"/>
              <a:gd name="connsiteX304" fmla="*/ 6585970 w 15258763"/>
              <a:gd name="connsiteY304" fmla="*/ 3790760 h 10453302"/>
              <a:gd name="connsiteX305" fmla="*/ 6815714 w 15258763"/>
              <a:gd name="connsiteY305" fmla="*/ 3541870 h 10453302"/>
              <a:gd name="connsiteX306" fmla="*/ 7179471 w 15258763"/>
              <a:gd name="connsiteY306" fmla="*/ 3292982 h 10453302"/>
              <a:gd name="connsiteX307" fmla="*/ 8385620 w 15258763"/>
              <a:gd name="connsiteY307" fmla="*/ 2239994 h 10453302"/>
              <a:gd name="connsiteX308" fmla="*/ 8940832 w 15258763"/>
              <a:gd name="connsiteY308" fmla="*/ 1416748 h 10453302"/>
              <a:gd name="connsiteX309" fmla="*/ 9534334 w 15258763"/>
              <a:gd name="connsiteY309" fmla="*/ 38290 h 10453302"/>
              <a:gd name="connsiteX310" fmla="*/ 12827317 w 15258763"/>
              <a:gd name="connsiteY310" fmla="*/ 38290 h 10453302"/>
              <a:gd name="connsiteX311" fmla="*/ 13076206 w 15258763"/>
              <a:gd name="connsiteY311" fmla="*/ 38290 h 10453302"/>
              <a:gd name="connsiteX312" fmla="*/ 12980480 w 15258763"/>
              <a:gd name="connsiteY312" fmla="*/ 976407 h 10453302"/>
              <a:gd name="connsiteX313" fmla="*/ 12865607 w 15258763"/>
              <a:gd name="connsiteY313" fmla="*/ 2048541 h 10453302"/>
              <a:gd name="connsiteX314" fmla="*/ 12597575 w 15258763"/>
              <a:gd name="connsiteY314" fmla="*/ 3178110 h 10453302"/>
              <a:gd name="connsiteX315" fmla="*/ 12482702 w 15258763"/>
              <a:gd name="connsiteY315" fmla="*/ 3675887 h 10453302"/>
              <a:gd name="connsiteX316" fmla="*/ 12578428 w 15258763"/>
              <a:gd name="connsiteY316" fmla="*/ 4135374 h 10453302"/>
              <a:gd name="connsiteX317" fmla="*/ 12712446 w 15258763"/>
              <a:gd name="connsiteY317" fmla="*/ 4326827 h 10453302"/>
              <a:gd name="connsiteX318" fmla="*/ 12980480 w 15258763"/>
              <a:gd name="connsiteY318" fmla="*/ 4958621 h 10453302"/>
              <a:gd name="connsiteX319" fmla="*/ 13037915 w 15258763"/>
              <a:gd name="connsiteY319" fmla="*/ 5322375 h 10453302"/>
              <a:gd name="connsiteX320" fmla="*/ 13057059 w 15258763"/>
              <a:gd name="connsiteY320" fmla="*/ 6260492 h 10453302"/>
              <a:gd name="connsiteX321" fmla="*/ 12731591 w 15258763"/>
              <a:gd name="connsiteY321" fmla="*/ 7524078 h 10453302"/>
              <a:gd name="connsiteX322" fmla="*/ 11908345 w 15258763"/>
              <a:gd name="connsiteY322" fmla="*/ 9113135 h 10453302"/>
              <a:gd name="connsiteX323" fmla="*/ 11602021 w 15258763"/>
              <a:gd name="connsiteY323" fmla="*/ 10012961 h 10453302"/>
              <a:gd name="connsiteX324" fmla="*/ 11582876 w 15258763"/>
              <a:gd name="connsiteY324" fmla="*/ 10415012 h 10453302"/>
              <a:gd name="connsiteX325" fmla="*/ 11295697 w 15258763"/>
              <a:gd name="connsiteY325" fmla="*/ 10415012 h 10453302"/>
              <a:gd name="connsiteX326" fmla="*/ 11353133 w 15258763"/>
              <a:gd name="connsiteY326" fmla="*/ 9744928 h 10453302"/>
              <a:gd name="connsiteX327" fmla="*/ 11697747 w 15258763"/>
              <a:gd name="connsiteY327" fmla="*/ 8902536 h 10453302"/>
              <a:gd name="connsiteX328" fmla="*/ 12482702 w 15258763"/>
              <a:gd name="connsiteY328" fmla="*/ 7447498 h 10453302"/>
              <a:gd name="connsiteX329" fmla="*/ 12808172 w 15258763"/>
              <a:gd name="connsiteY329" fmla="*/ 6375363 h 10453302"/>
              <a:gd name="connsiteX330" fmla="*/ 12789027 w 15258763"/>
              <a:gd name="connsiteY330" fmla="*/ 5532973 h 10453302"/>
              <a:gd name="connsiteX331" fmla="*/ 12348686 w 15258763"/>
              <a:gd name="connsiteY331" fmla="*/ 4422553 h 10453302"/>
              <a:gd name="connsiteX332" fmla="*/ 12252960 w 15258763"/>
              <a:gd name="connsiteY332" fmla="*/ 4288536 h 10453302"/>
              <a:gd name="connsiteX333" fmla="*/ 12157233 w 15258763"/>
              <a:gd name="connsiteY333" fmla="*/ 3963067 h 10453302"/>
              <a:gd name="connsiteX334" fmla="*/ 12195524 w 15258763"/>
              <a:gd name="connsiteY334" fmla="*/ 3695032 h 10453302"/>
              <a:gd name="connsiteX335" fmla="*/ 12367831 w 15258763"/>
              <a:gd name="connsiteY335" fmla="*/ 3120675 h 10453302"/>
              <a:gd name="connsiteX336" fmla="*/ 12616720 w 15258763"/>
              <a:gd name="connsiteY336" fmla="*/ 2086831 h 10453302"/>
              <a:gd name="connsiteX337" fmla="*/ 12750736 w 15258763"/>
              <a:gd name="connsiteY337" fmla="*/ 823245 h 10453302"/>
              <a:gd name="connsiteX338" fmla="*/ 12827317 w 15258763"/>
              <a:gd name="connsiteY338" fmla="*/ 38290 h 10453302"/>
              <a:gd name="connsiteX339" fmla="*/ 9974675 w 15258763"/>
              <a:gd name="connsiteY339" fmla="*/ 38290 h 10453302"/>
              <a:gd name="connsiteX340" fmla="*/ 10223564 w 15258763"/>
              <a:gd name="connsiteY340" fmla="*/ 38290 h 10453302"/>
              <a:gd name="connsiteX341" fmla="*/ 10223564 w 15258763"/>
              <a:gd name="connsiteY341" fmla="*/ 95726 h 10453302"/>
              <a:gd name="connsiteX342" fmla="*/ 10070401 w 15258763"/>
              <a:gd name="connsiteY342" fmla="*/ 708374 h 10453302"/>
              <a:gd name="connsiteX343" fmla="*/ 9725787 w 15258763"/>
              <a:gd name="connsiteY343" fmla="*/ 1914525 h 10453302"/>
              <a:gd name="connsiteX344" fmla="*/ 9266301 w 15258763"/>
              <a:gd name="connsiteY344" fmla="*/ 2622898 h 10453302"/>
              <a:gd name="connsiteX345" fmla="*/ 8883396 w 15258763"/>
              <a:gd name="connsiteY345" fmla="*/ 2929222 h 10453302"/>
              <a:gd name="connsiteX346" fmla="*/ 8098440 w 15258763"/>
              <a:gd name="connsiteY346" fmla="*/ 3561015 h 10453302"/>
              <a:gd name="connsiteX347" fmla="*/ 7772971 w 15258763"/>
              <a:gd name="connsiteY347" fmla="*/ 3924776 h 10453302"/>
              <a:gd name="connsiteX348" fmla="*/ 7715535 w 15258763"/>
              <a:gd name="connsiteY348" fmla="*/ 4575716 h 10453302"/>
              <a:gd name="connsiteX349" fmla="*/ 7753827 w 15258763"/>
              <a:gd name="connsiteY349" fmla="*/ 4652296 h 10453302"/>
              <a:gd name="connsiteX350" fmla="*/ 7983570 w 15258763"/>
              <a:gd name="connsiteY350" fmla="*/ 5016058 h 10453302"/>
              <a:gd name="connsiteX351" fmla="*/ 9228010 w 15258763"/>
              <a:gd name="connsiteY351" fmla="*/ 6451945 h 10453302"/>
              <a:gd name="connsiteX352" fmla="*/ 9553480 w 15258763"/>
              <a:gd name="connsiteY352" fmla="*/ 6815705 h 10453302"/>
              <a:gd name="connsiteX353" fmla="*/ 9764077 w 15258763"/>
              <a:gd name="connsiteY353" fmla="*/ 7638950 h 10453302"/>
              <a:gd name="connsiteX354" fmla="*/ 9725787 w 15258763"/>
              <a:gd name="connsiteY354" fmla="*/ 7906983 h 10453302"/>
              <a:gd name="connsiteX355" fmla="*/ 9591770 w 15258763"/>
              <a:gd name="connsiteY355" fmla="*/ 9725782 h 10453302"/>
              <a:gd name="connsiteX356" fmla="*/ 9610915 w 15258763"/>
              <a:gd name="connsiteY356" fmla="*/ 10395866 h 10453302"/>
              <a:gd name="connsiteX357" fmla="*/ 9496043 w 15258763"/>
              <a:gd name="connsiteY357" fmla="*/ 10395866 h 10453302"/>
              <a:gd name="connsiteX358" fmla="*/ 9457754 w 15258763"/>
              <a:gd name="connsiteY358" fmla="*/ 8959972 h 10453302"/>
              <a:gd name="connsiteX359" fmla="*/ 9515189 w 15258763"/>
              <a:gd name="connsiteY359" fmla="*/ 8328179 h 10453302"/>
              <a:gd name="connsiteX360" fmla="*/ 9572625 w 15258763"/>
              <a:gd name="connsiteY360" fmla="*/ 7868694 h 10453302"/>
              <a:gd name="connsiteX361" fmla="*/ 9285446 w 15258763"/>
              <a:gd name="connsiteY361" fmla="*/ 6834850 h 10453302"/>
              <a:gd name="connsiteX362" fmla="*/ 9151429 w 15258763"/>
              <a:gd name="connsiteY362" fmla="*/ 6700833 h 10453302"/>
              <a:gd name="connsiteX363" fmla="*/ 8864250 w 15258763"/>
              <a:gd name="connsiteY363" fmla="*/ 6451945 h 10453302"/>
              <a:gd name="connsiteX364" fmla="*/ 7887843 w 15258763"/>
              <a:gd name="connsiteY364" fmla="*/ 5456391 h 10453302"/>
              <a:gd name="connsiteX365" fmla="*/ 7447505 w 15258763"/>
              <a:gd name="connsiteY365" fmla="*/ 4882040 h 10453302"/>
              <a:gd name="connsiteX366" fmla="*/ 7256054 w 15258763"/>
              <a:gd name="connsiteY366" fmla="*/ 4441698 h 10453302"/>
              <a:gd name="connsiteX367" fmla="*/ 7351779 w 15258763"/>
              <a:gd name="connsiteY367" fmla="*/ 3924776 h 10453302"/>
              <a:gd name="connsiteX368" fmla="*/ 7562375 w 15258763"/>
              <a:gd name="connsiteY368" fmla="*/ 3695032 h 10453302"/>
              <a:gd name="connsiteX369" fmla="*/ 8309039 w 15258763"/>
              <a:gd name="connsiteY369" fmla="*/ 3082384 h 10453302"/>
              <a:gd name="connsiteX370" fmla="*/ 8979122 w 15258763"/>
              <a:gd name="connsiteY370" fmla="*/ 2508027 h 10453302"/>
              <a:gd name="connsiteX371" fmla="*/ 9496043 w 15258763"/>
              <a:gd name="connsiteY371" fmla="*/ 1589056 h 10453302"/>
              <a:gd name="connsiteX372" fmla="*/ 9974675 w 15258763"/>
              <a:gd name="connsiteY372" fmla="*/ 76581 h 10453302"/>
              <a:gd name="connsiteX373" fmla="*/ 9974675 w 15258763"/>
              <a:gd name="connsiteY373" fmla="*/ 38290 h 10453302"/>
              <a:gd name="connsiteX374" fmla="*/ 10453306 w 15258763"/>
              <a:gd name="connsiteY374" fmla="*/ 38290 h 10453302"/>
              <a:gd name="connsiteX375" fmla="*/ 10702195 w 15258763"/>
              <a:gd name="connsiteY375" fmla="*/ 38290 h 10453302"/>
              <a:gd name="connsiteX376" fmla="*/ 10702195 w 15258763"/>
              <a:gd name="connsiteY376" fmla="*/ 95726 h 10453302"/>
              <a:gd name="connsiteX377" fmla="*/ 10434161 w 15258763"/>
              <a:gd name="connsiteY377" fmla="*/ 1378457 h 10453302"/>
              <a:gd name="connsiteX378" fmla="*/ 10204418 w 15258763"/>
              <a:gd name="connsiteY378" fmla="*/ 2316574 h 10453302"/>
              <a:gd name="connsiteX379" fmla="*/ 9706642 w 15258763"/>
              <a:gd name="connsiteY379" fmla="*/ 3005803 h 10453302"/>
              <a:gd name="connsiteX380" fmla="*/ 9323737 w 15258763"/>
              <a:gd name="connsiteY380" fmla="*/ 3235546 h 10453302"/>
              <a:gd name="connsiteX381" fmla="*/ 8825960 w 15258763"/>
              <a:gd name="connsiteY381" fmla="*/ 3561015 h 10453302"/>
              <a:gd name="connsiteX382" fmla="*/ 8481347 w 15258763"/>
              <a:gd name="connsiteY382" fmla="*/ 3924776 h 10453302"/>
              <a:gd name="connsiteX383" fmla="*/ 8443055 w 15258763"/>
              <a:gd name="connsiteY383" fmla="*/ 4499135 h 10453302"/>
              <a:gd name="connsiteX384" fmla="*/ 8577072 w 15258763"/>
              <a:gd name="connsiteY384" fmla="*/ 4786314 h 10453302"/>
              <a:gd name="connsiteX385" fmla="*/ 8845106 w 15258763"/>
              <a:gd name="connsiteY385" fmla="*/ 5207508 h 10453302"/>
              <a:gd name="connsiteX386" fmla="*/ 9706642 w 15258763"/>
              <a:gd name="connsiteY386" fmla="*/ 6375363 h 10453302"/>
              <a:gd name="connsiteX387" fmla="*/ 9878949 w 15258763"/>
              <a:gd name="connsiteY387" fmla="*/ 6605106 h 10453302"/>
              <a:gd name="connsiteX388" fmla="*/ 10070401 w 15258763"/>
              <a:gd name="connsiteY388" fmla="*/ 7485789 h 10453302"/>
              <a:gd name="connsiteX389" fmla="*/ 9974675 w 15258763"/>
              <a:gd name="connsiteY389" fmla="*/ 8060146 h 10453302"/>
              <a:gd name="connsiteX390" fmla="*/ 9802368 w 15258763"/>
              <a:gd name="connsiteY390" fmla="*/ 9342877 h 10453302"/>
              <a:gd name="connsiteX391" fmla="*/ 9802368 w 15258763"/>
              <a:gd name="connsiteY391" fmla="*/ 10415012 h 10453302"/>
              <a:gd name="connsiteX392" fmla="*/ 9687496 w 15258763"/>
              <a:gd name="connsiteY392" fmla="*/ 10415012 h 10453302"/>
              <a:gd name="connsiteX393" fmla="*/ 9668351 w 15258763"/>
              <a:gd name="connsiteY393" fmla="*/ 9917235 h 10453302"/>
              <a:gd name="connsiteX394" fmla="*/ 9764078 w 15258763"/>
              <a:gd name="connsiteY394" fmla="*/ 8309034 h 10453302"/>
              <a:gd name="connsiteX395" fmla="*/ 9878949 w 15258763"/>
              <a:gd name="connsiteY395" fmla="*/ 7619805 h 10453302"/>
              <a:gd name="connsiteX396" fmla="*/ 9630061 w 15258763"/>
              <a:gd name="connsiteY396" fmla="*/ 6643397 h 10453302"/>
              <a:gd name="connsiteX397" fmla="*/ 9400317 w 15258763"/>
              <a:gd name="connsiteY397" fmla="*/ 6394509 h 10453302"/>
              <a:gd name="connsiteX398" fmla="*/ 8155877 w 15258763"/>
              <a:gd name="connsiteY398" fmla="*/ 4786314 h 10453302"/>
              <a:gd name="connsiteX399" fmla="*/ 8021861 w 15258763"/>
              <a:gd name="connsiteY399" fmla="*/ 4479990 h 10453302"/>
              <a:gd name="connsiteX400" fmla="*/ 8060151 w 15258763"/>
              <a:gd name="connsiteY400" fmla="*/ 3982211 h 10453302"/>
              <a:gd name="connsiteX401" fmla="*/ 8232458 w 15258763"/>
              <a:gd name="connsiteY401" fmla="*/ 3733323 h 10453302"/>
              <a:gd name="connsiteX402" fmla="*/ 8711089 w 15258763"/>
              <a:gd name="connsiteY402" fmla="*/ 3312126 h 10453302"/>
              <a:gd name="connsiteX403" fmla="*/ 9400317 w 15258763"/>
              <a:gd name="connsiteY403" fmla="*/ 2852641 h 10453302"/>
              <a:gd name="connsiteX404" fmla="*/ 9936385 w 15258763"/>
              <a:gd name="connsiteY404" fmla="*/ 2086831 h 10453302"/>
              <a:gd name="connsiteX405" fmla="*/ 10146983 w 15258763"/>
              <a:gd name="connsiteY405" fmla="*/ 1321021 h 10453302"/>
              <a:gd name="connsiteX406" fmla="*/ 10453306 w 15258763"/>
              <a:gd name="connsiteY406" fmla="*/ 38290 h 10453302"/>
              <a:gd name="connsiteX407" fmla="*/ 5150076 w 15258763"/>
              <a:gd name="connsiteY407" fmla="*/ 38290 h 10453302"/>
              <a:gd name="connsiteX408" fmla="*/ 5609562 w 15258763"/>
              <a:gd name="connsiteY408" fmla="*/ 38290 h 10453302"/>
              <a:gd name="connsiteX409" fmla="*/ 5590418 w 15258763"/>
              <a:gd name="connsiteY409" fmla="*/ 172307 h 10453302"/>
              <a:gd name="connsiteX410" fmla="*/ 5571272 w 15258763"/>
              <a:gd name="connsiteY410" fmla="*/ 670083 h 10453302"/>
              <a:gd name="connsiteX411" fmla="*/ 5494692 w 15258763"/>
              <a:gd name="connsiteY411" fmla="*/ 1684781 h 10453302"/>
              <a:gd name="connsiteX412" fmla="*/ 5169222 w 15258763"/>
              <a:gd name="connsiteY412" fmla="*/ 2699479 h 10453302"/>
              <a:gd name="connsiteX413" fmla="*/ 4882044 w 15258763"/>
              <a:gd name="connsiteY413" fmla="*/ 3158965 h 10453302"/>
              <a:gd name="connsiteX414" fmla="*/ 4633156 w 15258763"/>
              <a:gd name="connsiteY414" fmla="*/ 3656741 h 10453302"/>
              <a:gd name="connsiteX415" fmla="*/ 4594864 w 15258763"/>
              <a:gd name="connsiteY415" fmla="*/ 4614006 h 10453302"/>
              <a:gd name="connsiteX416" fmla="*/ 4862898 w 15258763"/>
              <a:gd name="connsiteY416" fmla="*/ 5188365 h 10453302"/>
              <a:gd name="connsiteX417" fmla="*/ 5303240 w 15258763"/>
              <a:gd name="connsiteY417" fmla="*/ 5743570 h 10453302"/>
              <a:gd name="connsiteX418" fmla="*/ 6375370 w 15258763"/>
              <a:gd name="connsiteY418" fmla="*/ 6853995 h 10453302"/>
              <a:gd name="connsiteX419" fmla="*/ 7409214 w 15258763"/>
              <a:gd name="connsiteY419" fmla="*/ 7619805 h 10453302"/>
              <a:gd name="connsiteX420" fmla="*/ 7658102 w 15258763"/>
              <a:gd name="connsiteY420" fmla="*/ 7772967 h 10453302"/>
              <a:gd name="connsiteX421" fmla="*/ 8347328 w 15258763"/>
              <a:gd name="connsiteY421" fmla="*/ 9055698 h 10453302"/>
              <a:gd name="connsiteX422" fmla="*/ 8404764 w 15258763"/>
              <a:gd name="connsiteY422" fmla="*/ 10089542 h 10453302"/>
              <a:gd name="connsiteX423" fmla="*/ 8443055 w 15258763"/>
              <a:gd name="connsiteY423" fmla="*/ 10415012 h 10453302"/>
              <a:gd name="connsiteX424" fmla="*/ 8289893 w 15258763"/>
              <a:gd name="connsiteY424" fmla="*/ 10415012 h 10453302"/>
              <a:gd name="connsiteX425" fmla="*/ 8289893 w 15258763"/>
              <a:gd name="connsiteY425" fmla="*/ 10300140 h 10453302"/>
              <a:gd name="connsiteX426" fmla="*/ 8232458 w 15258763"/>
              <a:gd name="connsiteY426" fmla="*/ 9266297 h 10453302"/>
              <a:gd name="connsiteX427" fmla="*/ 7715535 w 15258763"/>
              <a:gd name="connsiteY427" fmla="*/ 8098436 h 10453302"/>
              <a:gd name="connsiteX428" fmla="*/ 7275197 w 15258763"/>
              <a:gd name="connsiteY428" fmla="*/ 7753822 h 10453302"/>
              <a:gd name="connsiteX429" fmla="*/ 6490243 w 15258763"/>
              <a:gd name="connsiteY429" fmla="*/ 7160319 h 10453302"/>
              <a:gd name="connsiteX430" fmla="*/ 5571272 w 15258763"/>
              <a:gd name="connsiteY430" fmla="*/ 6241347 h 10453302"/>
              <a:gd name="connsiteX431" fmla="*/ 4958624 w 15258763"/>
              <a:gd name="connsiteY431" fmla="*/ 5571263 h 10453302"/>
              <a:gd name="connsiteX432" fmla="*/ 4518284 w 15258763"/>
              <a:gd name="connsiteY432" fmla="*/ 4843750 h 10453302"/>
              <a:gd name="connsiteX433" fmla="*/ 4518284 w 15258763"/>
              <a:gd name="connsiteY433" fmla="*/ 3580161 h 10453302"/>
              <a:gd name="connsiteX434" fmla="*/ 4709737 w 15258763"/>
              <a:gd name="connsiteY434" fmla="*/ 3178110 h 10453302"/>
              <a:gd name="connsiteX435" fmla="*/ 4958624 w 15258763"/>
              <a:gd name="connsiteY435" fmla="*/ 2718624 h 10453302"/>
              <a:gd name="connsiteX436" fmla="*/ 5245803 w 15258763"/>
              <a:gd name="connsiteY436" fmla="*/ 1742216 h 10453302"/>
              <a:gd name="connsiteX437" fmla="*/ 5284094 w 15258763"/>
              <a:gd name="connsiteY437" fmla="*/ 1072134 h 10453302"/>
              <a:gd name="connsiteX438" fmla="*/ 5245803 w 15258763"/>
              <a:gd name="connsiteY438" fmla="*/ 306323 h 10453302"/>
              <a:gd name="connsiteX439" fmla="*/ 5150076 w 15258763"/>
              <a:gd name="connsiteY439" fmla="*/ 38290 h 10453302"/>
              <a:gd name="connsiteX440" fmla="*/ 13593127 w 15258763"/>
              <a:gd name="connsiteY440" fmla="*/ 38289 h 10453302"/>
              <a:gd name="connsiteX441" fmla="*/ 13727143 w 15258763"/>
              <a:gd name="connsiteY441" fmla="*/ 38289 h 10453302"/>
              <a:gd name="connsiteX442" fmla="*/ 13727143 w 15258763"/>
              <a:gd name="connsiteY442" fmla="*/ 516920 h 10453302"/>
              <a:gd name="connsiteX443" fmla="*/ 13573982 w 15258763"/>
              <a:gd name="connsiteY443" fmla="*/ 2776060 h 10453302"/>
              <a:gd name="connsiteX444" fmla="*/ 13535691 w 15258763"/>
              <a:gd name="connsiteY444" fmla="*/ 3350418 h 10453302"/>
              <a:gd name="connsiteX445" fmla="*/ 13650563 w 15258763"/>
              <a:gd name="connsiteY445" fmla="*/ 3905631 h 10453302"/>
              <a:gd name="connsiteX446" fmla="*/ 13822869 w 15258763"/>
              <a:gd name="connsiteY446" fmla="*/ 4920330 h 10453302"/>
              <a:gd name="connsiteX447" fmla="*/ 13822869 w 15258763"/>
              <a:gd name="connsiteY447" fmla="*/ 5762716 h 10453302"/>
              <a:gd name="connsiteX448" fmla="*/ 13707998 w 15258763"/>
              <a:gd name="connsiteY448" fmla="*/ 7045448 h 10453302"/>
              <a:gd name="connsiteX449" fmla="*/ 13382529 w 15258763"/>
              <a:gd name="connsiteY449" fmla="*/ 8423906 h 10453302"/>
              <a:gd name="connsiteX450" fmla="*/ 13057059 w 15258763"/>
              <a:gd name="connsiteY450" fmla="*/ 9630057 h 10453302"/>
              <a:gd name="connsiteX451" fmla="*/ 12942188 w 15258763"/>
              <a:gd name="connsiteY451" fmla="*/ 10415013 h 10453302"/>
              <a:gd name="connsiteX452" fmla="*/ 12578428 w 15258763"/>
              <a:gd name="connsiteY452" fmla="*/ 10415013 h 10453302"/>
              <a:gd name="connsiteX453" fmla="*/ 12597574 w 15258763"/>
              <a:gd name="connsiteY453" fmla="*/ 10223560 h 10453302"/>
              <a:gd name="connsiteX454" fmla="*/ 12827317 w 15258763"/>
              <a:gd name="connsiteY454" fmla="*/ 9208862 h 10453302"/>
              <a:gd name="connsiteX455" fmla="*/ 13229367 w 15258763"/>
              <a:gd name="connsiteY455" fmla="*/ 8060147 h 10453302"/>
              <a:gd name="connsiteX456" fmla="*/ 13554837 w 15258763"/>
              <a:gd name="connsiteY456" fmla="*/ 6834851 h 10453302"/>
              <a:gd name="connsiteX457" fmla="*/ 13650563 w 15258763"/>
              <a:gd name="connsiteY457" fmla="*/ 5111782 h 10453302"/>
              <a:gd name="connsiteX458" fmla="*/ 13478256 w 15258763"/>
              <a:gd name="connsiteY458" fmla="*/ 4097084 h 10453302"/>
              <a:gd name="connsiteX459" fmla="*/ 13363384 w 15258763"/>
              <a:gd name="connsiteY459" fmla="*/ 3733323 h 10453302"/>
              <a:gd name="connsiteX460" fmla="*/ 13305948 w 15258763"/>
              <a:gd name="connsiteY460" fmla="*/ 3197255 h 10453302"/>
              <a:gd name="connsiteX461" fmla="*/ 13344238 w 15258763"/>
              <a:gd name="connsiteY461" fmla="*/ 2890932 h 10453302"/>
              <a:gd name="connsiteX462" fmla="*/ 13497401 w 15258763"/>
              <a:gd name="connsiteY462" fmla="*/ 1971960 h 10453302"/>
              <a:gd name="connsiteX463" fmla="*/ 13593127 w 15258763"/>
              <a:gd name="connsiteY463" fmla="*/ 497775 h 10453302"/>
              <a:gd name="connsiteX464" fmla="*/ 13593127 w 15258763"/>
              <a:gd name="connsiteY464" fmla="*/ 38289 h 10453302"/>
              <a:gd name="connsiteX465" fmla="*/ 4537430 w 15258763"/>
              <a:gd name="connsiteY465" fmla="*/ 38289 h 10453302"/>
              <a:gd name="connsiteX466" fmla="*/ 4824606 w 15258763"/>
              <a:gd name="connsiteY466" fmla="*/ 38289 h 10453302"/>
              <a:gd name="connsiteX467" fmla="*/ 4901188 w 15258763"/>
              <a:gd name="connsiteY467" fmla="*/ 306323 h 10453302"/>
              <a:gd name="connsiteX468" fmla="*/ 4996914 w 15258763"/>
              <a:gd name="connsiteY468" fmla="*/ 1148714 h 10453302"/>
              <a:gd name="connsiteX469" fmla="*/ 4958624 w 15258763"/>
              <a:gd name="connsiteY469" fmla="*/ 1665635 h 10453302"/>
              <a:gd name="connsiteX470" fmla="*/ 4843752 w 15258763"/>
              <a:gd name="connsiteY470" fmla="*/ 2354865 h 10453302"/>
              <a:gd name="connsiteX471" fmla="*/ 4556573 w 15258763"/>
              <a:gd name="connsiteY471" fmla="*/ 3044094 h 10453302"/>
              <a:gd name="connsiteX472" fmla="*/ 4307686 w 15258763"/>
              <a:gd name="connsiteY472" fmla="*/ 3561014 h 10453302"/>
              <a:gd name="connsiteX473" fmla="*/ 4173668 w 15258763"/>
              <a:gd name="connsiteY473" fmla="*/ 4231099 h 10453302"/>
              <a:gd name="connsiteX474" fmla="*/ 4403411 w 15258763"/>
              <a:gd name="connsiteY474" fmla="*/ 5150074 h 10453302"/>
              <a:gd name="connsiteX475" fmla="*/ 4901188 w 15258763"/>
              <a:gd name="connsiteY475" fmla="*/ 5858442 h 10453302"/>
              <a:gd name="connsiteX476" fmla="*/ 5992465 w 15258763"/>
              <a:gd name="connsiteY476" fmla="*/ 7007157 h 10453302"/>
              <a:gd name="connsiteX477" fmla="*/ 6911437 w 15258763"/>
              <a:gd name="connsiteY477" fmla="*/ 7811257 h 10453302"/>
              <a:gd name="connsiteX478" fmla="*/ 7351779 w 15258763"/>
              <a:gd name="connsiteY478" fmla="*/ 8136727 h 10453302"/>
              <a:gd name="connsiteX479" fmla="*/ 8041005 w 15258763"/>
              <a:gd name="connsiteY479" fmla="*/ 9457749 h 10453302"/>
              <a:gd name="connsiteX480" fmla="*/ 8098440 w 15258763"/>
              <a:gd name="connsiteY480" fmla="*/ 10280995 h 10453302"/>
              <a:gd name="connsiteX481" fmla="*/ 8098440 w 15258763"/>
              <a:gd name="connsiteY481" fmla="*/ 10415012 h 10453302"/>
              <a:gd name="connsiteX482" fmla="*/ 7811262 w 15258763"/>
              <a:gd name="connsiteY482" fmla="*/ 10415012 h 10453302"/>
              <a:gd name="connsiteX483" fmla="*/ 7772970 w 15258763"/>
              <a:gd name="connsiteY483" fmla="*/ 9630056 h 10453302"/>
              <a:gd name="connsiteX484" fmla="*/ 7485796 w 15258763"/>
              <a:gd name="connsiteY484" fmla="*/ 8825956 h 10453302"/>
              <a:gd name="connsiteX485" fmla="*/ 7026311 w 15258763"/>
              <a:gd name="connsiteY485" fmla="*/ 8289889 h 10453302"/>
              <a:gd name="connsiteX486" fmla="*/ 6126482 w 15258763"/>
              <a:gd name="connsiteY486" fmla="*/ 7485789 h 10453302"/>
              <a:gd name="connsiteX487" fmla="*/ 4728882 w 15258763"/>
              <a:gd name="connsiteY487" fmla="*/ 5973313 h 10453302"/>
              <a:gd name="connsiteX488" fmla="*/ 4192814 w 15258763"/>
              <a:gd name="connsiteY488" fmla="*/ 5188363 h 10453302"/>
              <a:gd name="connsiteX489" fmla="*/ 3963071 w 15258763"/>
              <a:gd name="connsiteY489" fmla="*/ 4231099 h 10453302"/>
              <a:gd name="connsiteX490" fmla="*/ 4097088 w 15258763"/>
              <a:gd name="connsiteY490" fmla="*/ 3522724 h 10453302"/>
              <a:gd name="connsiteX491" fmla="*/ 4345976 w 15258763"/>
              <a:gd name="connsiteY491" fmla="*/ 2948367 h 10453302"/>
              <a:gd name="connsiteX492" fmla="*/ 4594864 w 15258763"/>
              <a:gd name="connsiteY492" fmla="*/ 2239993 h 10453302"/>
              <a:gd name="connsiteX493" fmla="*/ 4748027 w 15258763"/>
              <a:gd name="connsiteY493" fmla="*/ 1110423 h 10453302"/>
              <a:gd name="connsiteX494" fmla="*/ 4652300 w 15258763"/>
              <a:gd name="connsiteY494" fmla="*/ 382904 h 10453302"/>
              <a:gd name="connsiteX495" fmla="*/ 4537430 w 15258763"/>
              <a:gd name="connsiteY495" fmla="*/ 38289 h 10453302"/>
              <a:gd name="connsiteX496" fmla="*/ 13286803 w 15258763"/>
              <a:gd name="connsiteY496" fmla="*/ 38289 h 10453302"/>
              <a:gd name="connsiteX497" fmla="*/ 13478255 w 15258763"/>
              <a:gd name="connsiteY497" fmla="*/ 38289 h 10453302"/>
              <a:gd name="connsiteX498" fmla="*/ 13420819 w 15258763"/>
              <a:gd name="connsiteY498" fmla="*/ 995552 h 10453302"/>
              <a:gd name="connsiteX499" fmla="*/ 13152785 w 15258763"/>
              <a:gd name="connsiteY499" fmla="*/ 2910076 h 10453302"/>
              <a:gd name="connsiteX500" fmla="*/ 13076205 w 15258763"/>
              <a:gd name="connsiteY500" fmla="*/ 3312126 h 10453302"/>
              <a:gd name="connsiteX501" fmla="*/ 13133640 w 15258763"/>
              <a:gd name="connsiteY501" fmla="*/ 3848194 h 10453302"/>
              <a:gd name="connsiteX502" fmla="*/ 13229367 w 15258763"/>
              <a:gd name="connsiteY502" fmla="*/ 4077937 h 10453302"/>
              <a:gd name="connsiteX503" fmla="*/ 13459110 w 15258763"/>
              <a:gd name="connsiteY503" fmla="*/ 5054346 h 10453302"/>
              <a:gd name="connsiteX504" fmla="*/ 13478255 w 15258763"/>
              <a:gd name="connsiteY504" fmla="*/ 6049894 h 10453302"/>
              <a:gd name="connsiteX505" fmla="*/ 13420819 w 15258763"/>
              <a:gd name="connsiteY505" fmla="*/ 6758268 h 10453302"/>
              <a:gd name="connsiteX506" fmla="*/ 13037914 w 15258763"/>
              <a:gd name="connsiteY506" fmla="*/ 8002710 h 10453302"/>
              <a:gd name="connsiteX507" fmla="*/ 12463557 w 15258763"/>
              <a:gd name="connsiteY507" fmla="*/ 9400313 h 10453302"/>
              <a:gd name="connsiteX508" fmla="*/ 12272104 w 15258763"/>
              <a:gd name="connsiteY508" fmla="*/ 10166124 h 10453302"/>
              <a:gd name="connsiteX509" fmla="*/ 12252959 w 15258763"/>
              <a:gd name="connsiteY509" fmla="*/ 10415012 h 10453302"/>
              <a:gd name="connsiteX510" fmla="*/ 11889199 w 15258763"/>
              <a:gd name="connsiteY510" fmla="*/ 10415012 h 10453302"/>
              <a:gd name="connsiteX511" fmla="*/ 11889199 w 15258763"/>
              <a:gd name="connsiteY511" fmla="*/ 10338430 h 10453302"/>
              <a:gd name="connsiteX512" fmla="*/ 12099797 w 15258763"/>
              <a:gd name="connsiteY512" fmla="*/ 9438603 h 10453302"/>
              <a:gd name="connsiteX513" fmla="*/ 12616719 w 15258763"/>
              <a:gd name="connsiteY513" fmla="*/ 8309034 h 10453302"/>
              <a:gd name="connsiteX514" fmla="*/ 12980479 w 15258763"/>
              <a:gd name="connsiteY514" fmla="*/ 7562369 h 10453302"/>
              <a:gd name="connsiteX515" fmla="*/ 13286803 w 15258763"/>
              <a:gd name="connsiteY515" fmla="*/ 6298783 h 10453302"/>
              <a:gd name="connsiteX516" fmla="*/ 13267658 w 15258763"/>
              <a:gd name="connsiteY516" fmla="*/ 5169219 h 10453302"/>
              <a:gd name="connsiteX517" fmla="*/ 12942188 w 15258763"/>
              <a:gd name="connsiteY517" fmla="*/ 4116228 h 10453302"/>
              <a:gd name="connsiteX518" fmla="*/ 12865606 w 15258763"/>
              <a:gd name="connsiteY518" fmla="*/ 3963066 h 10453302"/>
              <a:gd name="connsiteX519" fmla="*/ 12789027 w 15258763"/>
              <a:gd name="connsiteY519" fmla="*/ 3465288 h 10453302"/>
              <a:gd name="connsiteX520" fmla="*/ 12884753 w 15258763"/>
              <a:gd name="connsiteY520" fmla="*/ 3024947 h 10453302"/>
              <a:gd name="connsiteX521" fmla="*/ 13076205 w 15258763"/>
              <a:gd name="connsiteY521" fmla="*/ 2163411 h 10453302"/>
              <a:gd name="connsiteX522" fmla="*/ 13286803 w 15258763"/>
              <a:gd name="connsiteY522" fmla="*/ 38289 h 10453302"/>
              <a:gd name="connsiteX523" fmla="*/ 3446148 w 15258763"/>
              <a:gd name="connsiteY523" fmla="*/ 38289 h 10453302"/>
              <a:gd name="connsiteX524" fmla="*/ 3599310 w 15258763"/>
              <a:gd name="connsiteY524" fmla="*/ 38289 h 10453302"/>
              <a:gd name="connsiteX525" fmla="*/ 3618456 w 15258763"/>
              <a:gd name="connsiteY525" fmla="*/ 95725 h 10453302"/>
              <a:gd name="connsiteX526" fmla="*/ 3905634 w 15258763"/>
              <a:gd name="connsiteY526" fmla="*/ 612647 h 10453302"/>
              <a:gd name="connsiteX527" fmla="*/ 4020506 w 15258763"/>
              <a:gd name="connsiteY527" fmla="*/ 1321020 h 10453302"/>
              <a:gd name="connsiteX528" fmla="*/ 3943926 w 15258763"/>
              <a:gd name="connsiteY528" fmla="*/ 1742215 h 10453302"/>
              <a:gd name="connsiteX529" fmla="*/ 3695038 w 15258763"/>
              <a:gd name="connsiteY529" fmla="*/ 2565461 h 10453302"/>
              <a:gd name="connsiteX530" fmla="*/ 3388713 w 15258763"/>
              <a:gd name="connsiteY530" fmla="*/ 3656741 h 10453302"/>
              <a:gd name="connsiteX531" fmla="*/ 3465294 w 15258763"/>
              <a:gd name="connsiteY531" fmla="*/ 5284084 h 10453302"/>
              <a:gd name="connsiteX532" fmla="*/ 3829055 w 15258763"/>
              <a:gd name="connsiteY532" fmla="*/ 6049894 h 10453302"/>
              <a:gd name="connsiteX533" fmla="*/ 4537428 w 15258763"/>
              <a:gd name="connsiteY533" fmla="*/ 7217755 h 10453302"/>
              <a:gd name="connsiteX534" fmla="*/ 4958623 w 15258763"/>
              <a:gd name="connsiteY534" fmla="*/ 8021855 h 10453302"/>
              <a:gd name="connsiteX535" fmla="*/ 5150076 w 15258763"/>
              <a:gd name="connsiteY535" fmla="*/ 9074844 h 10453302"/>
              <a:gd name="connsiteX536" fmla="*/ 5130930 w 15258763"/>
              <a:gd name="connsiteY536" fmla="*/ 9572620 h 10453302"/>
              <a:gd name="connsiteX537" fmla="*/ 5169222 w 15258763"/>
              <a:gd name="connsiteY537" fmla="*/ 10415012 h 10453302"/>
              <a:gd name="connsiteX538" fmla="*/ 4690591 w 15258763"/>
              <a:gd name="connsiteY538" fmla="*/ 10415012 h 10453302"/>
              <a:gd name="connsiteX539" fmla="*/ 4690591 w 15258763"/>
              <a:gd name="connsiteY539" fmla="*/ 10357576 h 10453302"/>
              <a:gd name="connsiteX540" fmla="*/ 4652300 w 15258763"/>
              <a:gd name="connsiteY540" fmla="*/ 8940827 h 10453302"/>
              <a:gd name="connsiteX541" fmla="*/ 4365120 w 15258763"/>
              <a:gd name="connsiteY541" fmla="*/ 7428352 h 10453302"/>
              <a:gd name="connsiteX542" fmla="*/ 3886489 w 15258763"/>
              <a:gd name="connsiteY542" fmla="*/ 6471090 h 10453302"/>
              <a:gd name="connsiteX543" fmla="*/ 3427003 w 15258763"/>
              <a:gd name="connsiteY543" fmla="*/ 5571263 h 10453302"/>
              <a:gd name="connsiteX544" fmla="*/ 3235551 w 15258763"/>
              <a:gd name="connsiteY544" fmla="*/ 3675886 h 10453302"/>
              <a:gd name="connsiteX545" fmla="*/ 3580165 w 15258763"/>
              <a:gd name="connsiteY545" fmla="*/ 2450590 h 10453302"/>
              <a:gd name="connsiteX546" fmla="*/ 3829055 w 15258763"/>
              <a:gd name="connsiteY546" fmla="*/ 1627344 h 10453302"/>
              <a:gd name="connsiteX547" fmla="*/ 3675892 w 15258763"/>
              <a:gd name="connsiteY547" fmla="*/ 440338 h 10453302"/>
              <a:gd name="connsiteX548" fmla="*/ 3484439 w 15258763"/>
              <a:gd name="connsiteY548" fmla="*/ 134015 h 10453302"/>
              <a:gd name="connsiteX549" fmla="*/ 3446148 w 15258763"/>
              <a:gd name="connsiteY549" fmla="*/ 38289 h 10453302"/>
              <a:gd name="connsiteX550" fmla="*/ 3178115 w 15258763"/>
              <a:gd name="connsiteY550" fmla="*/ 38289 h 10453302"/>
              <a:gd name="connsiteX551" fmla="*/ 3312131 w 15258763"/>
              <a:gd name="connsiteY551" fmla="*/ 38289 h 10453302"/>
              <a:gd name="connsiteX552" fmla="*/ 3331277 w 15258763"/>
              <a:gd name="connsiteY552" fmla="*/ 95725 h 10453302"/>
              <a:gd name="connsiteX553" fmla="*/ 3656746 w 15258763"/>
              <a:gd name="connsiteY553" fmla="*/ 650936 h 10453302"/>
              <a:gd name="connsiteX554" fmla="*/ 3752472 w 15258763"/>
              <a:gd name="connsiteY554" fmla="*/ 1512472 h 10453302"/>
              <a:gd name="connsiteX555" fmla="*/ 3522729 w 15258763"/>
              <a:gd name="connsiteY555" fmla="*/ 2259137 h 10453302"/>
              <a:gd name="connsiteX556" fmla="*/ 3120679 w 15258763"/>
              <a:gd name="connsiteY556" fmla="*/ 3675886 h 10453302"/>
              <a:gd name="connsiteX557" fmla="*/ 3101534 w 15258763"/>
              <a:gd name="connsiteY557" fmla="*/ 5035201 h 10453302"/>
              <a:gd name="connsiteX558" fmla="*/ 3407858 w 15258763"/>
              <a:gd name="connsiteY558" fmla="*/ 5935023 h 10453302"/>
              <a:gd name="connsiteX559" fmla="*/ 3848199 w 15258763"/>
              <a:gd name="connsiteY559" fmla="*/ 6873140 h 10453302"/>
              <a:gd name="connsiteX560" fmla="*/ 4154524 w 15258763"/>
              <a:gd name="connsiteY560" fmla="*/ 7849548 h 10453302"/>
              <a:gd name="connsiteX561" fmla="*/ 4231104 w 15258763"/>
              <a:gd name="connsiteY561" fmla="*/ 8864246 h 10453302"/>
              <a:gd name="connsiteX562" fmla="*/ 4231104 w 15258763"/>
              <a:gd name="connsiteY562" fmla="*/ 9764073 h 10453302"/>
              <a:gd name="connsiteX563" fmla="*/ 4307685 w 15258763"/>
              <a:gd name="connsiteY563" fmla="*/ 10395866 h 10453302"/>
              <a:gd name="connsiteX564" fmla="*/ 3943926 w 15258763"/>
              <a:gd name="connsiteY564" fmla="*/ 10395866 h 10453302"/>
              <a:gd name="connsiteX565" fmla="*/ 3886489 w 15258763"/>
              <a:gd name="connsiteY565" fmla="*/ 10012961 h 10453302"/>
              <a:gd name="connsiteX566" fmla="*/ 3848199 w 15258763"/>
              <a:gd name="connsiteY566" fmla="*/ 8825956 h 10453302"/>
              <a:gd name="connsiteX567" fmla="*/ 3829053 w 15258763"/>
              <a:gd name="connsiteY567" fmla="*/ 7945274 h 10453302"/>
              <a:gd name="connsiteX568" fmla="*/ 3388713 w 15258763"/>
              <a:gd name="connsiteY568" fmla="*/ 6317928 h 10453302"/>
              <a:gd name="connsiteX569" fmla="*/ 3158969 w 15258763"/>
              <a:gd name="connsiteY569" fmla="*/ 5724425 h 10453302"/>
              <a:gd name="connsiteX570" fmla="*/ 2967517 w 15258763"/>
              <a:gd name="connsiteY570" fmla="*/ 5054345 h 10453302"/>
              <a:gd name="connsiteX571" fmla="*/ 3005807 w 15258763"/>
              <a:gd name="connsiteY571" fmla="*/ 3580160 h 10453302"/>
              <a:gd name="connsiteX572" fmla="*/ 3427003 w 15258763"/>
              <a:gd name="connsiteY572" fmla="*/ 2201702 h 10453302"/>
              <a:gd name="connsiteX573" fmla="*/ 3618455 w 15258763"/>
              <a:gd name="connsiteY573" fmla="*/ 1589054 h 10453302"/>
              <a:gd name="connsiteX574" fmla="*/ 3522729 w 15258763"/>
              <a:gd name="connsiteY574" fmla="*/ 631791 h 10453302"/>
              <a:gd name="connsiteX575" fmla="*/ 3427003 w 15258763"/>
              <a:gd name="connsiteY575" fmla="*/ 459484 h 10453302"/>
              <a:gd name="connsiteX576" fmla="*/ 3178115 w 15258763"/>
              <a:gd name="connsiteY576" fmla="*/ 38289 h 10453302"/>
              <a:gd name="connsiteX577" fmla="*/ 2948371 w 15258763"/>
              <a:gd name="connsiteY577" fmla="*/ 38288 h 10453302"/>
              <a:gd name="connsiteX578" fmla="*/ 3063244 w 15258763"/>
              <a:gd name="connsiteY578" fmla="*/ 38288 h 10453302"/>
              <a:gd name="connsiteX579" fmla="*/ 3082388 w 15258763"/>
              <a:gd name="connsiteY579" fmla="*/ 76579 h 10453302"/>
              <a:gd name="connsiteX580" fmla="*/ 3427003 w 15258763"/>
              <a:gd name="connsiteY580" fmla="*/ 650936 h 10453302"/>
              <a:gd name="connsiteX581" fmla="*/ 3522729 w 15258763"/>
              <a:gd name="connsiteY581" fmla="*/ 1608199 h 10453302"/>
              <a:gd name="connsiteX582" fmla="*/ 3292987 w 15258763"/>
              <a:gd name="connsiteY582" fmla="*/ 2278283 h 10453302"/>
              <a:gd name="connsiteX583" fmla="*/ 2890937 w 15258763"/>
              <a:gd name="connsiteY583" fmla="*/ 3561014 h 10453302"/>
              <a:gd name="connsiteX584" fmla="*/ 3005808 w 15258763"/>
              <a:gd name="connsiteY584" fmla="*/ 5743570 h 10453302"/>
              <a:gd name="connsiteX585" fmla="*/ 3178114 w 15258763"/>
              <a:gd name="connsiteY585" fmla="*/ 6260492 h 10453302"/>
              <a:gd name="connsiteX586" fmla="*/ 3541874 w 15258763"/>
              <a:gd name="connsiteY586" fmla="*/ 7945274 h 10453302"/>
              <a:gd name="connsiteX587" fmla="*/ 3541874 w 15258763"/>
              <a:gd name="connsiteY587" fmla="*/ 8825956 h 10453302"/>
              <a:gd name="connsiteX588" fmla="*/ 3522729 w 15258763"/>
              <a:gd name="connsiteY588" fmla="*/ 9476894 h 10453302"/>
              <a:gd name="connsiteX589" fmla="*/ 3637600 w 15258763"/>
              <a:gd name="connsiteY589" fmla="*/ 10357576 h 10453302"/>
              <a:gd name="connsiteX590" fmla="*/ 3637600 w 15258763"/>
              <a:gd name="connsiteY590" fmla="*/ 10415012 h 10453302"/>
              <a:gd name="connsiteX591" fmla="*/ 3350422 w 15258763"/>
              <a:gd name="connsiteY591" fmla="*/ 10415012 h 10453302"/>
              <a:gd name="connsiteX592" fmla="*/ 3312132 w 15258763"/>
              <a:gd name="connsiteY592" fmla="*/ 10280995 h 10453302"/>
              <a:gd name="connsiteX593" fmla="*/ 3197260 w 15258763"/>
              <a:gd name="connsiteY593" fmla="*/ 8634503 h 10453302"/>
              <a:gd name="connsiteX594" fmla="*/ 3216406 w 15258763"/>
              <a:gd name="connsiteY594" fmla="*/ 7658095 h 10453302"/>
              <a:gd name="connsiteX595" fmla="*/ 3120679 w 15258763"/>
              <a:gd name="connsiteY595" fmla="*/ 6911431 h 10453302"/>
              <a:gd name="connsiteX596" fmla="*/ 2814355 w 15258763"/>
              <a:gd name="connsiteY596" fmla="*/ 5762715 h 10453302"/>
              <a:gd name="connsiteX597" fmla="*/ 2737775 w 15258763"/>
              <a:gd name="connsiteY597" fmla="*/ 3618450 h 10453302"/>
              <a:gd name="connsiteX598" fmla="*/ 3158970 w 15258763"/>
              <a:gd name="connsiteY598" fmla="*/ 2278283 h 10453302"/>
              <a:gd name="connsiteX599" fmla="*/ 3388713 w 15258763"/>
              <a:gd name="connsiteY599" fmla="*/ 1627344 h 10453302"/>
              <a:gd name="connsiteX600" fmla="*/ 3292987 w 15258763"/>
              <a:gd name="connsiteY600" fmla="*/ 650936 h 10453302"/>
              <a:gd name="connsiteX601" fmla="*/ 3139825 w 15258763"/>
              <a:gd name="connsiteY601" fmla="*/ 363757 h 10453302"/>
              <a:gd name="connsiteX602" fmla="*/ 2948371 w 15258763"/>
              <a:gd name="connsiteY602" fmla="*/ 38288 h 10453302"/>
              <a:gd name="connsiteX603" fmla="*/ 14971584 w 15258763"/>
              <a:gd name="connsiteY603" fmla="*/ 38288 h 10453302"/>
              <a:gd name="connsiteX604" fmla="*/ 15163037 w 15258763"/>
              <a:gd name="connsiteY604" fmla="*/ 38288 h 10453302"/>
              <a:gd name="connsiteX605" fmla="*/ 15163037 w 15258763"/>
              <a:gd name="connsiteY605" fmla="*/ 95724 h 10453302"/>
              <a:gd name="connsiteX606" fmla="*/ 15105602 w 15258763"/>
              <a:gd name="connsiteY606" fmla="*/ 1187003 h 10453302"/>
              <a:gd name="connsiteX607" fmla="*/ 15105602 w 15258763"/>
              <a:gd name="connsiteY607" fmla="*/ 2393154 h 10453302"/>
              <a:gd name="connsiteX608" fmla="*/ 15220473 w 15258763"/>
              <a:gd name="connsiteY608" fmla="*/ 4001355 h 10453302"/>
              <a:gd name="connsiteX609" fmla="*/ 15258763 w 15258763"/>
              <a:gd name="connsiteY609" fmla="*/ 4326825 h 10453302"/>
              <a:gd name="connsiteX610" fmla="*/ 15258763 w 15258763"/>
              <a:gd name="connsiteY610" fmla="*/ 5437246 h 10453302"/>
              <a:gd name="connsiteX611" fmla="*/ 15258763 w 15258763"/>
              <a:gd name="connsiteY611" fmla="*/ 5475537 h 10453302"/>
              <a:gd name="connsiteX612" fmla="*/ 15124747 w 15258763"/>
              <a:gd name="connsiteY612" fmla="*/ 7007157 h 10453302"/>
              <a:gd name="connsiteX613" fmla="*/ 15086457 w 15258763"/>
              <a:gd name="connsiteY613" fmla="*/ 8175017 h 10453302"/>
              <a:gd name="connsiteX614" fmla="*/ 15163037 w 15258763"/>
              <a:gd name="connsiteY614" fmla="*/ 9400313 h 10453302"/>
              <a:gd name="connsiteX615" fmla="*/ 15258763 w 15258763"/>
              <a:gd name="connsiteY615" fmla="*/ 10415012 h 10453302"/>
              <a:gd name="connsiteX616" fmla="*/ 15067311 w 15258763"/>
              <a:gd name="connsiteY616" fmla="*/ 10415012 h 10453302"/>
              <a:gd name="connsiteX617" fmla="*/ 14952439 w 15258763"/>
              <a:gd name="connsiteY617" fmla="*/ 9113135 h 10453302"/>
              <a:gd name="connsiteX618" fmla="*/ 14875858 w 15258763"/>
              <a:gd name="connsiteY618" fmla="*/ 8175017 h 10453302"/>
              <a:gd name="connsiteX619" fmla="*/ 14933295 w 15258763"/>
              <a:gd name="connsiteY619" fmla="*/ 6834850 h 10453302"/>
              <a:gd name="connsiteX620" fmla="*/ 15048166 w 15258763"/>
              <a:gd name="connsiteY620" fmla="*/ 5513827 h 10453302"/>
              <a:gd name="connsiteX621" fmla="*/ 14971584 w 15258763"/>
              <a:gd name="connsiteY621" fmla="*/ 2967511 h 10453302"/>
              <a:gd name="connsiteX622" fmla="*/ 14895005 w 15258763"/>
              <a:gd name="connsiteY622" fmla="*/ 1474182 h 10453302"/>
              <a:gd name="connsiteX623" fmla="*/ 14952439 w 15258763"/>
              <a:gd name="connsiteY623" fmla="*/ 306322 h 10453302"/>
              <a:gd name="connsiteX624" fmla="*/ 14971584 w 15258763"/>
              <a:gd name="connsiteY624" fmla="*/ 38288 h 10453302"/>
              <a:gd name="connsiteX625" fmla="*/ 13842016 w 15258763"/>
              <a:gd name="connsiteY625" fmla="*/ 38288 h 10453302"/>
              <a:gd name="connsiteX626" fmla="*/ 13976032 w 15258763"/>
              <a:gd name="connsiteY626" fmla="*/ 38288 h 10453302"/>
              <a:gd name="connsiteX627" fmla="*/ 13976032 w 15258763"/>
              <a:gd name="connsiteY627" fmla="*/ 76579 h 10453302"/>
              <a:gd name="connsiteX628" fmla="*/ 13976032 w 15258763"/>
              <a:gd name="connsiteY628" fmla="*/ 708372 h 10453302"/>
              <a:gd name="connsiteX629" fmla="*/ 13937742 w 15258763"/>
              <a:gd name="connsiteY629" fmla="*/ 2450589 h 10453302"/>
              <a:gd name="connsiteX630" fmla="*/ 14014322 w 15258763"/>
              <a:gd name="connsiteY630" fmla="*/ 3848192 h 10453302"/>
              <a:gd name="connsiteX631" fmla="*/ 14129194 w 15258763"/>
              <a:gd name="connsiteY631" fmla="*/ 5379810 h 10453302"/>
              <a:gd name="connsiteX632" fmla="*/ 13918595 w 15258763"/>
              <a:gd name="connsiteY632" fmla="*/ 7409207 h 10453302"/>
              <a:gd name="connsiteX633" fmla="*/ 13650563 w 15258763"/>
              <a:gd name="connsiteY633" fmla="*/ 9400313 h 10453302"/>
              <a:gd name="connsiteX634" fmla="*/ 13612272 w 15258763"/>
              <a:gd name="connsiteY634" fmla="*/ 10395866 h 10453302"/>
              <a:gd name="connsiteX635" fmla="*/ 13286803 w 15258763"/>
              <a:gd name="connsiteY635" fmla="*/ 10395866 h 10453302"/>
              <a:gd name="connsiteX636" fmla="*/ 13325093 w 15258763"/>
              <a:gd name="connsiteY636" fmla="*/ 9783218 h 10453302"/>
              <a:gd name="connsiteX637" fmla="*/ 13535690 w 15258763"/>
              <a:gd name="connsiteY637" fmla="*/ 8672793 h 10453302"/>
              <a:gd name="connsiteX638" fmla="*/ 13822869 w 15258763"/>
              <a:gd name="connsiteY638" fmla="*/ 7141173 h 10453302"/>
              <a:gd name="connsiteX639" fmla="*/ 13976032 w 15258763"/>
              <a:gd name="connsiteY639" fmla="*/ 5513827 h 10453302"/>
              <a:gd name="connsiteX640" fmla="*/ 13976032 w 15258763"/>
              <a:gd name="connsiteY640" fmla="*/ 4652295 h 10453302"/>
              <a:gd name="connsiteX641" fmla="*/ 13822869 w 15258763"/>
              <a:gd name="connsiteY641" fmla="*/ 3714177 h 10453302"/>
              <a:gd name="connsiteX642" fmla="*/ 13765434 w 15258763"/>
              <a:gd name="connsiteY642" fmla="*/ 2814349 h 10453302"/>
              <a:gd name="connsiteX643" fmla="*/ 13842016 w 15258763"/>
              <a:gd name="connsiteY643" fmla="*/ 1952812 h 10453302"/>
              <a:gd name="connsiteX644" fmla="*/ 13880305 w 15258763"/>
              <a:gd name="connsiteY644" fmla="*/ 440338 h 10453302"/>
              <a:gd name="connsiteX645" fmla="*/ 13842016 w 15258763"/>
              <a:gd name="connsiteY645" fmla="*/ 38288 h 10453302"/>
              <a:gd name="connsiteX646" fmla="*/ 497781 w 15258763"/>
              <a:gd name="connsiteY646" fmla="*/ 38288 h 10453302"/>
              <a:gd name="connsiteX647" fmla="*/ 689233 w 15258763"/>
              <a:gd name="connsiteY647" fmla="*/ 38288 h 10453302"/>
              <a:gd name="connsiteX648" fmla="*/ 995556 w 15258763"/>
              <a:gd name="connsiteY648" fmla="*/ 765808 h 10453302"/>
              <a:gd name="connsiteX649" fmla="*/ 1091284 w 15258763"/>
              <a:gd name="connsiteY649" fmla="*/ 1033840 h 10453302"/>
              <a:gd name="connsiteX650" fmla="*/ 1148718 w 15258763"/>
              <a:gd name="connsiteY650" fmla="*/ 2278282 h 10453302"/>
              <a:gd name="connsiteX651" fmla="*/ 861540 w 15258763"/>
              <a:gd name="connsiteY651" fmla="*/ 3388706 h 10453302"/>
              <a:gd name="connsiteX652" fmla="*/ 402054 w 15258763"/>
              <a:gd name="connsiteY652" fmla="*/ 5092635 h 10453302"/>
              <a:gd name="connsiteX653" fmla="*/ 268038 w 15258763"/>
              <a:gd name="connsiteY653" fmla="*/ 6547671 h 10453302"/>
              <a:gd name="connsiteX654" fmla="*/ 363764 w 15258763"/>
              <a:gd name="connsiteY654" fmla="*/ 7658095 h 10453302"/>
              <a:gd name="connsiteX655" fmla="*/ 459490 w 15258763"/>
              <a:gd name="connsiteY655" fmla="*/ 8864246 h 10453302"/>
              <a:gd name="connsiteX656" fmla="*/ 497781 w 15258763"/>
              <a:gd name="connsiteY656" fmla="*/ 9859799 h 10453302"/>
              <a:gd name="connsiteX657" fmla="*/ 555216 w 15258763"/>
              <a:gd name="connsiteY657" fmla="*/ 10415012 h 10453302"/>
              <a:gd name="connsiteX658" fmla="*/ 421200 w 15258763"/>
              <a:gd name="connsiteY658" fmla="*/ 10415012 h 10453302"/>
              <a:gd name="connsiteX659" fmla="*/ 421200 w 15258763"/>
              <a:gd name="connsiteY659" fmla="*/ 10357576 h 10453302"/>
              <a:gd name="connsiteX660" fmla="*/ 382908 w 15258763"/>
              <a:gd name="connsiteY660" fmla="*/ 9630056 h 10453302"/>
              <a:gd name="connsiteX661" fmla="*/ 306328 w 15258763"/>
              <a:gd name="connsiteY661" fmla="*/ 8136727 h 10453302"/>
              <a:gd name="connsiteX662" fmla="*/ 153166 w 15258763"/>
              <a:gd name="connsiteY662" fmla="*/ 6605106 h 10453302"/>
              <a:gd name="connsiteX663" fmla="*/ 229747 w 15258763"/>
              <a:gd name="connsiteY663" fmla="*/ 5130926 h 10453302"/>
              <a:gd name="connsiteX664" fmla="*/ 593506 w 15258763"/>
              <a:gd name="connsiteY664" fmla="*/ 3695030 h 10453302"/>
              <a:gd name="connsiteX665" fmla="*/ 938122 w 15258763"/>
              <a:gd name="connsiteY665" fmla="*/ 2297427 h 10453302"/>
              <a:gd name="connsiteX666" fmla="*/ 784959 w 15258763"/>
              <a:gd name="connsiteY666" fmla="*/ 765808 h 10453302"/>
              <a:gd name="connsiteX667" fmla="*/ 612652 w 15258763"/>
              <a:gd name="connsiteY667" fmla="*/ 325467 h 10453302"/>
              <a:gd name="connsiteX668" fmla="*/ 497781 w 15258763"/>
              <a:gd name="connsiteY668" fmla="*/ 38288 h 10453302"/>
              <a:gd name="connsiteX669" fmla="*/ 14646116 w 15258763"/>
              <a:gd name="connsiteY669" fmla="*/ 38287 h 10453302"/>
              <a:gd name="connsiteX670" fmla="*/ 14818423 w 15258763"/>
              <a:gd name="connsiteY670" fmla="*/ 38287 h 10453302"/>
              <a:gd name="connsiteX671" fmla="*/ 14799279 w 15258763"/>
              <a:gd name="connsiteY671" fmla="*/ 536064 h 10453302"/>
              <a:gd name="connsiteX672" fmla="*/ 14760987 w 15258763"/>
              <a:gd name="connsiteY672" fmla="*/ 1914522 h 10453302"/>
              <a:gd name="connsiteX673" fmla="*/ 14799279 w 15258763"/>
              <a:gd name="connsiteY673" fmla="*/ 2699477 h 10453302"/>
              <a:gd name="connsiteX674" fmla="*/ 14933295 w 15258763"/>
              <a:gd name="connsiteY674" fmla="*/ 4288533 h 10453302"/>
              <a:gd name="connsiteX675" fmla="*/ 14895005 w 15258763"/>
              <a:gd name="connsiteY675" fmla="*/ 5820151 h 10453302"/>
              <a:gd name="connsiteX676" fmla="*/ 14741842 w 15258763"/>
              <a:gd name="connsiteY676" fmla="*/ 7217755 h 10453302"/>
              <a:gd name="connsiteX677" fmla="*/ 14703552 w 15258763"/>
              <a:gd name="connsiteY677" fmla="*/ 8232453 h 10453302"/>
              <a:gd name="connsiteX678" fmla="*/ 14760987 w 15258763"/>
              <a:gd name="connsiteY678" fmla="*/ 8921682 h 10453302"/>
              <a:gd name="connsiteX679" fmla="*/ 14837568 w 15258763"/>
              <a:gd name="connsiteY679" fmla="*/ 9936380 h 10453302"/>
              <a:gd name="connsiteX680" fmla="*/ 14875858 w 15258763"/>
              <a:gd name="connsiteY680" fmla="*/ 10434157 h 10453302"/>
              <a:gd name="connsiteX681" fmla="*/ 14684406 w 15258763"/>
              <a:gd name="connsiteY681" fmla="*/ 10434157 h 10453302"/>
              <a:gd name="connsiteX682" fmla="*/ 14684406 w 15258763"/>
              <a:gd name="connsiteY682" fmla="*/ 10415012 h 10453302"/>
              <a:gd name="connsiteX683" fmla="*/ 14550390 w 15258763"/>
              <a:gd name="connsiteY683" fmla="*/ 8711084 h 10453302"/>
              <a:gd name="connsiteX684" fmla="*/ 14607826 w 15258763"/>
              <a:gd name="connsiteY684" fmla="*/ 6758268 h 10453302"/>
              <a:gd name="connsiteX685" fmla="*/ 14760987 w 15258763"/>
              <a:gd name="connsiteY685" fmla="*/ 5379810 h 10453302"/>
              <a:gd name="connsiteX686" fmla="*/ 14684406 w 15258763"/>
              <a:gd name="connsiteY686" fmla="*/ 3350416 h 10453302"/>
              <a:gd name="connsiteX687" fmla="*/ 14588680 w 15258763"/>
              <a:gd name="connsiteY687" fmla="*/ 1608198 h 10453302"/>
              <a:gd name="connsiteX688" fmla="*/ 14646116 w 15258763"/>
              <a:gd name="connsiteY688" fmla="*/ 38287 h 10453302"/>
              <a:gd name="connsiteX689" fmla="*/ 880685 w 15258763"/>
              <a:gd name="connsiteY689" fmla="*/ 38287 h 10453302"/>
              <a:gd name="connsiteX690" fmla="*/ 1072137 w 15258763"/>
              <a:gd name="connsiteY690" fmla="*/ 38287 h 10453302"/>
              <a:gd name="connsiteX691" fmla="*/ 1340171 w 15258763"/>
              <a:gd name="connsiteY691" fmla="*/ 631790 h 10453302"/>
              <a:gd name="connsiteX692" fmla="*/ 1589059 w 15258763"/>
              <a:gd name="connsiteY692" fmla="*/ 1263583 h 10453302"/>
              <a:gd name="connsiteX693" fmla="*/ 1569914 w 15258763"/>
              <a:gd name="connsiteY693" fmla="*/ 2259136 h 10453302"/>
              <a:gd name="connsiteX694" fmla="*/ 1474187 w 15258763"/>
              <a:gd name="connsiteY694" fmla="*/ 2508025 h 10453302"/>
              <a:gd name="connsiteX695" fmla="*/ 670087 w 15258763"/>
              <a:gd name="connsiteY695" fmla="*/ 5437246 h 10453302"/>
              <a:gd name="connsiteX696" fmla="*/ 574361 w 15258763"/>
              <a:gd name="connsiteY696" fmla="*/ 6547671 h 10453302"/>
              <a:gd name="connsiteX697" fmla="*/ 670087 w 15258763"/>
              <a:gd name="connsiteY697" fmla="*/ 7715531 h 10453302"/>
              <a:gd name="connsiteX698" fmla="*/ 727523 w 15258763"/>
              <a:gd name="connsiteY698" fmla="*/ 8883392 h 10453302"/>
              <a:gd name="connsiteX699" fmla="*/ 765813 w 15258763"/>
              <a:gd name="connsiteY699" fmla="*/ 9955525 h 10453302"/>
              <a:gd name="connsiteX700" fmla="*/ 804104 w 15258763"/>
              <a:gd name="connsiteY700" fmla="*/ 10415012 h 10453302"/>
              <a:gd name="connsiteX701" fmla="*/ 670087 w 15258763"/>
              <a:gd name="connsiteY701" fmla="*/ 10415012 h 10453302"/>
              <a:gd name="connsiteX702" fmla="*/ 612651 w 15258763"/>
              <a:gd name="connsiteY702" fmla="*/ 9113135 h 10453302"/>
              <a:gd name="connsiteX703" fmla="*/ 593506 w 15258763"/>
              <a:gd name="connsiteY703" fmla="*/ 8404760 h 10453302"/>
              <a:gd name="connsiteX704" fmla="*/ 440344 w 15258763"/>
              <a:gd name="connsiteY704" fmla="*/ 6815705 h 10453302"/>
              <a:gd name="connsiteX705" fmla="*/ 536070 w 15258763"/>
              <a:gd name="connsiteY705" fmla="*/ 5245794 h 10453302"/>
              <a:gd name="connsiteX706" fmla="*/ 1072137 w 15258763"/>
              <a:gd name="connsiteY706" fmla="*/ 3254689 h 10453302"/>
              <a:gd name="connsiteX707" fmla="*/ 1378461 w 15258763"/>
              <a:gd name="connsiteY707" fmla="*/ 2259136 h 10453302"/>
              <a:gd name="connsiteX708" fmla="*/ 1378461 w 15258763"/>
              <a:gd name="connsiteY708" fmla="*/ 1244438 h 10453302"/>
              <a:gd name="connsiteX709" fmla="*/ 1148718 w 15258763"/>
              <a:gd name="connsiteY709" fmla="*/ 631790 h 10453302"/>
              <a:gd name="connsiteX710" fmla="*/ 880685 w 15258763"/>
              <a:gd name="connsiteY710" fmla="*/ 38287 h 10453302"/>
              <a:gd name="connsiteX711" fmla="*/ 14071758 w 15258763"/>
              <a:gd name="connsiteY711" fmla="*/ 38287 h 10453302"/>
              <a:gd name="connsiteX712" fmla="*/ 14205774 w 15258763"/>
              <a:gd name="connsiteY712" fmla="*/ 38287 h 10453302"/>
              <a:gd name="connsiteX713" fmla="*/ 14205774 w 15258763"/>
              <a:gd name="connsiteY713" fmla="*/ 76578 h 10453302"/>
              <a:gd name="connsiteX714" fmla="*/ 14205774 w 15258763"/>
              <a:gd name="connsiteY714" fmla="*/ 1569907 h 10453302"/>
              <a:gd name="connsiteX715" fmla="*/ 14205774 w 15258763"/>
              <a:gd name="connsiteY715" fmla="*/ 2565460 h 10453302"/>
              <a:gd name="connsiteX716" fmla="*/ 14244065 w 15258763"/>
              <a:gd name="connsiteY716" fmla="*/ 3197253 h 10453302"/>
              <a:gd name="connsiteX717" fmla="*/ 14378082 w 15258763"/>
              <a:gd name="connsiteY717" fmla="*/ 4250243 h 10453302"/>
              <a:gd name="connsiteX718" fmla="*/ 14378082 w 15258763"/>
              <a:gd name="connsiteY718" fmla="*/ 5571263 h 10453302"/>
              <a:gd name="connsiteX719" fmla="*/ 14224921 w 15258763"/>
              <a:gd name="connsiteY719" fmla="*/ 6834850 h 10453302"/>
              <a:gd name="connsiteX720" fmla="*/ 14110048 w 15258763"/>
              <a:gd name="connsiteY720" fmla="*/ 8041000 h 10453302"/>
              <a:gd name="connsiteX721" fmla="*/ 14071758 w 15258763"/>
              <a:gd name="connsiteY721" fmla="*/ 9093989 h 10453302"/>
              <a:gd name="connsiteX722" fmla="*/ 14071758 w 15258763"/>
              <a:gd name="connsiteY722" fmla="*/ 9993816 h 10453302"/>
              <a:gd name="connsiteX723" fmla="*/ 14090903 w 15258763"/>
              <a:gd name="connsiteY723" fmla="*/ 10453302 h 10453302"/>
              <a:gd name="connsiteX724" fmla="*/ 13842016 w 15258763"/>
              <a:gd name="connsiteY724" fmla="*/ 10453302 h 10453302"/>
              <a:gd name="connsiteX725" fmla="*/ 13842016 w 15258763"/>
              <a:gd name="connsiteY725" fmla="*/ 10415012 h 10453302"/>
              <a:gd name="connsiteX726" fmla="*/ 13842016 w 15258763"/>
              <a:gd name="connsiteY726" fmla="*/ 9610911 h 10453302"/>
              <a:gd name="connsiteX727" fmla="*/ 14148339 w 15258763"/>
              <a:gd name="connsiteY727" fmla="*/ 6451945 h 10453302"/>
              <a:gd name="connsiteX728" fmla="*/ 14263210 w 15258763"/>
              <a:gd name="connsiteY728" fmla="*/ 5379810 h 10453302"/>
              <a:gd name="connsiteX729" fmla="*/ 14167484 w 15258763"/>
              <a:gd name="connsiteY729" fmla="*/ 3848192 h 10453302"/>
              <a:gd name="connsiteX730" fmla="*/ 14071758 w 15258763"/>
              <a:gd name="connsiteY730" fmla="*/ 2622896 h 10453302"/>
              <a:gd name="connsiteX731" fmla="*/ 14090903 w 15258763"/>
              <a:gd name="connsiteY731" fmla="*/ 689226 h 10453302"/>
              <a:gd name="connsiteX732" fmla="*/ 14071758 w 15258763"/>
              <a:gd name="connsiteY732" fmla="*/ 38287 h 10453302"/>
              <a:gd name="connsiteX733" fmla="*/ 14339792 w 15258763"/>
              <a:gd name="connsiteY733" fmla="*/ 38287 h 10453302"/>
              <a:gd name="connsiteX734" fmla="*/ 14492953 w 15258763"/>
              <a:gd name="connsiteY734" fmla="*/ 38287 h 10453302"/>
              <a:gd name="connsiteX735" fmla="*/ 14492953 w 15258763"/>
              <a:gd name="connsiteY735" fmla="*/ 57431 h 10453302"/>
              <a:gd name="connsiteX736" fmla="*/ 14473808 w 15258763"/>
              <a:gd name="connsiteY736" fmla="*/ 2010247 h 10453302"/>
              <a:gd name="connsiteX737" fmla="*/ 14550390 w 15258763"/>
              <a:gd name="connsiteY737" fmla="*/ 3216398 h 10453302"/>
              <a:gd name="connsiteX738" fmla="*/ 14684406 w 15258763"/>
              <a:gd name="connsiteY738" fmla="*/ 4767165 h 10453302"/>
              <a:gd name="connsiteX739" fmla="*/ 14531245 w 15258763"/>
              <a:gd name="connsiteY739" fmla="*/ 6566816 h 10453302"/>
              <a:gd name="connsiteX740" fmla="*/ 14416374 w 15258763"/>
              <a:gd name="connsiteY740" fmla="*/ 8289889 h 10453302"/>
              <a:gd name="connsiteX741" fmla="*/ 14435519 w 15258763"/>
              <a:gd name="connsiteY741" fmla="*/ 8864246 h 10453302"/>
              <a:gd name="connsiteX742" fmla="*/ 14492953 w 15258763"/>
              <a:gd name="connsiteY742" fmla="*/ 9993816 h 10453302"/>
              <a:gd name="connsiteX743" fmla="*/ 14531245 w 15258763"/>
              <a:gd name="connsiteY743" fmla="*/ 10415012 h 10453302"/>
              <a:gd name="connsiteX744" fmla="*/ 14320647 w 15258763"/>
              <a:gd name="connsiteY744" fmla="*/ 10415012 h 10453302"/>
              <a:gd name="connsiteX745" fmla="*/ 14282356 w 15258763"/>
              <a:gd name="connsiteY745" fmla="*/ 9974671 h 10453302"/>
              <a:gd name="connsiteX746" fmla="*/ 14263211 w 15258763"/>
              <a:gd name="connsiteY746" fmla="*/ 8730230 h 10453302"/>
              <a:gd name="connsiteX747" fmla="*/ 14416374 w 15258763"/>
              <a:gd name="connsiteY747" fmla="*/ 6356218 h 10453302"/>
              <a:gd name="connsiteX748" fmla="*/ 14531245 w 15258763"/>
              <a:gd name="connsiteY748" fmla="*/ 5207505 h 10453302"/>
              <a:gd name="connsiteX749" fmla="*/ 14416374 w 15258763"/>
              <a:gd name="connsiteY749" fmla="*/ 3484431 h 10453302"/>
              <a:gd name="connsiteX750" fmla="*/ 14320647 w 15258763"/>
              <a:gd name="connsiteY750" fmla="*/ 2182554 h 10453302"/>
              <a:gd name="connsiteX751" fmla="*/ 14339792 w 15258763"/>
              <a:gd name="connsiteY751" fmla="*/ 95723 h 10453302"/>
              <a:gd name="connsiteX752" fmla="*/ 14339792 w 15258763"/>
              <a:gd name="connsiteY752" fmla="*/ 38287 h 10453302"/>
              <a:gd name="connsiteX753" fmla="*/ 2527174 w 15258763"/>
              <a:gd name="connsiteY753" fmla="*/ 38287 h 10453302"/>
              <a:gd name="connsiteX754" fmla="*/ 2642046 w 15258763"/>
              <a:gd name="connsiteY754" fmla="*/ 38287 h 10453302"/>
              <a:gd name="connsiteX755" fmla="*/ 2910079 w 15258763"/>
              <a:gd name="connsiteY755" fmla="*/ 478628 h 10453302"/>
              <a:gd name="connsiteX756" fmla="*/ 3120677 w 15258763"/>
              <a:gd name="connsiteY756" fmla="*/ 880678 h 10453302"/>
              <a:gd name="connsiteX757" fmla="*/ 3197258 w 15258763"/>
              <a:gd name="connsiteY757" fmla="*/ 1627343 h 10453302"/>
              <a:gd name="connsiteX758" fmla="*/ 3044096 w 15258763"/>
              <a:gd name="connsiteY758" fmla="*/ 2105974 h 10453302"/>
              <a:gd name="connsiteX759" fmla="*/ 2718627 w 15258763"/>
              <a:gd name="connsiteY759" fmla="*/ 2871783 h 10453302"/>
              <a:gd name="connsiteX760" fmla="*/ 2431448 w 15258763"/>
              <a:gd name="connsiteY760" fmla="*/ 5686135 h 10453302"/>
              <a:gd name="connsiteX761" fmla="*/ 2603755 w 15258763"/>
              <a:gd name="connsiteY761" fmla="*/ 6758268 h 10453302"/>
              <a:gd name="connsiteX762" fmla="*/ 2527174 w 15258763"/>
              <a:gd name="connsiteY762" fmla="*/ 7926129 h 10453302"/>
              <a:gd name="connsiteX763" fmla="*/ 2450593 w 15258763"/>
              <a:gd name="connsiteY763" fmla="*/ 8328179 h 10453302"/>
              <a:gd name="connsiteX764" fmla="*/ 2469738 w 15258763"/>
              <a:gd name="connsiteY764" fmla="*/ 9381168 h 10453302"/>
              <a:gd name="connsiteX765" fmla="*/ 2680336 w 15258763"/>
              <a:gd name="connsiteY765" fmla="*/ 10415012 h 10453302"/>
              <a:gd name="connsiteX766" fmla="*/ 2450593 w 15258763"/>
              <a:gd name="connsiteY766" fmla="*/ 10415012 h 10453302"/>
              <a:gd name="connsiteX767" fmla="*/ 2431448 w 15258763"/>
              <a:gd name="connsiteY767" fmla="*/ 10357576 h 10453302"/>
              <a:gd name="connsiteX768" fmla="*/ 2316576 w 15258763"/>
              <a:gd name="connsiteY768" fmla="*/ 9878945 h 10453302"/>
              <a:gd name="connsiteX769" fmla="*/ 2201705 w 15258763"/>
              <a:gd name="connsiteY769" fmla="*/ 8500486 h 10453302"/>
              <a:gd name="connsiteX770" fmla="*/ 2316576 w 15258763"/>
              <a:gd name="connsiteY770" fmla="*/ 7849548 h 10453302"/>
              <a:gd name="connsiteX771" fmla="*/ 2431448 w 15258763"/>
              <a:gd name="connsiteY771" fmla="*/ 6853995 h 10453302"/>
              <a:gd name="connsiteX772" fmla="*/ 2297431 w 15258763"/>
              <a:gd name="connsiteY772" fmla="*/ 5686135 h 10453302"/>
              <a:gd name="connsiteX773" fmla="*/ 2412303 w 15258763"/>
              <a:gd name="connsiteY773" fmla="*/ 3580158 h 10453302"/>
              <a:gd name="connsiteX774" fmla="*/ 2852643 w 15258763"/>
              <a:gd name="connsiteY774" fmla="*/ 2335716 h 10453302"/>
              <a:gd name="connsiteX775" fmla="*/ 3063241 w 15258763"/>
              <a:gd name="connsiteY775" fmla="*/ 1780505 h 10453302"/>
              <a:gd name="connsiteX776" fmla="*/ 3005805 w 15258763"/>
              <a:gd name="connsiteY776" fmla="*/ 804097 h 10453302"/>
              <a:gd name="connsiteX777" fmla="*/ 2756917 w 15258763"/>
              <a:gd name="connsiteY777" fmla="*/ 363756 h 10453302"/>
              <a:gd name="connsiteX778" fmla="*/ 2527174 w 15258763"/>
              <a:gd name="connsiteY778" fmla="*/ 38287 h 10453302"/>
              <a:gd name="connsiteX779" fmla="*/ 1225299 w 15258763"/>
              <a:gd name="connsiteY779" fmla="*/ 38286 h 10453302"/>
              <a:gd name="connsiteX780" fmla="*/ 1397606 w 15258763"/>
              <a:gd name="connsiteY780" fmla="*/ 38286 h 10453302"/>
              <a:gd name="connsiteX781" fmla="*/ 1684785 w 15258763"/>
              <a:gd name="connsiteY781" fmla="*/ 574354 h 10453302"/>
              <a:gd name="connsiteX782" fmla="*/ 1971964 w 15258763"/>
              <a:gd name="connsiteY782" fmla="*/ 1244437 h 10453302"/>
              <a:gd name="connsiteX783" fmla="*/ 1971964 w 15258763"/>
              <a:gd name="connsiteY783" fmla="*/ 2105973 h 10453302"/>
              <a:gd name="connsiteX784" fmla="*/ 1837947 w 15258763"/>
              <a:gd name="connsiteY784" fmla="*/ 2469733 h 10453302"/>
              <a:gd name="connsiteX785" fmla="*/ 1493332 w 15258763"/>
              <a:gd name="connsiteY785" fmla="*/ 3388705 h 10453302"/>
              <a:gd name="connsiteX786" fmla="*/ 957265 w 15258763"/>
              <a:gd name="connsiteY786" fmla="*/ 5609554 h 10453302"/>
              <a:gd name="connsiteX787" fmla="*/ 861539 w 15258763"/>
              <a:gd name="connsiteY787" fmla="*/ 6662542 h 10453302"/>
              <a:gd name="connsiteX788" fmla="*/ 899829 w 15258763"/>
              <a:gd name="connsiteY788" fmla="*/ 7409207 h 10453302"/>
              <a:gd name="connsiteX789" fmla="*/ 957265 w 15258763"/>
              <a:gd name="connsiteY789" fmla="*/ 8443051 h 10453302"/>
              <a:gd name="connsiteX790" fmla="*/ 957265 w 15258763"/>
              <a:gd name="connsiteY790" fmla="*/ 9572620 h 10453302"/>
              <a:gd name="connsiteX791" fmla="*/ 1033846 w 15258763"/>
              <a:gd name="connsiteY791" fmla="*/ 10415012 h 10453302"/>
              <a:gd name="connsiteX792" fmla="*/ 899829 w 15258763"/>
              <a:gd name="connsiteY792" fmla="*/ 10415012 h 10453302"/>
              <a:gd name="connsiteX793" fmla="*/ 899829 w 15258763"/>
              <a:gd name="connsiteY793" fmla="*/ 10357576 h 10453302"/>
              <a:gd name="connsiteX794" fmla="*/ 823249 w 15258763"/>
              <a:gd name="connsiteY794" fmla="*/ 8787665 h 10453302"/>
              <a:gd name="connsiteX795" fmla="*/ 823249 w 15258763"/>
              <a:gd name="connsiteY795" fmla="*/ 8117582 h 10453302"/>
              <a:gd name="connsiteX796" fmla="*/ 727522 w 15258763"/>
              <a:gd name="connsiteY796" fmla="*/ 6834850 h 10453302"/>
              <a:gd name="connsiteX797" fmla="*/ 746668 w 15258763"/>
              <a:gd name="connsiteY797" fmla="*/ 5858442 h 10453302"/>
              <a:gd name="connsiteX798" fmla="*/ 1608204 w 15258763"/>
              <a:gd name="connsiteY798" fmla="*/ 2603750 h 10453302"/>
              <a:gd name="connsiteX799" fmla="*/ 1780511 w 15258763"/>
              <a:gd name="connsiteY799" fmla="*/ 2144264 h 10453302"/>
              <a:gd name="connsiteX800" fmla="*/ 1799656 w 15258763"/>
              <a:gd name="connsiteY800" fmla="*/ 1321018 h 10453302"/>
              <a:gd name="connsiteX801" fmla="*/ 1512478 w 15258763"/>
              <a:gd name="connsiteY801" fmla="*/ 612644 h 10453302"/>
              <a:gd name="connsiteX802" fmla="*/ 1225299 w 15258763"/>
              <a:gd name="connsiteY802" fmla="*/ 38286 h 10453302"/>
              <a:gd name="connsiteX803" fmla="*/ 2297432 w 15258763"/>
              <a:gd name="connsiteY803" fmla="*/ 38286 h 10453302"/>
              <a:gd name="connsiteX804" fmla="*/ 2412302 w 15258763"/>
              <a:gd name="connsiteY804" fmla="*/ 38286 h 10453302"/>
              <a:gd name="connsiteX805" fmla="*/ 2527174 w 15258763"/>
              <a:gd name="connsiteY805" fmla="*/ 248884 h 10453302"/>
              <a:gd name="connsiteX806" fmla="*/ 2871788 w 15258763"/>
              <a:gd name="connsiteY806" fmla="*/ 842387 h 10453302"/>
              <a:gd name="connsiteX807" fmla="*/ 3024951 w 15258763"/>
              <a:gd name="connsiteY807" fmla="*/ 1397599 h 10453302"/>
              <a:gd name="connsiteX808" fmla="*/ 2910079 w 15258763"/>
              <a:gd name="connsiteY808" fmla="*/ 1933666 h 10453302"/>
              <a:gd name="connsiteX809" fmla="*/ 2603755 w 15258763"/>
              <a:gd name="connsiteY809" fmla="*/ 2661186 h 10453302"/>
              <a:gd name="connsiteX810" fmla="*/ 2144269 w 15258763"/>
              <a:gd name="connsiteY810" fmla="*/ 5666989 h 10453302"/>
              <a:gd name="connsiteX811" fmla="*/ 2239995 w 15258763"/>
              <a:gd name="connsiteY811" fmla="*/ 6758268 h 10453302"/>
              <a:gd name="connsiteX812" fmla="*/ 2144269 w 15258763"/>
              <a:gd name="connsiteY812" fmla="*/ 7772967 h 10453302"/>
              <a:gd name="connsiteX813" fmla="*/ 2067689 w 15258763"/>
              <a:gd name="connsiteY813" fmla="*/ 8060146 h 10453302"/>
              <a:gd name="connsiteX814" fmla="*/ 2010253 w 15258763"/>
              <a:gd name="connsiteY814" fmla="*/ 9362023 h 10453302"/>
              <a:gd name="connsiteX815" fmla="*/ 2239995 w 15258763"/>
              <a:gd name="connsiteY815" fmla="*/ 10415012 h 10453302"/>
              <a:gd name="connsiteX816" fmla="*/ 2029398 w 15258763"/>
              <a:gd name="connsiteY816" fmla="*/ 10415012 h 10453302"/>
              <a:gd name="connsiteX817" fmla="*/ 1857090 w 15258763"/>
              <a:gd name="connsiteY817" fmla="*/ 9649202 h 10453302"/>
              <a:gd name="connsiteX818" fmla="*/ 1952816 w 15258763"/>
              <a:gd name="connsiteY818" fmla="*/ 7792112 h 10453302"/>
              <a:gd name="connsiteX819" fmla="*/ 2048544 w 15258763"/>
              <a:gd name="connsiteY819" fmla="*/ 6892285 h 10453302"/>
              <a:gd name="connsiteX820" fmla="*/ 1991108 w 15258763"/>
              <a:gd name="connsiteY820" fmla="*/ 5590408 h 10453302"/>
              <a:gd name="connsiteX821" fmla="*/ 2105978 w 15258763"/>
              <a:gd name="connsiteY821" fmla="*/ 3924772 h 10453302"/>
              <a:gd name="connsiteX822" fmla="*/ 2603755 w 15258763"/>
              <a:gd name="connsiteY822" fmla="*/ 2450588 h 10453302"/>
              <a:gd name="connsiteX823" fmla="*/ 2871788 w 15258763"/>
              <a:gd name="connsiteY823" fmla="*/ 1780504 h 10453302"/>
              <a:gd name="connsiteX824" fmla="*/ 2929225 w 15258763"/>
              <a:gd name="connsiteY824" fmla="*/ 1301873 h 10453302"/>
              <a:gd name="connsiteX825" fmla="*/ 2756917 w 15258763"/>
              <a:gd name="connsiteY825" fmla="*/ 746660 h 10453302"/>
              <a:gd name="connsiteX826" fmla="*/ 2354868 w 15258763"/>
              <a:gd name="connsiteY826" fmla="*/ 57431 h 10453302"/>
              <a:gd name="connsiteX827" fmla="*/ 2297432 w 15258763"/>
              <a:gd name="connsiteY827" fmla="*/ 38286 h 10453302"/>
              <a:gd name="connsiteX828" fmla="*/ 1531622 w 15258763"/>
              <a:gd name="connsiteY828" fmla="*/ 38286 h 10453302"/>
              <a:gd name="connsiteX829" fmla="*/ 1684784 w 15258763"/>
              <a:gd name="connsiteY829" fmla="*/ 38286 h 10453302"/>
              <a:gd name="connsiteX830" fmla="*/ 1876236 w 15258763"/>
              <a:gd name="connsiteY830" fmla="*/ 363755 h 10453302"/>
              <a:gd name="connsiteX831" fmla="*/ 2259141 w 15258763"/>
              <a:gd name="connsiteY831" fmla="*/ 1129565 h 10453302"/>
              <a:gd name="connsiteX832" fmla="*/ 2278286 w 15258763"/>
              <a:gd name="connsiteY832" fmla="*/ 1971957 h 10453302"/>
              <a:gd name="connsiteX833" fmla="*/ 2048543 w 15258763"/>
              <a:gd name="connsiteY833" fmla="*/ 2565459 h 10453302"/>
              <a:gd name="connsiteX834" fmla="*/ 1455042 w 15258763"/>
              <a:gd name="connsiteY834" fmla="*/ 4365113 h 10453302"/>
              <a:gd name="connsiteX835" fmla="*/ 1244443 w 15258763"/>
              <a:gd name="connsiteY835" fmla="*/ 5858442 h 10453302"/>
              <a:gd name="connsiteX836" fmla="*/ 1206153 w 15258763"/>
              <a:gd name="connsiteY836" fmla="*/ 7332626 h 10453302"/>
              <a:gd name="connsiteX837" fmla="*/ 1187007 w 15258763"/>
              <a:gd name="connsiteY837" fmla="*/ 8481341 h 10453302"/>
              <a:gd name="connsiteX838" fmla="*/ 1225298 w 15258763"/>
              <a:gd name="connsiteY838" fmla="*/ 9936380 h 10453302"/>
              <a:gd name="connsiteX839" fmla="*/ 1282733 w 15258763"/>
              <a:gd name="connsiteY839" fmla="*/ 10395866 h 10453302"/>
              <a:gd name="connsiteX840" fmla="*/ 1148717 w 15258763"/>
              <a:gd name="connsiteY840" fmla="*/ 10395866 h 10453302"/>
              <a:gd name="connsiteX841" fmla="*/ 1052990 w 15258763"/>
              <a:gd name="connsiteY841" fmla="*/ 8596213 h 10453302"/>
              <a:gd name="connsiteX842" fmla="*/ 1033845 w 15258763"/>
              <a:gd name="connsiteY842" fmla="*/ 7256045 h 10453302"/>
              <a:gd name="connsiteX843" fmla="*/ 1014700 w 15258763"/>
              <a:gd name="connsiteY843" fmla="*/ 6451945 h 10453302"/>
              <a:gd name="connsiteX844" fmla="*/ 1129571 w 15258763"/>
              <a:gd name="connsiteY844" fmla="*/ 5398956 h 10453302"/>
              <a:gd name="connsiteX845" fmla="*/ 1914527 w 15258763"/>
              <a:gd name="connsiteY845" fmla="*/ 2565459 h 10453302"/>
              <a:gd name="connsiteX846" fmla="*/ 2125125 w 15258763"/>
              <a:gd name="connsiteY846" fmla="*/ 2010247 h 10453302"/>
              <a:gd name="connsiteX847" fmla="*/ 2105979 w 15258763"/>
              <a:gd name="connsiteY847" fmla="*/ 1225292 h 10453302"/>
              <a:gd name="connsiteX848" fmla="*/ 1933672 w 15258763"/>
              <a:gd name="connsiteY848" fmla="*/ 784951 h 10453302"/>
              <a:gd name="connsiteX849" fmla="*/ 1550767 w 15258763"/>
              <a:gd name="connsiteY849" fmla="*/ 76577 h 10453302"/>
              <a:gd name="connsiteX850" fmla="*/ 1531622 w 15258763"/>
              <a:gd name="connsiteY850" fmla="*/ 38286 h 10453302"/>
              <a:gd name="connsiteX851" fmla="*/ 1818800 w 15258763"/>
              <a:gd name="connsiteY851" fmla="*/ 38286 h 10453302"/>
              <a:gd name="connsiteX852" fmla="*/ 1952817 w 15258763"/>
              <a:gd name="connsiteY852" fmla="*/ 38286 h 10453302"/>
              <a:gd name="connsiteX853" fmla="*/ 1971962 w 15258763"/>
              <a:gd name="connsiteY853" fmla="*/ 76577 h 10453302"/>
              <a:gd name="connsiteX854" fmla="*/ 2163414 w 15258763"/>
              <a:gd name="connsiteY854" fmla="*/ 402046 h 10453302"/>
              <a:gd name="connsiteX855" fmla="*/ 2469738 w 15258763"/>
              <a:gd name="connsiteY855" fmla="*/ 976403 h 10453302"/>
              <a:gd name="connsiteX856" fmla="*/ 2527174 w 15258763"/>
              <a:gd name="connsiteY856" fmla="*/ 1933666 h 10453302"/>
              <a:gd name="connsiteX857" fmla="*/ 2259141 w 15258763"/>
              <a:gd name="connsiteY857" fmla="*/ 2603750 h 10453302"/>
              <a:gd name="connsiteX858" fmla="*/ 1589057 w 15258763"/>
              <a:gd name="connsiteY858" fmla="*/ 5207504 h 10453302"/>
              <a:gd name="connsiteX859" fmla="*/ 1512476 w 15258763"/>
              <a:gd name="connsiteY859" fmla="*/ 6949721 h 10453302"/>
              <a:gd name="connsiteX860" fmla="*/ 1455040 w 15258763"/>
              <a:gd name="connsiteY860" fmla="*/ 7926129 h 10453302"/>
              <a:gd name="connsiteX861" fmla="*/ 1359314 w 15258763"/>
              <a:gd name="connsiteY861" fmla="*/ 8979118 h 10453302"/>
              <a:gd name="connsiteX862" fmla="*/ 1531621 w 15258763"/>
              <a:gd name="connsiteY862" fmla="*/ 10395866 h 10453302"/>
              <a:gd name="connsiteX863" fmla="*/ 1378459 w 15258763"/>
              <a:gd name="connsiteY863" fmla="*/ 10395866 h 10453302"/>
              <a:gd name="connsiteX864" fmla="*/ 1378459 w 15258763"/>
              <a:gd name="connsiteY864" fmla="*/ 10357576 h 10453302"/>
              <a:gd name="connsiteX865" fmla="*/ 1282733 w 15258763"/>
              <a:gd name="connsiteY865" fmla="*/ 8289889 h 10453302"/>
              <a:gd name="connsiteX866" fmla="*/ 1340169 w 15258763"/>
              <a:gd name="connsiteY866" fmla="*/ 7390062 h 10453302"/>
              <a:gd name="connsiteX867" fmla="*/ 1340169 w 15258763"/>
              <a:gd name="connsiteY867" fmla="*/ 6662542 h 10453302"/>
              <a:gd name="connsiteX868" fmla="*/ 1435895 w 15258763"/>
              <a:gd name="connsiteY868" fmla="*/ 5188359 h 10453302"/>
              <a:gd name="connsiteX869" fmla="*/ 2067688 w 15258763"/>
              <a:gd name="connsiteY869" fmla="*/ 2737767 h 10453302"/>
              <a:gd name="connsiteX870" fmla="*/ 2354867 w 15258763"/>
              <a:gd name="connsiteY870" fmla="*/ 2048538 h 10453302"/>
              <a:gd name="connsiteX871" fmla="*/ 2431448 w 15258763"/>
              <a:gd name="connsiteY871" fmla="*/ 1321018 h 10453302"/>
              <a:gd name="connsiteX872" fmla="*/ 2182560 w 15258763"/>
              <a:gd name="connsiteY872" fmla="*/ 708370 h 10453302"/>
              <a:gd name="connsiteX873" fmla="*/ 1818800 w 15258763"/>
              <a:gd name="connsiteY873" fmla="*/ 38286 h 10453302"/>
              <a:gd name="connsiteX874" fmla="*/ 114873 w 15258763"/>
              <a:gd name="connsiteY874" fmla="*/ 38285 h 10453302"/>
              <a:gd name="connsiteX875" fmla="*/ 325470 w 15258763"/>
              <a:gd name="connsiteY875" fmla="*/ 38285 h 10453302"/>
              <a:gd name="connsiteX876" fmla="*/ 421197 w 15258763"/>
              <a:gd name="connsiteY876" fmla="*/ 344610 h 10453302"/>
              <a:gd name="connsiteX877" fmla="*/ 612649 w 15258763"/>
              <a:gd name="connsiteY877" fmla="*/ 899822 h 10453302"/>
              <a:gd name="connsiteX878" fmla="*/ 727521 w 15258763"/>
              <a:gd name="connsiteY878" fmla="*/ 2144263 h 10453302"/>
              <a:gd name="connsiteX879" fmla="*/ 440342 w 15258763"/>
              <a:gd name="connsiteY879" fmla="*/ 3675883 h 10453302"/>
              <a:gd name="connsiteX880" fmla="*/ 95727 w 15258763"/>
              <a:gd name="connsiteY880" fmla="*/ 5073487 h 10453302"/>
              <a:gd name="connsiteX881" fmla="*/ 1 w 15258763"/>
              <a:gd name="connsiteY881" fmla="*/ 5647844 h 10453302"/>
              <a:gd name="connsiteX882" fmla="*/ 1 w 15258763"/>
              <a:gd name="connsiteY882" fmla="*/ 5147675 h 10453302"/>
              <a:gd name="connsiteX883" fmla="*/ 1 w 15258763"/>
              <a:gd name="connsiteY883" fmla="*/ 4614001 h 10453302"/>
              <a:gd name="connsiteX884" fmla="*/ 19146 w 15258763"/>
              <a:gd name="connsiteY884" fmla="*/ 4556566 h 10453302"/>
              <a:gd name="connsiteX885" fmla="*/ 248889 w 15258763"/>
              <a:gd name="connsiteY885" fmla="*/ 3580158 h 10453302"/>
              <a:gd name="connsiteX886" fmla="*/ 459487 w 15258763"/>
              <a:gd name="connsiteY886" fmla="*/ 2201699 h 10453302"/>
              <a:gd name="connsiteX887" fmla="*/ 325470 w 15258763"/>
              <a:gd name="connsiteY887" fmla="*/ 842387 h 10453302"/>
              <a:gd name="connsiteX888" fmla="*/ 114873 w 15258763"/>
              <a:gd name="connsiteY888" fmla="*/ 38285 h 10453302"/>
              <a:gd name="connsiteX889" fmla="*/ 2737774 w 15258763"/>
              <a:gd name="connsiteY889" fmla="*/ 19142 h 10453302"/>
              <a:gd name="connsiteX890" fmla="*/ 2852645 w 15258763"/>
              <a:gd name="connsiteY890" fmla="*/ 19142 h 10453302"/>
              <a:gd name="connsiteX891" fmla="*/ 2967517 w 15258763"/>
              <a:gd name="connsiteY891" fmla="*/ 229741 h 10453302"/>
              <a:gd name="connsiteX892" fmla="*/ 3273841 w 15258763"/>
              <a:gd name="connsiteY892" fmla="*/ 765807 h 10453302"/>
              <a:gd name="connsiteX893" fmla="*/ 3369567 w 15258763"/>
              <a:gd name="connsiteY893" fmla="*/ 1589053 h 10453302"/>
              <a:gd name="connsiteX894" fmla="*/ 3139824 w 15258763"/>
              <a:gd name="connsiteY894" fmla="*/ 2259137 h 10453302"/>
              <a:gd name="connsiteX895" fmla="*/ 2756919 w 15258763"/>
              <a:gd name="connsiteY895" fmla="*/ 3331271 h 10453302"/>
              <a:gd name="connsiteX896" fmla="*/ 2680338 w 15258763"/>
              <a:gd name="connsiteY896" fmla="*/ 5609554 h 10453302"/>
              <a:gd name="connsiteX897" fmla="*/ 2929226 w 15258763"/>
              <a:gd name="connsiteY897" fmla="*/ 6700833 h 10453302"/>
              <a:gd name="connsiteX898" fmla="*/ 3005807 w 15258763"/>
              <a:gd name="connsiteY898" fmla="*/ 7734677 h 10453302"/>
              <a:gd name="connsiteX899" fmla="*/ 2967517 w 15258763"/>
              <a:gd name="connsiteY899" fmla="*/ 8232453 h 10453302"/>
              <a:gd name="connsiteX900" fmla="*/ 2986662 w 15258763"/>
              <a:gd name="connsiteY900" fmla="*/ 9534330 h 10453302"/>
              <a:gd name="connsiteX901" fmla="*/ 3139824 w 15258763"/>
              <a:gd name="connsiteY901" fmla="*/ 10415012 h 10453302"/>
              <a:gd name="connsiteX902" fmla="*/ 2890936 w 15258763"/>
              <a:gd name="connsiteY902" fmla="*/ 10415012 h 10453302"/>
              <a:gd name="connsiteX903" fmla="*/ 2871790 w 15258763"/>
              <a:gd name="connsiteY903" fmla="*/ 10357576 h 10453302"/>
              <a:gd name="connsiteX904" fmla="*/ 2756919 w 15258763"/>
              <a:gd name="connsiteY904" fmla="*/ 9744928 h 10453302"/>
              <a:gd name="connsiteX905" fmla="*/ 2756919 w 15258763"/>
              <a:gd name="connsiteY905" fmla="*/ 7772968 h 10453302"/>
              <a:gd name="connsiteX906" fmla="*/ 2776064 w 15258763"/>
              <a:gd name="connsiteY906" fmla="*/ 6892286 h 10453302"/>
              <a:gd name="connsiteX907" fmla="*/ 2565466 w 15258763"/>
              <a:gd name="connsiteY907" fmla="*/ 5762716 h 10453302"/>
              <a:gd name="connsiteX908" fmla="*/ 2565466 w 15258763"/>
              <a:gd name="connsiteY908" fmla="*/ 3637595 h 10453302"/>
              <a:gd name="connsiteX909" fmla="*/ 3005807 w 15258763"/>
              <a:gd name="connsiteY909" fmla="*/ 2316572 h 10453302"/>
              <a:gd name="connsiteX910" fmla="*/ 3235550 w 15258763"/>
              <a:gd name="connsiteY910" fmla="*/ 1703924 h 10453302"/>
              <a:gd name="connsiteX911" fmla="*/ 3292986 w 15258763"/>
              <a:gd name="connsiteY911" fmla="*/ 1187002 h 10453302"/>
              <a:gd name="connsiteX912" fmla="*/ 3120679 w 15258763"/>
              <a:gd name="connsiteY912" fmla="*/ 650935 h 10453302"/>
              <a:gd name="connsiteX913" fmla="*/ 2776064 w 15258763"/>
              <a:gd name="connsiteY913" fmla="*/ 76579 h 10453302"/>
              <a:gd name="connsiteX914" fmla="*/ 2737774 w 15258763"/>
              <a:gd name="connsiteY914" fmla="*/ 19142 h 10453302"/>
              <a:gd name="connsiteX915" fmla="*/ 2086833 w 15258763"/>
              <a:gd name="connsiteY915" fmla="*/ 19141 h 10453302"/>
              <a:gd name="connsiteX916" fmla="*/ 2220850 w 15258763"/>
              <a:gd name="connsiteY916" fmla="*/ 19141 h 10453302"/>
              <a:gd name="connsiteX917" fmla="*/ 2393157 w 15258763"/>
              <a:gd name="connsiteY917" fmla="*/ 306320 h 10453302"/>
              <a:gd name="connsiteX918" fmla="*/ 2718627 w 15258763"/>
              <a:gd name="connsiteY918" fmla="*/ 899823 h 10453302"/>
              <a:gd name="connsiteX919" fmla="*/ 2776062 w 15258763"/>
              <a:gd name="connsiteY919" fmla="*/ 1837940 h 10453302"/>
              <a:gd name="connsiteX920" fmla="*/ 2527174 w 15258763"/>
              <a:gd name="connsiteY920" fmla="*/ 2488879 h 10453302"/>
              <a:gd name="connsiteX921" fmla="*/ 1895381 w 15258763"/>
              <a:gd name="connsiteY921" fmla="*/ 5705280 h 10453302"/>
              <a:gd name="connsiteX922" fmla="*/ 1914526 w 15258763"/>
              <a:gd name="connsiteY922" fmla="*/ 6758269 h 10453302"/>
              <a:gd name="connsiteX923" fmla="*/ 1799655 w 15258763"/>
              <a:gd name="connsiteY923" fmla="*/ 7906984 h 10453302"/>
              <a:gd name="connsiteX924" fmla="*/ 1703928 w 15258763"/>
              <a:gd name="connsiteY924" fmla="*/ 9247151 h 10453302"/>
              <a:gd name="connsiteX925" fmla="*/ 1876236 w 15258763"/>
              <a:gd name="connsiteY925" fmla="*/ 10280995 h 10453302"/>
              <a:gd name="connsiteX926" fmla="*/ 1857090 w 15258763"/>
              <a:gd name="connsiteY926" fmla="*/ 10415012 h 10453302"/>
              <a:gd name="connsiteX927" fmla="*/ 1684783 w 15258763"/>
              <a:gd name="connsiteY927" fmla="*/ 10415012 h 10453302"/>
              <a:gd name="connsiteX928" fmla="*/ 1665638 w 15258763"/>
              <a:gd name="connsiteY928" fmla="*/ 10338431 h 10453302"/>
              <a:gd name="connsiteX929" fmla="*/ 1569912 w 15258763"/>
              <a:gd name="connsiteY929" fmla="*/ 8060146 h 10453302"/>
              <a:gd name="connsiteX930" fmla="*/ 1684783 w 15258763"/>
              <a:gd name="connsiteY930" fmla="*/ 7045447 h 10453302"/>
              <a:gd name="connsiteX931" fmla="*/ 1703928 w 15258763"/>
              <a:gd name="connsiteY931" fmla="*/ 5475537 h 10453302"/>
              <a:gd name="connsiteX932" fmla="*/ 1876236 w 15258763"/>
              <a:gd name="connsiteY932" fmla="*/ 4058789 h 10453302"/>
              <a:gd name="connsiteX933" fmla="*/ 2431448 w 15258763"/>
              <a:gd name="connsiteY933" fmla="*/ 2469733 h 10453302"/>
              <a:gd name="connsiteX934" fmla="*/ 2661191 w 15258763"/>
              <a:gd name="connsiteY934" fmla="*/ 1876231 h 10453302"/>
              <a:gd name="connsiteX935" fmla="*/ 2603755 w 15258763"/>
              <a:gd name="connsiteY935" fmla="*/ 995549 h 10453302"/>
              <a:gd name="connsiteX936" fmla="*/ 2412303 w 15258763"/>
              <a:gd name="connsiteY936" fmla="*/ 593499 h 10453302"/>
              <a:gd name="connsiteX937" fmla="*/ 2086833 w 15258763"/>
              <a:gd name="connsiteY937" fmla="*/ 19141 h 10453302"/>
              <a:gd name="connsiteX938" fmla="*/ 3733329 w 15258763"/>
              <a:gd name="connsiteY938" fmla="*/ 0 h 10453302"/>
              <a:gd name="connsiteX939" fmla="*/ 3924780 w 15258763"/>
              <a:gd name="connsiteY939" fmla="*/ 0 h 10453302"/>
              <a:gd name="connsiteX940" fmla="*/ 3943927 w 15258763"/>
              <a:gd name="connsiteY940" fmla="*/ 38291 h 10453302"/>
              <a:gd name="connsiteX941" fmla="*/ 4116235 w 15258763"/>
              <a:gd name="connsiteY941" fmla="*/ 363759 h 10453302"/>
              <a:gd name="connsiteX942" fmla="*/ 4269395 w 15258763"/>
              <a:gd name="connsiteY942" fmla="*/ 1359312 h 10453302"/>
              <a:gd name="connsiteX943" fmla="*/ 4058799 w 15258763"/>
              <a:gd name="connsiteY943" fmla="*/ 2297429 h 10453302"/>
              <a:gd name="connsiteX944" fmla="*/ 3733329 w 15258763"/>
              <a:gd name="connsiteY944" fmla="*/ 3312127 h 10453302"/>
              <a:gd name="connsiteX945" fmla="*/ 3561021 w 15258763"/>
              <a:gd name="connsiteY945" fmla="*/ 4173665 h 10453302"/>
              <a:gd name="connsiteX946" fmla="*/ 3771619 w 15258763"/>
              <a:gd name="connsiteY946" fmla="*/ 5245794 h 10453302"/>
              <a:gd name="connsiteX947" fmla="*/ 4269395 w 15258763"/>
              <a:gd name="connsiteY947" fmla="*/ 6088185 h 10453302"/>
              <a:gd name="connsiteX948" fmla="*/ 4939479 w 15258763"/>
              <a:gd name="connsiteY948" fmla="*/ 6949721 h 10453302"/>
              <a:gd name="connsiteX949" fmla="*/ 5858449 w 15258763"/>
              <a:gd name="connsiteY949" fmla="*/ 8175018 h 10453302"/>
              <a:gd name="connsiteX950" fmla="*/ 6222209 w 15258763"/>
              <a:gd name="connsiteY950" fmla="*/ 8768520 h 10453302"/>
              <a:gd name="connsiteX951" fmla="*/ 6432808 w 15258763"/>
              <a:gd name="connsiteY951" fmla="*/ 10012961 h 10453302"/>
              <a:gd name="connsiteX952" fmla="*/ 6375372 w 15258763"/>
              <a:gd name="connsiteY952" fmla="*/ 10415012 h 10453302"/>
              <a:gd name="connsiteX953" fmla="*/ 5686144 w 15258763"/>
              <a:gd name="connsiteY953" fmla="*/ 10415012 h 10453302"/>
              <a:gd name="connsiteX954" fmla="*/ 5686144 w 15258763"/>
              <a:gd name="connsiteY954" fmla="*/ 9821509 h 10453302"/>
              <a:gd name="connsiteX955" fmla="*/ 5705289 w 15258763"/>
              <a:gd name="connsiteY955" fmla="*/ 9132280 h 10453302"/>
              <a:gd name="connsiteX956" fmla="*/ 5513838 w 15258763"/>
              <a:gd name="connsiteY956" fmla="*/ 8385615 h 10453302"/>
              <a:gd name="connsiteX957" fmla="*/ 4862898 w 15258763"/>
              <a:gd name="connsiteY957" fmla="*/ 7332626 h 10453302"/>
              <a:gd name="connsiteX958" fmla="*/ 4116235 w 15258763"/>
              <a:gd name="connsiteY958" fmla="*/ 6241348 h 10453302"/>
              <a:gd name="connsiteX959" fmla="*/ 3618456 w 15258763"/>
              <a:gd name="connsiteY959" fmla="*/ 5341521 h 10453302"/>
              <a:gd name="connsiteX960" fmla="*/ 3407859 w 15258763"/>
              <a:gd name="connsiteY960" fmla="*/ 4173665 h 10453302"/>
              <a:gd name="connsiteX961" fmla="*/ 3580167 w 15258763"/>
              <a:gd name="connsiteY961" fmla="*/ 3292981 h 10453302"/>
              <a:gd name="connsiteX962" fmla="*/ 4001363 w 15258763"/>
              <a:gd name="connsiteY962" fmla="*/ 1876234 h 10453302"/>
              <a:gd name="connsiteX963" fmla="*/ 4097088 w 15258763"/>
              <a:gd name="connsiteY963" fmla="*/ 1455038 h 10453302"/>
              <a:gd name="connsiteX964" fmla="*/ 3943927 w 15258763"/>
              <a:gd name="connsiteY964" fmla="*/ 363759 h 10453302"/>
              <a:gd name="connsiteX965" fmla="*/ 3829055 w 15258763"/>
              <a:gd name="connsiteY965" fmla="*/ 153162 h 10453302"/>
              <a:gd name="connsiteX966" fmla="*/ 3733329 w 15258763"/>
              <a:gd name="connsiteY966" fmla="*/ 0 h 10453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</a:cxnLst>
            <a:rect l="l" t="t" r="r" b="b"/>
            <a:pathLst>
              <a:path w="15258763" h="10453302">
                <a:moveTo>
                  <a:pt x="0" y="6509379"/>
                </a:moveTo>
                <a:cubicBezTo>
                  <a:pt x="0" y="6605105"/>
                  <a:pt x="19145" y="6681687"/>
                  <a:pt x="19145" y="6777413"/>
                </a:cubicBezTo>
                <a:cubicBezTo>
                  <a:pt x="57436" y="7160318"/>
                  <a:pt x="95726" y="7562368"/>
                  <a:pt x="134017" y="7945273"/>
                </a:cubicBezTo>
                <a:cubicBezTo>
                  <a:pt x="191453" y="8423904"/>
                  <a:pt x="210598" y="8902536"/>
                  <a:pt x="229743" y="9400313"/>
                </a:cubicBezTo>
                <a:cubicBezTo>
                  <a:pt x="229743" y="9725781"/>
                  <a:pt x="248888" y="10051251"/>
                  <a:pt x="248888" y="10376720"/>
                </a:cubicBezTo>
                <a:cubicBezTo>
                  <a:pt x="248888" y="10395865"/>
                  <a:pt x="248888" y="10395865"/>
                  <a:pt x="248888" y="10415011"/>
                </a:cubicBezTo>
                <a:cubicBezTo>
                  <a:pt x="191453" y="10415011"/>
                  <a:pt x="134017" y="10415011"/>
                  <a:pt x="76581" y="10415011"/>
                </a:cubicBezTo>
                <a:cubicBezTo>
                  <a:pt x="76581" y="10261849"/>
                  <a:pt x="76581" y="10108686"/>
                  <a:pt x="76581" y="9955524"/>
                </a:cubicBezTo>
                <a:cubicBezTo>
                  <a:pt x="76581" y="9419458"/>
                  <a:pt x="57436" y="8883391"/>
                  <a:pt x="19145" y="8366469"/>
                </a:cubicBezTo>
                <a:cubicBezTo>
                  <a:pt x="19145" y="8289887"/>
                  <a:pt x="0" y="8213307"/>
                  <a:pt x="0" y="8136725"/>
                </a:cubicBezTo>
                <a:cubicBezTo>
                  <a:pt x="0" y="7600659"/>
                  <a:pt x="0" y="7045446"/>
                  <a:pt x="0" y="6509379"/>
                </a:cubicBezTo>
                <a:close/>
                <a:moveTo>
                  <a:pt x="0" y="363755"/>
                </a:moveTo>
                <a:cubicBezTo>
                  <a:pt x="19145" y="402045"/>
                  <a:pt x="19145" y="459481"/>
                  <a:pt x="38291" y="497772"/>
                </a:cubicBezTo>
                <a:cubicBezTo>
                  <a:pt x="95726" y="765805"/>
                  <a:pt x="153162" y="1033839"/>
                  <a:pt x="191453" y="1301872"/>
                </a:cubicBezTo>
                <a:cubicBezTo>
                  <a:pt x="248888" y="1589051"/>
                  <a:pt x="229743" y="1876230"/>
                  <a:pt x="229743" y="2163409"/>
                </a:cubicBezTo>
                <a:cubicBezTo>
                  <a:pt x="229743" y="2737766"/>
                  <a:pt x="134017" y="3273833"/>
                  <a:pt x="0" y="3829046"/>
                </a:cubicBezTo>
                <a:lnTo>
                  <a:pt x="0" y="2098794"/>
                </a:lnTo>
                <a:cubicBezTo>
                  <a:pt x="0" y="1517257"/>
                  <a:pt x="0" y="938113"/>
                  <a:pt x="0" y="363755"/>
                </a:cubicBezTo>
                <a:close/>
                <a:moveTo>
                  <a:pt x="7830408" y="76582"/>
                </a:moveTo>
                <a:cubicBezTo>
                  <a:pt x="8041005" y="76582"/>
                  <a:pt x="8251602" y="76582"/>
                  <a:pt x="8443055" y="76582"/>
                </a:cubicBezTo>
                <a:cubicBezTo>
                  <a:pt x="8443055" y="95727"/>
                  <a:pt x="8423909" y="114873"/>
                  <a:pt x="8423909" y="134018"/>
                </a:cubicBezTo>
                <a:cubicBezTo>
                  <a:pt x="8270748" y="344616"/>
                  <a:pt x="8117586" y="555213"/>
                  <a:pt x="7964424" y="765811"/>
                </a:cubicBezTo>
                <a:cubicBezTo>
                  <a:pt x="7734681" y="1052990"/>
                  <a:pt x="7543231" y="1359314"/>
                  <a:pt x="7370925" y="1684783"/>
                </a:cubicBezTo>
                <a:cubicBezTo>
                  <a:pt x="7294342" y="1818800"/>
                  <a:pt x="7236908" y="1971961"/>
                  <a:pt x="7160325" y="2105979"/>
                </a:cubicBezTo>
                <a:cubicBezTo>
                  <a:pt x="7026311" y="2374011"/>
                  <a:pt x="6834858" y="2565464"/>
                  <a:pt x="6605114" y="2737771"/>
                </a:cubicBezTo>
                <a:cubicBezTo>
                  <a:pt x="6451952" y="2871788"/>
                  <a:pt x="6279644" y="2986660"/>
                  <a:pt x="6126482" y="3101531"/>
                </a:cubicBezTo>
                <a:cubicBezTo>
                  <a:pt x="5973321" y="3216403"/>
                  <a:pt x="5839304" y="3350419"/>
                  <a:pt x="5705290" y="3522727"/>
                </a:cubicBezTo>
                <a:cubicBezTo>
                  <a:pt x="5532983" y="3771615"/>
                  <a:pt x="5494692" y="4039649"/>
                  <a:pt x="5590418" y="4345974"/>
                </a:cubicBezTo>
                <a:cubicBezTo>
                  <a:pt x="5609564" y="4422553"/>
                  <a:pt x="5628710" y="4479991"/>
                  <a:pt x="5666999" y="4537426"/>
                </a:cubicBezTo>
                <a:cubicBezTo>
                  <a:pt x="5743580" y="4690589"/>
                  <a:pt x="5820158" y="4843750"/>
                  <a:pt x="5915885" y="4977768"/>
                </a:cubicBezTo>
                <a:cubicBezTo>
                  <a:pt x="6183918" y="5379811"/>
                  <a:pt x="6490243" y="5743571"/>
                  <a:pt x="6834858" y="6049895"/>
                </a:cubicBezTo>
                <a:cubicBezTo>
                  <a:pt x="7236908" y="6413654"/>
                  <a:pt x="7638958" y="6758269"/>
                  <a:pt x="8079296" y="7026303"/>
                </a:cubicBezTo>
                <a:cubicBezTo>
                  <a:pt x="8194166" y="7102884"/>
                  <a:pt x="8309039" y="7179465"/>
                  <a:pt x="8404764" y="7275191"/>
                </a:cubicBezTo>
                <a:cubicBezTo>
                  <a:pt x="8634507" y="7466643"/>
                  <a:pt x="8787669" y="7715531"/>
                  <a:pt x="8845105" y="8041001"/>
                </a:cubicBezTo>
                <a:cubicBezTo>
                  <a:pt x="8883396" y="8251599"/>
                  <a:pt x="8883396" y="8462197"/>
                  <a:pt x="8883396" y="8691939"/>
                </a:cubicBezTo>
                <a:cubicBezTo>
                  <a:pt x="8864250" y="9055699"/>
                  <a:pt x="8864250" y="9400314"/>
                  <a:pt x="8883396" y="9764073"/>
                </a:cubicBezTo>
                <a:cubicBezTo>
                  <a:pt x="8902541" y="9955526"/>
                  <a:pt x="8902541" y="10185269"/>
                  <a:pt x="8921686" y="10415012"/>
                </a:cubicBezTo>
                <a:cubicBezTo>
                  <a:pt x="8883396" y="10415012"/>
                  <a:pt x="8845105" y="10415012"/>
                  <a:pt x="8806814" y="10415012"/>
                </a:cubicBezTo>
                <a:cubicBezTo>
                  <a:pt x="8806814" y="10376721"/>
                  <a:pt x="8806814" y="10338431"/>
                  <a:pt x="8806814" y="10300140"/>
                </a:cubicBezTo>
                <a:cubicBezTo>
                  <a:pt x="8768524" y="9840655"/>
                  <a:pt x="8749379" y="9400314"/>
                  <a:pt x="8768524" y="8940828"/>
                </a:cubicBezTo>
                <a:cubicBezTo>
                  <a:pt x="8768524" y="8787666"/>
                  <a:pt x="8768524" y="8615358"/>
                  <a:pt x="8768524" y="8462197"/>
                </a:cubicBezTo>
                <a:cubicBezTo>
                  <a:pt x="8749379" y="8079292"/>
                  <a:pt x="8615363" y="7734677"/>
                  <a:pt x="8366474" y="7485789"/>
                </a:cubicBezTo>
                <a:cubicBezTo>
                  <a:pt x="8232458" y="7351772"/>
                  <a:pt x="8098440" y="7256046"/>
                  <a:pt x="7945278" y="7160320"/>
                </a:cubicBezTo>
                <a:cubicBezTo>
                  <a:pt x="7638958" y="6988012"/>
                  <a:pt x="7332634" y="6758269"/>
                  <a:pt x="7045455" y="6528526"/>
                </a:cubicBezTo>
                <a:cubicBezTo>
                  <a:pt x="6528532" y="6088185"/>
                  <a:pt x="6049901" y="5590409"/>
                  <a:pt x="5647854" y="5016058"/>
                </a:cubicBezTo>
                <a:cubicBezTo>
                  <a:pt x="5532983" y="4843750"/>
                  <a:pt x="5418111" y="4671443"/>
                  <a:pt x="5341530" y="4460845"/>
                </a:cubicBezTo>
                <a:cubicBezTo>
                  <a:pt x="5226656" y="4116229"/>
                  <a:pt x="5245804" y="3790760"/>
                  <a:pt x="5437256" y="3503581"/>
                </a:cubicBezTo>
                <a:cubicBezTo>
                  <a:pt x="5513837" y="3388710"/>
                  <a:pt x="5590418" y="3292984"/>
                  <a:pt x="5666999" y="3197257"/>
                </a:cubicBezTo>
                <a:cubicBezTo>
                  <a:pt x="5820158" y="3024950"/>
                  <a:pt x="5992465" y="2871788"/>
                  <a:pt x="6164774" y="2718626"/>
                </a:cubicBezTo>
                <a:cubicBezTo>
                  <a:pt x="6317935" y="2565464"/>
                  <a:pt x="6471097" y="2412302"/>
                  <a:pt x="6585970" y="2220850"/>
                </a:cubicBezTo>
                <a:cubicBezTo>
                  <a:pt x="6662549" y="2067687"/>
                  <a:pt x="6739132" y="1895380"/>
                  <a:pt x="6796567" y="1742219"/>
                </a:cubicBezTo>
                <a:cubicBezTo>
                  <a:pt x="6968875" y="1244442"/>
                  <a:pt x="7217763" y="804102"/>
                  <a:pt x="7543231" y="440342"/>
                </a:cubicBezTo>
                <a:cubicBezTo>
                  <a:pt x="7638958" y="325470"/>
                  <a:pt x="7734681" y="191454"/>
                  <a:pt x="7830408" y="76582"/>
                </a:cubicBezTo>
                <a:close/>
                <a:moveTo>
                  <a:pt x="12329541" y="57436"/>
                </a:moveTo>
                <a:cubicBezTo>
                  <a:pt x="12406122" y="57436"/>
                  <a:pt x="12501849" y="57436"/>
                  <a:pt x="12578429" y="57436"/>
                </a:cubicBezTo>
                <a:cubicBezTo>
                  <a:pt x="12578429" y="76582"/>
                  <a:pt x="12578429" y="95727"/>
                  <a:pt x="12578429" y="114873"/>
                </a:cubicBezTo>
                <a:cubicBezTo>
                  <a:pt x="12540139" y="478632"/>
                  <a:pt x="12520994" y="823246"/>
                  <a:pt x="12482702" y="1187006"/>
                </a:cubicBezTo>
                <a:cubicBezTo>
                  <a:pt x="12444412" y="1665637"/>
                  <a:pt x="12406122" y="2125123"/>
                  <a:pt x="12291250" y="2584609"/>
                </a:cubicBezTo>
                <a:cubicBezTo>
                  <a:pt x="12195524" y="2986660"/>
                  <a:pt x="12061507" y="3388709"/>
                  <a:pt x="11908346" y="3790760"/>
                </a:cubicBezTo>
                <a:cubicBezTo>
                  <a:pt x="11870055" y="3867341"/>
                  <a:pt x="11850910" y="3943922"/>
                  <a:pt x="11831764" y="4020503"/>
                </a:cubicBezTo>
                <a:cubicBezTo>
                  <a:pt x="11774329" y="4211957"/>
                  <a:pt x="11793474" y="4365119"/>
                  <a:pt x="11927490" y="4499136"/>
                </a:cubicBezTo>
                <a:cubicBezTo>
                  <a:pt x="11984926" y="4575718"/>
                  <a:pt x="12061507" y="4652297"/>
                  <a:pt x="12138089" y="4728879"/>
                </a:cubicBezTo>
                <a:cubicBezTo>
                  <a:pt x="12348686" y="4958623"/>
                  <a:pt x="12482702" y="5226651"/>
                  <a:pt x="12501849" y="5571264"/>
                </a:cubicBezTo>
                <a:cubicBezTo>
                  <a:pt x="12520994" y="5762716"/>
                  <a:pt x="12540139" y="5954169"/>
                  <a:pt x="12540139" y="6145621"/>
                </a:cubicBezTo>
                <a:cubicBezTo>
                  <a:pt x="12559284" y="6509381"/>
                  <a:pt x="12482702" y="6853995"/>
                  <a:pt x="12348686" y="7179465"/>
                </a:cubicBezTo>
                <a:cubicBezTo>
                  <a:pt x="12291250" y="7294337"/>
                  <a:pt x="12233815" y="7428353"/>
                  <a:pt x="12176379" y="7543225"/>
                </a:cubicBezTo>
                <a:cubicBezTo>
                  <a:pt x="11946636" y="8002710"/>
                  <a:pt x="11697747" y="8443052"/>
                  <a:pt x="11448859" y="8864247"/>
                </a:cubicBezTo>
                <a:cubicBezTo>
                  <a:pt x="11238262" y="9189716"/>
                  <a:pt x="11123390" y="9553476"/>
                  <a:pt x="11085100" y="9955526"/>
                </a:cubicBezTo>
                <a:cubicBezTo>
                  <a:pt x="11065954" y="10070398"/>
                  <a:pt x="11065954" y="10242705"/>
                  <a:pt x="11065954" y="10415012"/>
                </a:cubicBezTo>
                <a:cubicBezTo>
                  <a:pt x="10989374" y="10415012"/>
                  <a:pt x="10912792" y="10415012"/>
                  <a:pt x="10836211" y="10415012"/>
                </a:cubicBezTo>
                <a:cubicBezTo>
                  <a:pt x="10836211" y="10223560"/>
                  <a:pt x="10836211" y="10032107"/>
                  <a:pt x="10855357" y="9840655"/>
                </a:cubicBezTo>
                <a:cubicBezTo>
                  <a:pt x="10893647" y="9381169"/>
                  <a:pt x="11046809" y="8998263"/>
                  <a:pt x="11257407" y="8634504"/>
                </a:cubicBezTo>
                <a:cubicBezTo>
                  <a:pt x="11525440" y="8194163"/>
                  <a:pt x="11774329" y="7753822"/>
                  <a:pt x="11965781" y="7275191"/>
                </a:cubicBezTo>
                <a:cubicBezTo>
                  <a:pt x="12157234" y="6834850"/>
                  <a:pt x="12214669" y="6375364"/>
                  <a:pt x="12176379" y="5896733"/>
                </a:cubicBezTo>
                <a:cubicBezTo>
                  <a:pt x="12138089" y="5609554"/>
                  <a:pt x="12080652" y="5322376"/>
                  <a:pt x="11908346" y="5092638"/>
                </a:cubicBezTo>
                <a:cubicBezTo>
                  <a:pt x="11831764" y="4977767"/>
                  <a:pt x="11716893" y="4882042"/>
                  <a:pt x="11640312" y="4786314"/>
                </a:cubicBezTo>
                <a:cubicBezTo>
                  <a:pt x="11563731" y="4709733"/>
                  <a:pt x="11487150" y="4633152"/>
                  <a:pt x="11410569" y="4537426"/>
                </a:cubicBezTo>
                <a:cubicBezTo>
                  <a:pt x="11314842" y="4422555"/>
                  <a:pt x="11314842" y="4288538"/>
                  <a:pt x="11372279" y="4135375"/>
                </a:cubicBezTo>
                <a:cubicBezTo>
                  <a:pt x="11410569" y="4058794"/>
                  <a:pt x="11448859" y="4001358"/>
                  <a:pt x="11487150" y="3943922"/>
                </a:cubicBezTo>
                <a:cubicBezTo>
                  <a:pt x="11602021" y="3771614"/>
                  <a:pt x="11697747" y="3599308"/>
                  <a:pt x="11774329" y="3407854"/>
                </a:cubicBezTo>
                <a:cubicBezTo>
                  <a:pt x="11927490" y="3005805"/>
                  <a:pt x="12042362" y="2603755"/>
                  <a:pt x="12118943" y="2182559"/>
                </a:cubicBezTo>
                <a:cubicBezTo>
                  <a:pt x="12195524" y="1761363"/>
                  <a:pt x="12214669" y="1340168"/>
                  <a:pt x="12252960" y="938118"/>
                </a:cubicBezTo>
                <a:cubicBezTo>
                  <a:pt x="12272105" y="650939"/>
                  <a:pt x="12310396" y="344615"/>
                  <a:pt x="12329541" y="57436"/>
                </a:cubicBezTo>
                <a:close/>
                <a:moveTo>
                  <a:pt x="4077943" y="57435"/>
                </a:moveTo>
                <a:cubicBezTo>
                  <a:pt x="4154524" y="57435"/>
                  <a:pt x="4211960" y="57435"/>
                  <a:pt x="4288541" y="57435"/>
                </a:cubicBezTo>
                <a:cubicBezTo>
                  <a:pt x="4345977" y="172307"/>
                  <a:pt x="4384266" y="287178"/>
                  <a:pt x="4441703" y="402050"/>
                </a:cubicBezTo>
                <a:cubicBezTo>
                  <a:pt x="4556574" y="689228"/>
                  <a:pt x="4614010" y="976407"/>
                  <a:pt x="4575720" y="1301876"/>
                </a:cubicBezTo>
                <a:cubicBezTo>
                  <a:pt x="4499139" y="1933669"/>
                  <a:pt x="4384266" y="2546317"/>
                  <a:pt x="4135379" y="3120674"/>
                </a:cubicBezTo>
                <a:cubicBezTo>
                  <a:pt x="4058797" y="3292982"/>
                  <a:pt x="4001362" y="3465289"/>
                  <a:pt x="3943927" y="3637596"/>
                </a:cubicBezTo>
                <a:cubicBezTo>
                  <a:pt x="3829055" y="3963067"/>
                  <a:pt x="3790763" y="4288536"/>
                  <a:pt x="3848199" y="4633151"/>
                </a:cubicBezTo>
                <a:cubicBezTo>
                  <a:pt x="3886491" y="4920331"/>
                  <a:pt x="4001362" y="5188365"/>
                  <a:pt x="4135379" y="5418102"/>
                </a:cubicBezTo>
                <a:cubicBezTo>
                  <a:pt x="4307686" y="5724426"/>
                  <a:pt x="4518284" y="6011605"/>
                  <a:pt x="4748027" y="6260493"/>
                </a:cubicBezTo>
                <a:cubicBezTo>
                  <a:pt x="4920334" y="6471090"/>
                  <a:pt x="5111787" y="6643398"/>
                  <a:pt x="5284094" y="6853995"/>
                </a:cubicBezTo>
                <a:cubicBezTo>
                  <a:pt x="5628708" y="7256046"/>
                  <a:pt x="5973321" y="7658096"/>
                  <a:pt x="6356226" y="8021856"/>
                </a:cubicBezTo>
                <a:cubicBezTo>
                  <a:pt x="6547680" y="8232454"/>
                  <a:pt x="6758277" y="8423906"/>
                  <a:pt x="6949729" y="8634504"/>
                </a:cubicBezTo>
                <a:cubicBezTo>
                  <a:pt x="7122037" y="8825957"/>
                  <a:pt x="7275197" y="9055699"/>
                  <a:pt x="7370925" y="9323733"/>
                </a:cubicBezTo>
                <a:cubicBezTo>
                  <a:pt x="7504942" y="9668347"/>
                  <a:pt x="7504942" y="10032107"/>
                  <a:pt x="7485796" y="10415012"/>
                </a:cubicBezTo>
                <a:cubicBezTo>
                  <a:pt x="7313490" y="10415012"/>
                  <a:pt x="7141182" y="10415012"/>
                  <a:pt x="6968875" y="10415012"/>
                </a:cubicBezTo>
                <a:cubicBezTo>
                  <a:pt x="6968875" y="10338431"/>
                  <a:pt x="6968875" y="10261851"/>
                  <a:pt x="6988020" y="10204414"/>
                </a:cubicBezTo>
                <a:cubicBezTo>
                  <a:pt x="7026311" y="9783219"/>
                  <a:pt x="6949729" y="9400314"/>
                  <a:pt x="6739132" y="9055699"/>
                </a:cubicBezTo>
                <a:cubicBezTo>
                  <a:pt x="6662551" y="8921683"/>
                  <a:pt x="6585970" y="8787666"/>
                  <a:pt x="6490243" y="8672794"/>
                </a:cubicBezTo>
                <a:cubicBezTo>
                  <a:pt x="6298791" y="8404761"/>
                  <a:pt x="6088192" y="8155873"/>
                  <a:pt x="5877595" y="7906984"/>
                </a:cubicBezTo>
                <a:cubicBezTo>
                  <a:pt x="5590418" y="7562370"/>
                  <a:pt x="5303240" y="7198610"/>
                  <a:pt x="5016059" y="6853995"/>
                </a:cubicBezTo>
                <a:cubicBezTo>
                  <a:pt x="4805462" y="6605107"/>
                  <a:pt x="4594865" y="6356219"/>
                  <a:pt x="4403411" y="6107331"/>
                </a:cubicBezTo>
                <a:cubicBezTo>
                  <a:pt x="4211960" y="5858442"/>
                  <a:pt x="4020506" y="5571264"/>
                  <a:pt x="3886491" y="5264940"/>
                </a:cubicBezTo>
                <a:cubicBezTo>
                  <a:pt x="3695038" y="4843749"/>
                  <a:pt x="3618456" y="4384263"/>
                  <a:pt x="3714183" y="3905631"/>
                </a:cubicBezTo>
                <a:cubicBezTo>
                  <a:pt x="3771619" y="3637596"/>
                  <a:pt x="3848199" y="3388708"/>
                  <a:pt x="3943927" y="3139820"/>
                </a:cubicBezTo>
                <a:cubicBezTo>
                  <a:pt x="4154524" y="2622898"/>
                  <a:pt x="4288541" y="2067687"/>
                  <a:pt x="4384266" y="1493329"/>
                </a:cubicBezTo>
                <a:cubicBezTo>
                  <a:pt x="4422558" y="1225295"/>
                  <a:pt x="4441703" y="957262"/>
                  <a:pt x="4365122" y="708374"/>
                </a:cubicBezTo>
                <a:cubicBezTo>
                  <a:pt x="4326831" y="536066"/>
                  <a:pt x="4250251" y="382904"/>
                  <a:pt x="4173669" y="229742"/>
                </a:cubicBezTo>
                <a:cubicBezTo>
                  <a:pt x="4135379" y="172307"/>
                  <a:pt x="4116234" y="114871"/>
                  <a:pt x="4077943" y="57435"/>
                </a:cubicBezTo>
                <a:close/>
                <a:moveTo>
                  <a:pt x="11870054" y="38291"/>
                </a:moveTo>
                <a:cubicBezTo>
                  <a:pt x="11946636" y="38291"/>
                  <a:pt x="12042362" y="38291"/>
                  <a:pt x="12118942" y="38291"/>
                </a:cubicBezTo>
                <a:cubicBezTo>
                  <a:pt x="12118942" y="57436"/>
                  <a:pt x="12118942" y="76582"/>
                  <a:pt x="12118942" y="95727"/>
                </a:cubicBezTo>
                <a:cubicBezTo>
                  <a:pt x="12080652" y="516922"/>
                  <a:pt x="12042362" y="918973"/>
                  <a:pt x="12004071" y="1340168"/>
                </a:cubicBezTo>
                <a:cubicBezTo>
                  <a:pt x="11965781" y="1857090"/>
                  <a:pt x="11889199" y="2374011"/>
                  <a:pt x="11736037" y="2871787"/>
                </a:cubicBezTo>
                <a:cubicBezTo>
                  <a:pt x="11621166" y="3312128"/>
                  <a:pt x="11410568" y="3675888"/>
                  <a:pt x="11104244" y="3963067"/>
                </a:cubicBezTo>
                <a:cubicBezTo>
                  <a:pt x="11046809" y="4020502"/>
                  <a:pt x="10989373" y="4077938"/>
                  <a:pt x="10931937" y="4154520"/>
                </a:cubicBezTo>
                <a:cubicBezTo>
                  <a:pt x="10817066" y="4307682"/>
                  <a:pt x="10817066" y="4441699"/>
                  <a:pt x="10931937" y="4594862"/>
                </a:cubicBezTo>
                <a:cubicBezTo>
                  <a:pt x="10989373" y="4671442"/>
                  <a:pt x="11046809" y="4728879"/>
                  <a:pt x="11104244" y="4786315"/>
                </a:cubicBezTo>
                <a:cubicBezTo>
                  <a:pt x="11199971" y="4901186"/>
                  <a:pt x="11314842" y="4996912"/>
                  <a:pt x="11410568" y="5092638"/>
                </a:cubicBezTo>
                <a:cubicBezTo>
                  <a:pt x="11563731" y="5264939"/>
                  <a:pt x="11697747" y="5475537"/>
                  <a:pt x="11736037" y="5724425"/>
                </a:cubicBezTo>
                <a:cubicBezTo>
                  <a:pt x="11793473" y="5992459"/>
                  <a:pt x="11812619" y="6260492"/>
                  <a:pt x="11774328" y="6528526"/>
                </a:cubicBezTo>
                <a:cubicBezTo>
                  <a:pt x="11736037" y="6949721"/>
                  <a:pt x="11602021" y="7351772"/>
                  <a:pt x="11429714" y="7715531"/>
                </a:cubicBezTo>
                <a:cubicBezTo>
                  <a:pt x="11295697" y="7983565"/>
                  <a:pt x="11161680" y="8270744"/>
                  <a:pt x="11008518" y="8519631"/>
                </a:cubicBezTo>
                <a:cubicBezTo>
                  <a:pt x="10740484" y="8959972"/>
                  <a:pt x="10606468" y="9457749"/>
                  <a:pt x="10606468" y="10012961"/>
                </a:cubicBezTo>
                <a:cubicBezTo>
                  <a:pt x="10606468" y="10146978"/>
                  <a:pt x="10606468" y="10261850"/>
                  <a:pt x="10606468" y="10395866"/>
                </a:cubicBezTo>
                <a:cubicBezTo>
                  <a:pt x="10549032" y="10395866"/>
                  <a:pt x="10491596" y="10395866"/>
                  <a:pt x="10415016" y="10395866"/>
                </a:cubicBezTo>
                <a:cubicBezTo>
                  <a:pt x="10415016" y="10319285"/>
                  <a:pt x="10415016" y="10242704"/>
                  <a:pt x="10415016" y="10166124"/>
                </a:cubicBezTo>
                <a:cubicBezTo>
                  <a:pt x="10434161" y="9936380"/>
                  <a:pt x="10434161" y="9725782"/>
                  <a:pt x="10453306" y="9496040"/>
                </a:cubicBezTo>
                <a:cubicBezTo>
                  <a:pt x="10491596" y="9093989"/>
                  <a:pt x="10625613" y="8730230"/>
                  <a:pt x="10817066" y="8385615"/>
                </a:cubicBezTo>
                <a:cubicBezTo>
                  <a:pt x="10951082" y="8117582"/>
                  <a:pt x="11085099" y="7830403"/>
                  <a:pt x="11180826" y="7543224"/>
                </a:cubicBezTo>
                <a:cubicBezTo>
                  <a:pt x="11333987" y="7102883"/>
                  <a:pt x="11391423" y="6662542"/>
                  <a:pt x="11353132" y="6183911"/>
                </a:cubicBezTo>
                <a:cubicBezTo>
                  <a:pt x="11314842" y="5762715"/>
                  <a:pt x="11161680" y="5398956"/>
                  <a:pt x="10912792" y="5130929"/>
                </a:cubicBezTo>
                <a:cubicBezTo>
                  <a:pt x="10797921" y="5016058"/>
                  <a:pt x="10683049" y="4901186"/>
                  <a:pt x="10568177" y="4786315"/>
                </a:cubicBezTo>
                <a:cubicBezTo>
                  <a:pt x="10491596" y="4709733"/>
                  <a:pt x="10415016" y="4614006"/>
                  <a:pt x="10357579" y="4518281"/>
                </a:cubicBezTo>
                <a:cubicBezTo>
                  <a:pt x="10261853" y="4365119"/>
                  <a:pt x="10280999" y="4231101"/>
                  <a:pt x="10395870" y="4116229"/>
                </a:cubicBezTo>
                <a:cubicBezTo>
                  <a:pt x="10453306" y="4058793"/>
                  <a:pt x="10510742" y="4001358"/>
                  <a:pt x="10568177" y="3963067"/>
                </a:cubicBezTo>
                <a:cubicBezTo>
                  <a:pt x="10702194" y="3867340"/>
                  <a:pt x="10836211" y="3771614"/>
                  <a:pt x="10970227" y="3656743"/>
                </a:cubicBezTo>
                <a:cubicBezTo>
                  <a:pt x="11180826" y="3484435"/>
                  <a:pt x="11333987" y="3254692"/>
                  <a:pt x="11410568" y="2967514"/>
                </a:cubicBezTo>
                <a:cubicBezTo>
                  <a:pt x="11487149" y="2718625"/>
                  <a:pt x="11544585" y="2488882"/>
                  <a:pt x="11602021" y="2239994"/>
                </a:cubicBezTo>
                <a:cubicBezTo>
                  <a:pt x="11697747" y="1818800"/>
                  <a:pt x="11716893" y="1397604"/>
                  <a:pt x="11755183" y="976408"/>
                </a:cubicBezTo>
                <a:cubicBezTo>
                  <a:pt x="11793473" y="689230"/>
                  <a:pt x="11831764" y="363760"/>
                  <a:pt x="11870054" y="38291"/>
                </a:cubicBezTo>
                <a:close/>
                <a:moveTo>
                  <a:pt x="10912792" y="38291"/>
                </a:moveTo>
                <a:cubicBezTo>
                  <a:pt x="11008519" y="38291"/>
                  <a:pt x="11085100" y="38291"/>
                  <a:pt x="11180826" y="38291"/>
                </a:cubicBezTo>
                <a:cubicBezTo>
                  <a:pt x="11180826" y="57436"/>
                  <a:pt x="11180826" y="76582"/>
                  <a:pt x="11161681" y="95727"/>
                </a:cubicBezTo>
                <a:cubicBezTo>
                  <a:pt x="11085100" y="593503"/>
                  <a:pt x="10989374" y="1091280"/>
                  <a:pt x="10912792" y="1589057"/>
                </a:cubicBezTo>
                <a:cubicBezTo>
                  <a:pt x="10855357" y="1933671"/>
                  <a:pt x="10797921" y="2278286"/>
                  <a:pt x="10702195" y="2603755"/>
                </a:cubicBezTo>
                <a:cubicBezTo>
                  <a:pt x="10625614" y="2871788"/>
                  <a:pt x="10491597" y="3082386"/>
                  <a:pt x="10280999" y="3235547"/>
                </a:cubicBezTo>
                <a:cubicBezTo>
                  <a:pt x="10146982" y="3331274"/>
                  <a:pt x="10012965" y="3407855"/>
                  <a:pt x="9878949" y="3484436"/>
                </a:cubicBezTo>
                <a:cubicBezTo>
                  <a:pt x="9725787" y="3580162"/>
                  <a:pt x="9572625" y="3656743"/>
                  <a:pt x="9419463" y="3752469"/>
                </a:cubicBezTo>
                <a:cubicBezTo>
                  <a:pt x="9323737" y="3809906"/>
                  <a:pt x="9247155" y="3886487"/>
                  <a:pt x="9170575" y="3963068"/>
                </a:cubicBezTo>
                <a:cubicBezTo>
                  <a:pt x="9055703" y="4097085"/>
                  <a:pt x="9036558" y="4269393"/>
                  <a:pt x="9093994" y="4441699"/>
                </a:cubicBezTo>
                <a:cubicBezTo>
                  <a:pt x="9113138" y="4518281"/>
                  <a:pt x="9151429" y="4594862"/>
                  <a:pt x="9189720" y="4652297"/>
                </a:cubicBezTo>
                <a:cubicBezTo>
                  <a:pt x="9247155" y="4748024"/>
                  <a:pt x="9323737" y="4862896"/>
                  <a:pt x="9400317" y="4939477"/>
                </a:cubicBezTo>
                <a:cubicBezTo>
                  <a:pt x="9744932" y="5360666"/>
                  <a:pt x="10051256" y="5839297"/>
                  <a:pt x="10300144" y="6337074"/>
                </a:cubicBezTo>
                <a:cubicBezTo>
                  <a:pt x="10453306" y="6624253"/>
                  <a:pt x="10491597" y="6930577"/>
                  <a:pt x="10472452" y="7275191"/>
                </a:cubicBezTo>
                <a:cubicBezTo>
                  <a:pt x="10453306" y="7466644"/>
                  <a:pt x="10434161" y="7638951"/>
                  <a:pt x="10376725" y="7830404"/>
                </a:cubicBezTo>
                <a:cubicBezTo>
                  <a:pt x="10319290" y="8060147"/>
                  <a:pt x="10261854" y="8289890"/>
                  <a:pt x="10204418" y="8500487"/>
                </a:cubicBezTo>
                <a:cubicBezTo>
                  <a:pt x="10108692" y="8825957"/>
                  <a:pt x="10051256" y="9170571"/>
                  <a:pt x="10032111" y="9515186"/>
                </a:cubicBezTo>
                <a:cubicBezTo>
                  <a:pt x="10032111" y="9821509"/>
                  <a:pt x="10032111" y="10127834"/>
                  <a:pt x="10032111" y="10415013"/>
                </a:cubicBezTo>
                <a:cubicBezTo>
                  <a:pt x="9993820" y="10415013"/>
                  <a:pt x="9955530" y="10415013"/>
                  <a:pt x="9898094" y="10415013"/>
                </a:cubicBezTo>
                <a:cubicBezTo>
                  <a:pt x="9898094" y="10319286"/>
                  <a:pt x="9898094" y="10223560"/>
                  <a:pt x="9898094" y="10127834"/>
                </a:cubicBezTo>
                <a:cubicBezTo>
                  <a:pt x="9878949" y="9591767"/>
                  <a:pt x="9917239" y="9074845"/>
                  <a:pt x="10032111" y="8557923"/>
                </a:cubicBezTo>
                <a:cubicBezTo>
                  <a:pt x="10089547" y="8251600"/>
                  <a:pt x="10166127" y="7945275"/>
                  <a:pt x="10223564" y="7619806"/>
                </a:cubicBezTo>
                <a:cubicBezTo>
                  <a:pt x="10319290" y="7179465"/>
                  <a:pt x="10261854" y="6758269"/>
                  <a:pt x="10012965" y="6413655"/>
                </a:cubicBezTo>
                <a:cubicBezTo>
                  <a:pt x="9936385" y="6298784"/>
                  <a:pt x="9859804" y="6183912"/>
                  <a:pt x="9783222" y="6069041"/>
                </a:cubicBezTo>
                <a:cubicBezTo>
                  <a:pt x="9534334" y="5705281"/>
                  <a:pt x="9266301" y="5322376"/>
                  <a:pt x="9017412" y="4958623"/>
                </a:cubicBezTo>
                <a:cubicBezTo>
                  <a:pt x="8921686" y="4805460"/>
                  <a:pt x="8825960" y="4671443"/>
                  <a:pt x="8749379" y="4499136"/>
                </a:cubicBezTo>
                <a:cubicBezTo>
                  <a:pt x="8653653" y="4288538"/>
                  <a:pt x="8691944" y="4077939"/>
                  <a:pt x="8825960" y="3905632"/>
                </a:cubicBezTo>
                <a:cubicBezTo>
                  <a:pt x="8902541" y="3790760"/>
                  <a:pt x="8998267" y="3714180"/>
                  <a:pt x="9093994" y="3637597"/>
                </a:cubicBezTo>
                <a:cubicBezTo>
                  <a:pt x="9208865" y="3561016"/>
                  <a:pt x="9342882" y="3484436"/>
                  <a:pt x="9476899" y="3407855"/>
                </a:cubicBezTo>
                <a:cubicBezTo>
                  <a:pt x="9668351" y="3312128"/>
                  <a:pt x="9859804" y="3216403"/>
                  <a:pt x="10032111" y="3082386"/>
                </a:cubicBezTo>
                <a:cubicBezTo>
                  <a:pt x="10204418" y="2948369"/>
                  <a:pt x="10338435" y="2756916"/>
                  <a:pt x="10415016" y="2508029"/>
                </a:cubicBezTo>
                <a:cubicBezTo>
                  <a:pt x="10472452" y="2335721"/>
                  <a:pt x="10510742" y="2163414"/>
                  <a:pt x="10549032" y="1991107"/>
                </a:cubicBezTo>
                <a:cubicBezTo>
                  <a:pt x="10683049" y="1359313"/>
                  <a:pt x="10797921" y="708375"/>
                  <a:pt x="10912792" y="76582"/>
                </a:cubicBezTo>
                <a:cubicBezTo>
                  <a:pt x="10912792" y="57436"/>
                  <a:pt x="10912792" y="57436"/>
                  <a:pt x="10912792" y="38291"/>
                </a:cubicBezTo>
                <a:close/>
                <a:moveTo>
                  <a:pt x="11410568" y="38291"/>
                </a:moveTo>
                <a:cubicBezTo>
                  <a:pt x="11487149" y="38291"/>
                  <a:pt x="11582875" y="38291"/>
                  <a:pt x="11659457" y="38291"/>
                </a:cubicBezTo>
                <a:cubicBezTo>
                  <a:pt x="11659457" y="38291"/>
                  <a:pt x="11659457" y="57436"/>
                  <a:pt x="11659457" y="57436"/>
                </a:cubicBezTo>
                <a:cubicBezTo>
                  <a:pt x="11602020" y="593503"/>
                  <a:pt x="11525440" y="1110425"/>
                  <a:pt x="11468004" y="1646491"/>
                </a:cubicBezTo>
                <a:cubicBezTo>
                  <a:pt x="11410568" y="2067687"/>
                  <a:pt x="11333987" y="2469737"/>
                  <a:pt x="11219115" y="2871787"/>
                </a:cubicBezTo>
                <a:cubicBezTo>
                  <a:pt x="11142535" y="3120676"/>
                  <a:pt x="11008518" y="3331274"/>
                  <a:pt x="10817065" y="3503581"/>
                </a:cubicBezTo>
                <a:cubicBezTo>
                  <a:pt x="10740484" y="3561016"/>
                  <a:pt x="10663903" y="3618452"/>
                  <a:pt x="10587322" y="3675888"/>
                </a:cubicBezTo>
                <a:cubicBezTo>
                  <a:pt x="10472451" y="3752469"/>
                  <a:pt x="10357579" y="3809905"/>
                  <a:pt x="10242708" y="3886486"/>
                </a:cubicBezTo>
                <a:cubicBezTo>
                  <a:pt x="10146982" y="3943921"/>
                  <a:pt x="10051255" y="4020502"/>
                  <a:pt x="9955529" y="4116229"/>
                </a:cubicBezTo>
                <a:cubicBezTo>
                  <a:pt x="9840658" y="4250246"/>
                  <a:pt x="9821512" y="4384265"/>
                  <a:pt x="9917238" y="4537425"/>
                </a:cubicBezTo>
                <a:cubicBezTo>
                  <a:pt x="9955529" y="4614006"/>
                  <a:pt x="10012965" y="4690588"/>
                  <a:pt x="10070400" y="4748024"/>
                </a:cubicBezTo>
                <a:cubicBezTo>
                  <a:pt x="10185272" y="4882041"/>
                  <a:pt x="10319289" y="5016058"/>
                  <a:pt x="10434160" y="5150075"/>
                </a:cubicBezTo>
                <a:cubicBezTo>
                  <a:pt x="11027663" y="5781861"/>
                  <a:pt x="11142535" y="6777414"/>
                  <a:pt x="10951082" y="7466643"/>
                </a:cubicBezTo>
                <a:cubicBezTo>
                  <a:pt x="10874501" y="7753822"/>
                  <a:pt x="10778775" y="8041000"/>
                  <a:pt x="10663903" y="8309034"/>
                </a:cubicBezTo>
                <a:cubicBezTo>
                  <a:pt x="10587322" y="8500486"/>
                  <a:pt x="10510742" y="8691939"/>
                  <a:pt x="10434160" y="8883392"/>
                </a:cubicBezTo>
                <a:cubicBezTo>
                  <a:pt x="10319289" y="9266297"/>
                  <a:pt x="10280998" y="9668347"/>
                  <a:pt x="10280998" y="10070397"/>
                </a:cubicBezTo>
                <a:cubicBezTo>
                  <a:pt x="10280998" y="10185268"/>
                  <a:pt x="10280998" y="10300140"/>
                  <a:pt x="10280998" y="10415012"/>
                </a:cubicBezTo>
                <a:cubicBezTo>
                  <a:pt x="10223563" y="10415012"/>
                  <a:pt x="10185272" y="10415012"/>
                  <a:pt x="10127837" y="10415012"/>
                </a:cubicBezTo>
                <a:cubicBezTo>
                  <a:pt x="10127837" y="10261850"/>
                  <a:pt x="10127837" y="10108687"/>
                  <a:pt x="10127837" y="9955525"/>
                </a:cubicBezTo>
                <a:cubicBezTo>
                  <a:pt x="10127837" y="9610911"/>
                  <a:pt x="10166126" y="9247151"/>
                  <a:pt x="10242708" y="8921682"/>
                </a:cubicBezTo>
                <a:cubicBezTo>
                  <a:pt x="10319289" y="8653648"/>
                  <a:pt x="10395870" y="8385615"/>
                  <a:pt x="10491596" y="8117582"/>
                </a:cubicBezTo>
                <a:cubicBezTo>
                  <a:pt x="10587322" y="7849548"/>
                  <a:pt x="10644758" y="7581515"/>
                  <a:pt x="10683048" y="7294336"/>
                </a:cubicBezTo>
                <a:cubicBezTo>
                  <a:pt x="10721339" y="6968867"/>
                  <a:pt x="10702194" y="6643397"/>
                  <a:pt x="10587322" y="6337073"/>
                </a:cubicBezTo>
                <a:cubicBezTo>
                  <a:pt x="10434160" y="5858442"/>
                  <a:pt x="10204417" y="5437246"/>
                  <a:pt x="9898093" y="5092638"/>
                </a:cubicBezTo>
                <a:cubicBezTo>
                  <a:pt x="9783221" y="4958623"/>
                  <a:pt x="9649205" y="4824605"/>
                  <a:pt x="9553479" y="4671442"/>
                </a:cubicBezTo>
                <a:cubicBezTo>
                  <a:pt x="9496043" y="4594862"/>
                  <a:pt x="9457753" y="4518281"/>
                  <a:pt x="9419462" y="4422553"/>
                </a:cubicBezTo>
                <a:cubicBezTo>
                  <a:pt x="9381172" y="4307682"/>
                  <a:pt x="9400316" y="4211957"/>
                  <a:pt x="9457753" y="4116229"/>
                </a:cubicBezTo>
                <a:cubicBezTo>
                  <a:pt x="9496043" y="4058793"/>
                  <a:pt x="9534333" y="4001358"/>
                  <a:pt x="9591769" y="3963067"/>
                </a:cubicBezTo>
                <a:cubicBezTo>
                  <a:pt x="9706641" y="3867340"/>
                  <a:pt x="9840658" y="3790760"/>
                  <a:pt x="9955529" y="3714179"/>
                </a:cubicBezTo>
                <a:cubicBezTo>
                  <a:pt x="10089546" y="3637597"/>
                  <a:pt x="10242708" y="3561016"/>
                  <a:pt x="10376725" y="3465290"/>
                </a:cubicBezTo>
                <a:cubicBezTo>
                  <a:pt x="10663903" y="3292983"/>
                  <a:pt x="10855356" y="3024949"/>
                  <a:pt x="10951082" y="2661190"/>
                </a:cubicBezTo>
                <a:cubicBezTo>
                  <a:pt x="11046808" y="2316575"/>
                  <a:pt x="11104244" y="1971961"/>
                  <a:pt x="11161680" y="1627346"/>
                </a:cubicBezTo>
                <a:cubicBezTo>
                  <a:pt x="11238261" y="1091280"/>
                  <a:pt x="11333987" y="555213"/>
                  <a:pt x="11410568" y="38291"/>
                </a:cubicBezTo>
                <a:close/>
                <a:moveTo>
                  <a:pt x="6203064" y="38291"/>
                </a:moveTo>
                <a:cubicBezTo>
                  <a:pt x="6509389" y="38291"/>
                  <a:pt x="6796567" y="38291"/>
                  <a:pt x="7102891" y="38291"/>
                </a:cubicBezTo>
                <a:cubicBezTo>
                  <a:pt x="7026311" y="114872"/>
                  <a:pt x="6949729" y="210598"/>
                  <a:pt x="6892294" y="287179"/>
                </a:cubicBezTo>
                <a:cubicBezTo>
                  <a:pt x="6758277" y="459487"/>
                  <a:pt x="6643406" y="650939"/>
                  <a:pt x="6566823" y="861537"/>
                </a:cubicBezTo>
                <a:cubicBezTo>
                  <a:pt x="6451952" y="1129570"/>
                  <a:pt x="6375372" y="1416748"/>
                  <a:pt x="6317935" y="1703927"/>
                </a:cubicBezTo>
                <a:cubicBezTo>
                  <a:pt x="6241355" y="2067687"/>
                  <a:pt x="6088192" y="2374011"/>
                  <a:pt x="5858449" y="2622899"/>
                </a:cubicBezTo>
                <a:cubicBezTo>
                  <a:pt x="5762724" y="2718625"/>
                  <a:pt x="5686145" y="2833497"/>
                  <a:pt x="5590418" y="2929223"/>
                </a:cubicBezTo>
                <a:cubicBezTo>
                  <a:pt x="5437257" y="3101530"/>
                  <a:pt x="5303240" y="3273838"/>
                  <a:pt x="5188368" y="3465290"/>
                </a:cubicBezTo>
                <a:cubicBezTo>
                  <a:pt x="4996916" y="3829050"/>
                  <a:pt x="4977771" y="4192811"/>
                  <a:pt x="5130932" y="4575717"/>
                </a:cubicBezTo>
                <a:cubicBezTo>
                  <a:pt x="5226660" y="4786315"/>
                  <a:pt x="5341530" y="4977767"/>
                  <a:pt x="5475548" y="5150075"/>
                </a:cubicBezTo>
                <a:cubicBezTo>
                  <a:pt x="5686145" y="5418101"/>
                  <a:pt x="5896741" y="5666989"/>
                  <a:pt x="6126483" y="5915878"/>
                </a:cubicBezTo>
                <a:cubicBezTo>
                  <a:pt x="6624260" y="6451945"/>
                  <a:pt x="7160328" y="6911431"/>
                  <a:pt x="7772971" y="7256045"/>
                </a:cubicBezTo>
                <a:cubicBezTo>
                  <a:pt x="7868697" y="7313481"/>
                  <a:pt x="7983570" y="7390062"/>
                  <a:pt x="8079296" y="7447498"/>
                </a:cubicBezTo>
                <a:cubicBezTo>
                  <a:pt x="8423910" y="7715531"/>
                  <a:pt x="8615363" y="8098436"/>
                  <a:pt x="8672798" y="8596213"/>
                </a:cubicBezTo>
                <a:cubicBezTo>
                  <a:pt x="8691944" y="8768520"/>
                  <a:pt x="8691944" y="8959972"/>
                  <a:pt x="8691944" y="9151425"/>
                </a:cubicBezTo>
                <a:cubicBezTo>
                  <a:pt x="8691944" y="9572620"/>
                  <a:pt x="8711088" y="9993816"/>
                  <a:pt x="8749379" y="10415012"/>
                </a:cubicBezTo>
                <a:cubicBezTo>
                  <a:pt x="8711088" y="10415012"/>
                  <a:pt x="8653653" y="10415012"/>
                  <a:pt x="8615363" y="10415012"/>
                </a:cubicBezTo>
                <a:cubicBezTo>
                  <a:pt x="8615363" y="10376721"/>
                  <a:pt x="8615363" y="10357576"/>
                  <a:pt x="8615363" y="10319285"/>
                </a:cubicBezTo>
                <a:cubicBezTo>
                  <a:pt x="8596217" y="10032107"/>
                  <a:pt x="8596217" y="9725782"/>
                  <a:pt x="8577072" y="9438603"/>
                </a:cubicBezTo>
                <a:cubicBezTo>
                  <a:pt x="8577072" y="9228006"/>
                  <a:pt x="8557928" y="9036553"/>
                  <a:pt x="8557928" y="8825956"/>
                </a:cubicBezTo>
                <a:cubicBezTo>
                  <a:pt x="8519636" y="8423905"/>
                  <a:pt x="8385620" y="8079291"/>
                  <a:pt x="8155877" y="7811257"/>
                </a:cubicBezTo>
                <a:cubicBezTo>
                  <a:pt x="8002715" y="7638950"/>
                  <a:pt x="7849552" y="7524078"/>
                  <a:pt x="7658102" y="7428352"/>
                </a:cubicBezTo>
                <a:cubicBezTo>
                  <a:pt x="7275197" y="7217755"/>
                  <a:pt x="6930583" y="6949721"/>
                  <a:pt x="6585970" y="6643397"/>
                </a:cubicBezTo>
                <a:cubicBezTo>
                  <a:pt x="6279646" y="6375363"/>
                  <a:pt x="5992466" y="6069040"/>
                  <a:pt x="5724435" y="5762715"/>
                </a:cubicBezTo>
                <a:cubicBezTo>
                  <a:pt x="5552128" y="5571263"/>
                  <a:pt x="5379820" y="5360665"/>
                  <a:pt x="5226660" y="5150075"/>
                </a:cubicBezTo>
                <a:cubicBezTo>
                  <a:pt x="5092642" y="4977767"/>
                  <a:pt x="4996916" y="4767170"/>
                  <a:pt x="4920335" y="4556572"/>
                </a:cubicBezTo>
                <a:cubicBezTo>
                  <a:pt x="4805464" y="4211957"/>
                  <a:pt x="4824610" y="3886487"/>
                  <a:pt x="4977771" y="3561016"/>
                </a:cubicBezTo>
                <a:cubicBezTo>
                  <a:pt x="5035206" y="3427000"/>
                  <a:pt x="5111789" y="3312128"/>
                  <a:pt x="5188368" y="3197257"/>
                </a:cubicBezTo>
                <a:cubicBezTo>
                  <a:pt x="5303240" y="3024949"/>
                  <a:pt x="5418111" y="2871787"/>
                  <a:pt x="5532984" y="2699480"/>
                </a:cubicBezTo>
                <a:cubicBezTo>
                  <a:pt x="5762724" y="2393156"/>
                  <a:pt x="5896741" y="2010251"/>
                  <a:pt x="5935030" y="1589057"/>
                </a:cubicBezTo>
                <a:cubicBezTo>
                  <a:pt x="5973321" y="1225297"/>
                  <a:pt x="6030756" y="861537"/>
                  <a:pt x="6107338" y="497777"/>
                </a:cubicBezTo>
                <a:cubicBezTo>
                  <a:pt x="6069047" y="344615"/>
                  <a:pt x="6107338" y="172308"/>
                  <a:pt x="6203064" y="38291"/>
                </a:cubicBezTo>
                <a:close/>
                <a:moveTo>
                  <a:pt x="8845105" y="38291"/>
                </a:moveTo>
                <a:cubicBezTo>
                  <a:pt x="8979122" y="38291"/>
                  <a:pt x="9093993" y="38291"/>
                  <a:pt x="9228010" y="38291"/>
                </a:cubicBezTo>
                <a:cubicBezTo>
                  <a:pt x="9036558" y="478632"/>
                  <a:pt x="8825959" y="899827"/>
                  <a:pt x="8596217" y="1282731"/>
                </a:cubicBezTo>
                <a:cubicBezTo>
                  <a:pt x="8404764" y="1589056"/>
                  <a:pt x="8194166" y="1876234"/>
                  <a:pt x="8002715" y="2163413"/>
                </a:cubicBezTo>
                <a:cubicBezTo>
                  <a:pt x="7772971" y="2527173"/>
                  <a:pt x="7466651" y="2814352"/>
                  <a:pt x="7122035" y="3024949"/>
                </a:cubicBezTo>
                <a:cubicBezTo>
                  <a:pt x="6930583" y="3139821"/>
                  <a:pt x="6758275" y="3254692"/>
                  <a:pt x="6566823" y="3369564"/>
                </a:cubicBezTo>
                <a:cubicBezTo>
                  <a:pt x="6471097" y="3446145"/>
                  <a:pt x="6375370" y="3522726"/>
                  <a:pt x="6298790" y="3637596"/>
                </a:cubicBezTo>
                <a:cubicBezTo>
                  <a:pt x="6183918" y="3790760"/>
                  <a:pt x="6126482" y="3982212"/>
                  <a:pt x="6164774" y="4192811"/>
                </a:cubicBezTo>
                <a:cubicBezTo>
                  <a:pt x="6164774" y="4250246"/>
                  <a:pt x="6183918" y="4307682"/>
                  <a:pt x="6203064" y="4365118"/>
                </a:cubicBezTo>
                <a:cubicBezTo>
                  <a:pt x="6241353" y="4518281"/>
                  <a:pt x="6317935" y="4671442"/>
                  <a:pt x="6394516" y="4805460"/>
                </a:cubicBezTo>
                <a:cubicBezTo>
                  <a:pt x="6547678" y="5092638"/>
                  <a:pt x="6758275" y="5341520"/>
                  <a:pt x="6968875" y="5571263"/>
                </a:cubicBezTo>
                <a:cubicBezTo>
                  <a:pt x="7409214" y="5992459"/>
                  <a:pt x="7849552" y="6413654"/>
                  <a:pt x="8347328" y="6758268"/>
                </a:cubicBezTo>
                <a:cubicBezTo>
                  <a:pt x="8481345" y="6853995"/>
                  <a:pt x="8615363" y="6968867"/>
                  <a:pt x="8749379" y="7083738"/>
                </a:cubicBezTo>
                <a:cubicBezTo>
                  <a:pt x="8959976" y="7294336"/>
                  <a:pt x="9093993" y="7543224"/>
                  <a:pt x="9132284" y="7868694"/>
                </a:cubicBezTo>
                <a:cubicBezTo>
                  <a:pt x="9151429" y="8021855"/>
                  <a:pt x="9151429" y="8175017"/>
                  <a:pt x="9132284" y="8328179"/>
                </a:cubicBezTo>
                <a:cubicBezTo>
                  <a:pt x="9074848" y="8845101"/>
                  <a:pt x="9074848" y="9362023"/>
                  <a:pt x="9113138" y="9898090"/>
                </a:cubicBezTo>
                <a:cubicBezTo>
                  <a:pt x="9132284" y="10070397"/>
                  <a:pt x="9132284" y="10242704"/>
                  <a:pt x="9132284" y="10415012"/>
                </a:cubicBezTo>
                <a:cubicBezTo>
                  <a:pt x="9093993" y="10415012"/>
                  <a:pt x="9055702" y="10415012"/>
                  <a:pt x="9017412" y="10415012"/>
                </a:cubicBezTo>
                <a:cubicBezTo>
                  <a:pt x="8998267" y="10223559"/>
                  <a:pt x="8998267" y="10032107"/>
                  <a:pt x="8979122" y="9840654"/>
                </a:cubicBezTo>
                <a:cubicBezTo>
                  <a:pt x="8959976" y="9476894"/>
                  <a:pt x="8940831" y="9113135"/>
                  <a:pt x="8959976" y="8768520"/>
                </a:cubicBezTo>
                <a:cubicBezTo>
                  <a:pt x="8979122" y="8596213"/>
                  <a:pt x="8979122" y="8423905"/>
                  <a:pt x="8979122" y="8251599"/>
                </a:cubicBezTo>
                <a:cubicBezTo>
                  <a:pt x="8979122" y="7811257"/>
                  <a:pt x="8845105" y="7447498"/>
                  <a:pt x="8557926" y="7179464"/>
                </a:cubicBezTo>
                <a:cubicBezTo>
                  <a:pt x="8443055" y="7064593"/>
                  <a:pt x="8309039" y="6968867"/>
                  <a:pt x="8175021" y="6892285"/>
                </a:cubicBezTo>
                <a:cubicBezTo>
                  <a:pt x="7926133" y="6719978"/>
                  <a:pt x="7696394" y="6566816"/>
                  <a:pt x="7466651" y="6356218"/>
                </a:cubicBezTo>
                <a:cubicBezTo>
                  <a:pt x="7217763" y="6145621"/>
                  <a:pt x="6968875" y="5935023"/>
                  <a:pt x="6739130" y="5686135"/>
                </a:cubicBezTo>
                <a:cubicBezTo>
                  <a:pt x="6451952" y="5398956"/>
                  <a:pt x="6203064" y="5073492"/>
                  <a:pt x="5992465" y="4709733"/>
                </a:cubicBezTo>
                <a:cubicBezTo>
                  <a:pt x="5915884" y="4556572"/>
                  <a:pt x="5839304" y="4384264"/>
                  <a:pt x="5801013" y="4211955"/>
                </a:cubicBezTo>
                <a:cubicBezTo>
                  <a:pt x="5762724" y="3982212"/>
                  <a:pt x="5801013" y="3771614"/>
                  <a:pt x="5915884" y="3599307"/>
                </a:cubicBezTo>
                <a:cubicBezTo>
                  <a:pt x="5954175" y="3541870"/>
                  <a:pt x="5992465" y="3503581"/>
                  <a:pt x="6030756" y="3465290"/>
                </a:cubicBezTo>
                <a:cubicBezTo>
                  <a:pt x="6145627" y="3331274"/>
                  <a:pt x="6298790" y="3235547"/>
                  <a:pt x="6432806" y="3120676"/>
                </a:cubicBezTo>
                <a:cubicBezTo>
                  <a:pt x="6605114" y="3005804"/>
                  <a:pt x="6777422" y="2890933"/>
                  <a:pt x="6949729" y="2776061"/>
                </a:cubicBezTo>
                <a:cubicBezTo>
                  <a:pt x="7198617" y="2603754"/>
                  <a:pt x="7409214" y="2374011"/>
                  <a:pt x="7562375" y="2067687"/>
                </a:cubicBezTo>
                <a:cubicBezTo>
                  <a:pt x="7753827" y="1703927"/>
                  <a:pt x="7983570" y="1378458"/>
                  <a:pt x="8213312" y="1052988"/>
                </a:cubicBezTo>
                <a:cubicBezTo>
                  <a:pt x="8423909" y="765811"/>
                  <a:pt x="8615363" y="440341"/>
                  <a:pt x="8787669" y="114872"/>
                </a:cubicBezTo>
                <a:cubicBezTo>
                  <a:pt x="8825959" y="76582"/>
                  <a:pt x="8845105" y="57436"/>
                  <a:pt x="8845105" y="38291"/>
                </a:cubicBezTo>
                <a:close/>
                <a:moveTo>
                  <a:pt x="9534334" y="38290"/>
                </a:moveTo>
                <a:cubicBezTo>
                  <a:pt x="9630061" y="38290"/>
                  <a:pt x="9706642" y="38290"/>
                  <a:pt x="9802368" y="38290"/>
                </a:cubicBezTo>
                <a:cubicBezTo>
                  <a:pt x="9802368" y="57435"/>
                  <a:pt x="9802368" y="76581"/>
                  <a:pt x="9783223" y="95726"/>
                </a:cubicBezTo>
                <a:cubicBezTo>
                  <a:pt x="9649206" y="516921"/>
                  <a:pt x="9496044" y="938117"/>
                  <a:pt x="9342882" y="1340167"/>
                </a:cubicBezTo>
                <a:cubicBezTo>
                  <a:pt x="9266301" y="1531620"/>
                  <a:pt x="9189720" y="1703927"/>
                  <a:pt x="9093994" y="1876234"/>
                </a:cubicBezTo>
                <a:cubicBezTo>
                  <a:pt x="8883396" y="2201704"/>
                  <a:pt x="8634509" y="2488881"/>
                  <a:pt x="8366474" y="2737770"/>
                </a:cubicBezTo>
                <a:cubicBezTo>
                  <a:pt x="8060151" y="3005803"/>
                  <a:pt x="7772971" y="3235546"/>
                  <a:pt x="7447505" y="3465289"/>
                </a:cubicBezTo>
                <a:cubicBezTo>
                  <a:pt x="7313490" y="3561015"/>
                  <a:pt x="7160328" y="3656742"/>
                  <a:pt x="7045456" y="3809904"/>
                </a:cubicBezTo>
                <a:cubicBezTo>
                  <a:pt x="6911439" y="3963067"/>
                  <a:pt x="6873148" y="4154519"/>
                  <a:pt x="6930585" y="4365118"/>
                </a:cubicBezTo>
                <a:cubicBezTo>
                  <a:pt x="6968875" y="4479990"/>
                  <a:pt x="7007165" y="4594860"/>
                  <a:pt x="7045456" y="4709733"/>
                </a:cubicBezTo>
                <a:cubicBezTo>
                  <a:pt x="7179471" y="4977767"/>
                  <a:pt x="7351779" y="5226651"/>
                  <a:pt x="7543233" y="5437246"/>
                </a:cubicBezTo>
                <a:cubicBezTo>
                  <a:pt x="7964424" y="5858442"/>
                  <a:pt x="8366474" y="6279637"/>
                  <a:pt x="8825960" y="6624252"/>
                </a:cubicBezTo>
                <a:cubicBezTo>
                  <a:pt x="8979123" y="6739123"/>
                  <a:pt x="9132285" y="6892285"/>
                  <a:pt x="9247156" y="7064593"/>
                </a:cubicBezTo>
                <a:cubicBezTo>
                  <a:pt x="9381173" y="7256045"/>
                  <a:pt x="9457754" y="7466643"/>
                  <a:pt x="9457754" y="7715531"/>
                </a:cubicBezTo>
                <a:cubicBezTo>
                  <a:pt x="9457754" y="7887839"/>
                  <a:pt x="9438608" y="8060146"/>
                  <a:pt x="9419463" y="8232453"/>
                </a:cubicBezTo>
                <a:cubicBezTo>
                  <a:pt x="9342882" y="8672793"/>
                  <a:pt x="9342882" y="9132280"/>
                  <a:pt x="9362028" y="9591766"/>
                </a:cubicBezTo>
                <a:cubicBezTo>
                  <a:pt x="9323737" y="9859799"/>
                  <a:pt x="9342882" y="10127833"/>
                  <a:pt x="9362028" y="10415012"/>
                </a:cubicBezTo>
                <a:cubicBezTo>
                  <a:pt x="9323737" y="10415012"/>
                  <a:pt x="9285446" y="10415012"/>
                  <a:pt x="9247156" y="10415012"/>
                </a:cubicBezTo>
                <a:cubicBezTo>
                  <a:pt x="9228011" y="10146978"/>
                  <a:pt x="9208865" y="9859799"/>
                  <a:pt x="9208865" y="9591766"/>
                </a:cubicBezTo>
                <a:cubicBezTo>
                  <a:pt x="9189720" y="9285441"/>
                  <a:pt x="9189720" y="8998263"/>
                  <a:pt x="9208865" y="8691939"/>
                </a:cubicBezTo>
                <a:cubicBezTo>
                  <a:pt x="9228011" y="8481341"/>
                  <a:pt x="9247156" y="8251599"/>
                  <a:pt x="9266301" y="8041000"/>
                </a:cubicBezTo>
                <a:cubicBezTo>
                  <a:pt x="9304591" y="7658095"/>
                  <a:pt x="9189720" y="7332626"/>
                  <a:pt x="8959977" y="7064593"/>
                </a:cubicBezTo>
                <a:cubicBezTo>
                  <a:pt x="8825960" y="6911431"/>
                  <a:pt x="8672798" y="6777414"/>
                  <a:pt x="8519636" y="6662542"/>
                </a:cubicBezTo>
                <a:cubicBezTo>
                  <a:pt x="8309039" y="6509380"/>
                  <a:pt x="8098442" y="6337073"/>
                  <a:pt x="7906989" y="6164766"/>
                </a:cubicBezTo>
                <a:cubicBezTo>
                  <a:pt x="7677248" y="5954168"/>
                  <a:pt x="7447505" y="5743570"/>
                  <a:pt x="7217763" y="5513827"/>
                </a:cubicBezTo>
                <a:cubicBezTo>
                  <a:pt x="6968875" y="5264939"/>
                  <a:pt x="6777423" y="4977767"/>
                  <a:pt x="6624260" y="4652296"/>
                </a:cubicBezTo>
                <a:cubicBezTo>
                  <a:pt x="6566824" y="4518280"/>
                  <a:pt x="6509389" y="4384263"/>
                  <a:pt x="6490243" y="4211955"/>
                </a:cubicBezTo>
                <a:cubicBezTo>
                  <a:pt x="6471097" y="4058793"/>
                  <a:pt x="6509389" y="3924776"/>
                  <a:pt x="6585970" y="3790760"/>
                </a:cubicBezTo>
                <a:cubicBezTo>
                  <a:pt x="6643406" y="3695033"/>
                  <a:pt x="6719986" y="3618451"/>
                  <a:pt x="6815714" y="3541870"/>
                </a:cubicBezTo>
                <a:cubicBezTo>
                  <a:pt x="6930585" y="3465289"/>
                  <a:pt x="7045456" y="3369563"/>
                  <a:pt x="7179471" y="3292982"/>
                </a:cubicBezTo>
                <a:cubicBezTo>
                  <a:pt x="7619811" y="3024948"/>
                  <a:pt x="8041005" y="2680334"/>
                  <a:pt x="8385620" y="2239994"/>
                </a:cubicBezTo>
                <a:cubicBezTo>
                  <a:pt x="8577072" y="1971960"/>
                  <a:pt x="8787670" y="1723072"/>
                  <a:pt x="8940832" y="1416748"/>
                </a:cubicBezTo>
                <a:cubicBezTo>
                  <a:pt x="9170575" y="976407"/>
                  <a:pt x="9362028" y="516921"/>
                  <a:pt x="9534334" y="38290"/>
                </a:cubicBezTo>
                <a:close/>
                <a:moveTo>
                  <a:pt x="12827317" y="38290"/>
                </a:moveTo>
                <a:cubicBezTo>
                  <a:pt x="12903898" y="38290"/>
                  <a:pt x="12999625" y="38290"/>
                  <a:pt x="13076206" y="38290"/>
                </a:cubicBezTo>
                <a:cubicBezTo>
                  <a:pt x="13037915" y="344613"/>
                  <a:pt x="13018770" y="670083"/>
                  <a:pt x="12980480" y="976407"/>
                </a:cubicBezTo>
                <a:cubicBezTo>
                  <a:pt x="12942188" y="1340166"/>
                  <a:pt x="12903898" y="1684781"/>
                  <a:pt x="12865607" y="2048541"/>
                </a:cubicBezTo>
                <a:cubicBezTo>
                  <a:pt x="12808172" y="2431446"/>
                  <a:pt x="12693301" y="2795205"/>
                  <a:pt x="12597575" y="3178110"/>
                </a:cubicBezTo>
                <a:cubicBezTo>
                  <a:pt x="12559283" y="3350418"/>
                  <a:pt x="12520993" y="3503580"/>
                  <a:pt x="12482702" y="3675887"/>
                </a:cubicBezTo>
                <a:cubicBezTo>
                  <a:pt x="12463557" y="3848194"/>
                  <a:pt x="12501848" y="4001357"/>
                  <a:pt x="12578428" y="4135374"/>
                </a:cubicBezTo>
                <a:cubicBezTo>
                  <a:pt x="12616720" y="4192810"/>
                  <a:pt x="12655010" y="4269390"/>
                  <a:pt x="12712446" y="4326827"/>
                </a:cubicBezTo>
                <a:cubicBezTo>
                  <a:pt x="12846462" y="4518280"/>
                  <a:pt x="12942188" y="4728877"/>
                  <a:pt x="12980480" y="4958621"/>
                </a:cubicBezTo>
                <a:cubicBezTo>
                  <a:pt x="12999625" y="5073492"/>
                  <a:pt x="13018770" y="5207508"/>
                  <a:pt x="13037915" y="5322375"/>
                </a:cubicBezTo>
                <a:cubicBezTo>
                  <a:pt x="13076206" y="5628699"/>
                  <a:pt x="13076206" y="5954168"/>
                  <a:pt x="13057059" y="6260492"/>
                </a:cubicBezTo>
                <a:cubicBezTo>
                  <a:pt x="13037915" y="6719978"/>
                  <a:pt x="12923043" y="7141173"/>
                  <a:pt x="12731591" y="7524078"/>
                </a:cubicBezTo>
                <a:cubicBezTo>
                  <a:pt x="12463557" y="8060146"/>
                  <a:pt x="12195524" y="8596213"/>
                  <a:pt x="11908345" y="9113135"/>
                </a:cubicBezTo>
                <a:cubicBezTo>
                  <a:pt x="11774328" y="9381168"/>
                  <a:pt x="11659457" y="9687492"/>
                  <a:pt x="11602021" y="10012961"/>
                </a:cubicBezTo>
                <a:cubicBezTo>
                  <a:pt x="11602021" y="10146978"/>
                  <a:pt x="11602021" y="10280995"/>
                  <a:pt x="11582876" y="10415012"/>
                </a:cubicBezTo>
                <a:cubicBezTo>
                  <a:pt x="11487150" y="10415012"/>
                  <a:pt x="11391423" y="10415012"/>
                  <a:pt x="11295697" y="10415012"/>
                </a:cubicBezTo>
                <a:cubicBezTo>
                  <a:pt x="11295697" y="10185268"/>
                  <a:pt x="11314842" y="9974671"/>
                  <a:pt x="11353133" y="9744928"/>
                </a:cubicBezTo>
                <a:cubicBezTo>
                  <a:pt x="11410568" y="9438603"/>
                  <a:pt x="11544585" y="9151425"/>
                  <a:pt x="11697747" y="8902536"/>
                </a:cubicBezTo>
                <a:cubicBezTo>
                  <a:pt x="11965781" y="8423905"/>
                  <a:pt x="12233815" y="7926129"/>
                  <a:pt x="12482702" y="7447498"/>
                </a:cubicBezTo>
                <a:cubicBezTo>
                  <a:pt x="12655010" y="7122028"/>
                  <a:pt x="12769881" y="6758268"/>
                  <a:pt x="12808172" y="6375363"/>
                </a:cubicBezTo>
                <a:cubicBezTo>
                  <a:pt x="12827317" y="6088185"/>
                  <a:pt x="12808172" y="5820151"/>
                  <a:pt x="12789027" y="5532973"/>
                </a:cubicBezTo>
                <a:cubicBezTo>
                  <a:pt x="12769881" y="5092638"/>
                  <a:pt x="12616720" y="4728877"/>
                  <a:pt x="12348686" y="4422553"/>
                </a:cubicBezTo>
                <a:cubicBezTo>
                  <a:pt x="12310396" y="4384263"/>
                  <a:pt x="12272104" y="4326827"/>
                  <a:pt x="12252960" y="4288536"/>
                </a:cubicBezTo>
                <a:cubicBezTo>
                  <a:pt x="12195524" y="4192810"/>
                  <a:pt x="12157233" y="4077938"/>
                  <a:pt x="12157233" y="3963067"/>
                </a:cubicBezTo>
                <a:cubicBezTo>
                  <a:pt x="12157233" y="3867339"/>
                  <a:pt x="12176378" y="3790759"/>
                  <a:pt x="12195524" y="3695032"/>
                </a:cubicBezTo>
                <a:cubicBezTo>
                  <a:pt x="12252960" y="3503580"/>
                  <a:pt x="12310396" y="3312127"/>
                  <a:pt x="12367831" y="3120675"/>
                </a:cubicBezTo>
                <a:cubicBezTo>
                  <a:pt x="12463557" y="2776060"/>
                  <a:pt x="12559283" y="2450591"/>
                  <a:pt x="12616720" y="2086831"/>
                </a:cubicBezTo>
                <a:cubicBezTo>
                  <a:pt x="12674154" y="1665635"/>
                  <a:pt x="12712446" y="1244441"/>
                  <a:pt x="12750736" y="823245"/>
                </a:cubicBezTo>
                <a:cubicBezTo>
                  <a:pt x="12769881" y="555211"/>
                  <a:pt x="12808172" y="306324"/>
                  <a:pt x="12827317" y="38290"/>
                </a:cubicBezTo>
                <a:close/>
                <a:moveTo>
                  <a:pt x="9974675" y="38290"/>
                </a:moveTo>
                <a:cubicBezTo>
                  <a:pt x="10051256" y="38290"/>
                  <a:pt x="10146982" y="38290"/>
                  <a:pt x="10223564" y="38290"/>
                </a:cubicBezTo>
                <a:cubicBezTo>
                  <a:pt x="10223564" y="57435"/>
                  <a:pt x="10223564" y="76581"/>
                  <a:pt x="10223564" y="95726"/>
                </a:cubicBezTo>
                <a:cubicBezTo>
                  <a:pt x="10166127" y="306324"/>
                  <a:pt x="10127837" y="516921"/>
                  <a:pt x="10070401" y="708374"/>
                </a:cubicBezTo>
                <a:cubicBezTo>
                  <a:pt x="9955530" y="1110424"/>
                  <a:pt x="9859804" y="1512474"/>
                  <a:pt x="9725787" y="1914525"/>
                </a:cubicBezTo>
                <a:cubicBezTo>
                  <a:pt x="9630060" y="2201703"/>
                  <a:pt x="9476899" y="2450591"/>
                  <a:pt x="9266301" y="2622898"/>
                </a:cubicBezTo>
                <a:cubicBezTo>
                  <a:pt x="9132284" y="2737770"/>
                  <a:pt x="9017412" y="2833497"/>
                  <a:pt x="8883396" y="2929222"/>
                </a:cubicBezTo>
                <a:cubicBezTo>
                  <a:pt x="8615363" y="3139820"/>
                  <a:pt x="8347328" y="3331273"/>
                  <a:pt x="8098440" y="3561015"/>
                </a:cubicBezTo>
                <a:cubicBezTo>
                  <a:pt x="7983570" y="3656742"/>
                  <a:pt x="7868697" y="3771613"/>
                  <a:pt x="7772971" y="3924776"/>
                </a:cubicBezTo>
                <a:cubicBezTo>
                  <a:pt x="7638958" y="4135374"/>
                  <a:pt x="7619811" y="4345972"/>
                  <a:pt x="7715535" y="4575716"/>
                </a:cubicBezTo>
                <a:cubicBezTo>
                  <a:pt x="7734681" y="4614006"/>
                  <a:pt x="7734681" y="4633152"/>
                  <a:pt x="7753827" y="4652296"/>
                </a:cubicBezTo>
                <a:cubicBezTo>
                  <a:pt x="7830408" y="4767169"/>
                  <a:pt x="7887843" y="4901185"/>
                  <a:pt x="7983570" y="5016058"/>
                </a:cubicBezTo>
                <a:cubicBezTo>
                  <a:pt x="8366474" y="5532973"/>
                  <a:pt x="8768524" y="6030749"/>
                  <a:pt x="9228010" y="6451945"/>
                </a:cubicBezTo>
                <a:cubicBezTo>
                  <a:pt x="9342882" y="6566816"/>
                  <a:pt x="9457754" y="6681688"/>
                  <a:pt x="9553480" y="6815705"/>
                </a:cubicBezTo>
                <a:cubicBezTo>
                  <a:pt x="9725787" y="7064593"/>
                  <a:pt x="9783222" y="7332626"/>
                  <a:pt x="9764077" y="7638950"/>
                </a:cubicBezTo>
                <a:cubicBezTo>
                  <a:pt x="9764077" y="7734677"/>
                  <a:pt x="9744932" y="7811257"/>
                  <a:pt x="9725787" y="7906983"/>
                </a:cubicBezTo>
                <a:cubicBezTo>
                  <a:pt x="9610915" y="8500486"/>
                  <a:pt x="9572625" y="9113135"/>
                  <a:pt x="9591770" y="9725782"/>
                </a:cubicBezTo>
                <a:cubicBezTo>
                  <a:pt x="9591770" y="9955525"/>
                  <a:pt x="9610915" y="10166124"/>
                  <a:pt x="9610915" y="10395866"/>
                </a:cubicBezTo>
                <a:cubicBezTo>
                  <a:pt x="9572625" y="10395866"/>
                  <a:pt x="9534334" y="10395866"/>
                  <a:pt x="9496043" y="10395866"/>
                </a:cubicBezTo>
                <a:cubicBezTo>
                  <a:pt x="9476899" y="9917235"/>
                  <a:pt x="9457754" y="9438603"/>
                  <a:pt x="9457754" y="8959972"/>
                </a:cubicBezTo>
                <a:cubicBezTo>
                  <a:pt x="9457754" y="8749375"/>
                  <a:pt x="9476899" y="8538777"/>
                  <a:pt x="9515189" y="8328179"/>
                </a:cubicBezTo>
                <a:cubicBezTo>
                  <a:pt x="9534334" y="8175017"/>
                  <a:pt x="9553480" y="8021855"/>
                  <a:pt x="9572625" y="7868694"/>
                </a:cubicBezTo>
                <a:cubicBezTo>
                  <a:pt x="9630060" y="7466643"/>
                  <a:pt x="9534334" y="7122028"/>
                  <a:pt x="9285446" y="6834850"/>
                </a:cubicBezTo>
                <a:cubicBezTo>
                  <a:pt x="9247155" y="6777414"/>
                  <a:pt x="9208865" y="6739123"/>
                  <a:pt x="9151429" y="6700833"/>
                </a:cubicBezTo>
                <a:cubicBezTo>
                  <a:pt x="9055703" y="6605106"/>
                  <a:pt x="8959977" y="6528526"/>
                  <a:pt x="8864250" y="6451945"/>
                </a:cubicBezTo>
                <a:cubicBezTo>
                  <a:pt x="8519636" y="6145621"/>
                  <a:pt x="8194167" y="5801006"/>
                  <a:pt x="7887843" y="5456391"/>
                </a:cubicBezTo>
                <a:cubicBezTo>
                  <a:pt x="7715535" y="5284084"/>
                  <a:pt x="7581522" y="5092638"/>
                  <a:pt x="7447505" y="4882040"/>
                </a:cubicBezTo>
                <a:cubicBezTo>
                  <a:pt x="7370925" y="4748023"/>
                  <a:pt x="7294343" y="4594860"/>
                  <a:pt x="7256054" y="4441698"/>
                </a:cubicBezTo>
                <a:cubicBezTo>
                  <a:pt x="7217763" y="4250246"/>
                  <a:pt x="7236908" y="4077938"/>
                  <a:pt x="7351779" y="3924776"/>
                </a:cubicBezTo>
                <a:cubicBezTo>
                  <a:pt x="7409214" y="3848195"/>
                  <a:pt x="7485796" y="3752468"/>
                  <a:pt x="7562375" y="3695032"/>
                </a:cubicBezTo>
                <a:cubicBezTo>
                  <a:pt x="7811262" y="3484434"/>
                  <a:pt x="8060151" y="3273837"/>
                  <a:pt x="8309039" y="3082384"/>
                </a:cubicBezTo>
                <a:cubicBezTo>
                  <a:pt x="8538782" y="2910077"/>
                  <a:pt x="8768524" y="2718624"/>
                  <a:pt x="8979122" y="2508027"/>
                </a:cubicBezTo>
                <a:cubicBezTo>
                  <a:pt x="9189720" y="2239993"/>
                  <a:pt x="9381172" y="1952814"/>
                  <a:pt x="9496043" y="1589056"/>
                </a:cubicBezTo>
                <a:cubicBezTo>
                  <a:pt x="9668351" y="1091279"/>
                  <a:pt x="9821513" y="593502"/>
                  <a:pt x="9974675" y="76581"/>
                </a:cubicBezTo>
                <a:cubicBezTo>
                  <a:pt x="9974675" y="76581"/>
                  <a:pt x="9974675" y="57435"/>
                  <a:pt x="9974675" y="38290"/>
                </a:cubicBezTo>
                <a:close/>
                <a:moveTo>
                  <a:pt x="10453306" y="38290"/>
                </a:moveTo>
                <a:cubicBezTo>
                  <a:pt x="10529888" y="38290"/>
                  <a:pt x="10625614" y="38290"/>
                  <a:pt x="10702195" y="38290"/>
                </a:cubicBezTo>
                <a:cubicBezTo>
                  <a:pt x="10702195" y="57435"/>
                  <a:pt x="10702195" y="76581"/>
                  <a:pt x="10702195" y="95726"/>
                </a:cubicBezTo>
                <a:cubicBezTo>
                  <a:pt x="10606469" y="516921"/>
                  <a:pt x="10529888" y="957262"/>
                  <a:pt x="10434161" y="1378457"/>
                </a:cubicBezTo>
                <a:cubicBezTo>
                  <a:pt x="10376726" y="1684781"/>
                  <a:pt x="10300144" y="2010250"/>
                  <a:pt x="10204418" y="2316574"/>
                </a:cubicBezTo>
                <a:cubicBezTo>
                  <a:pt x="10108692" y="2622898"/>
                  <a:pt x="9955530" y="2852641"/>
                  <a:pt x="9706642" y="3005803"/>
                </a:cubicBezTo>
                <a:cubicBezTo>
                  <a:pt x="9572625" y="3082384"/>
                  <a:pt x="9438608" y="3158965"/>
                  <a:pt x="9323737" y="3235546"/>
                </a:cubicBezTo>
                <a:cubicBezTo>
                  <a:pt x="9151429" y="3331273"/>
                  <a:pt x="8979123" y="3426999"/>
                  <a:pt x="8825960" y="3561015"/>
                </a:cubicBezTo>
                <a:cubicBezTo>
                  <a:pt x="8691944" y="3656742"/>
                  <a:pt x="8577072" y="3771613"/>
                  <a:pt x="8481347" y="3924776"/>
                </a:cubicBezTo>
                <a:cubicBezTo>
                  <a:pt x="8366474" y="4097084"/>
                  <a:pt x="8347329" y="4288536"/>
                  <a:pt x="8443055" y="4499135"/>
                </a:cubicBezTo>
                <a:cubicBezTo>
                  <a:pt x="8481347" y="4594860"/>
                  <a:pt x="8538782" y="4690587"/>
                  <a:pt x="8577072" y="4786314"/>
                </a:cubicBezTo>
                <a:cubicBezTo>
                  <a:pt x="8672798" y="4920330"/>
                  <a:pt x="8768524" y="5054347"/>
                  <a:pt x="8845106" y="5207508"/>
                </a:cubicBezTo>
                <a:cubicBezTo>
                  <a:pt x="9113139" y="5628699"/>
                  <a:pt x="9400317" y="6011604"/>
                  <a:pt x="9706642" y="6375363"/>
                </a:cubicBezTo>
                <a:cubicBezTo>
                  <a:pt x="9764078" y="6451945"/>
                  <a:pt x="9821513" y="6528526"/>
                  <a:pt x="9878949" y="6605106"/>
                </a:cubicBezTo>
                <a:cubicBezTo>
                  <a:pt x="10051256" y="6873140"/>
                  <a:pt x="10127838" y="7160319"/>
                  <a:pt x="10070401" y="7485789"/>
                </a:cubicBezTo>
                <a:cubicBezTo>
                  <a:pt x="10051256" y="7677241"/>
                  <a:pt x="10012966" y="7868694"/>
                  <a:pt x="9974675" y="8060146"/>
                </a:cubicBezTo>
                <a:cubicBezTo>
                  <a:pt x="9898094" y="8481341"/>
                  <a:pt x="9821513" y="8902536"/>
                  <a:pt x="9802368" y="9342877"/>
                </a:cubicBezTo>
                <a:cubicBezTo>
                  <a:pt x="9783222" y="9706637"/>
                  <a:pt x="9802368" y="10051252"/>
                  <a:pt x="9802368" y="10415012"/>
                </a:cubicBezTo>
                <a:cubicBezTo>
                  <a:pt x="9764078" y="10415012"/>
                  <a:pt x="9725787" y="10415012"/>
                  <a:pt x="9687496" y="10415012"/>
                </a:cubicBezTo>
                <a:cubicBezTo>
                  <a:pt x="9687496" y="10242704"/>
                  <a:pt x="9687496" y="10089542"/>
                  <a:pt x="9668351" y="9917235"/>
                </a:cubicBezTo>
                <a:cubicBezTo>
                  <a:pt x="9649206" y="9381168"/>
                  <a:pt x="9687496" y="8845101"/>
                  <a:pt x="9764078" y="8309034"/>
                </a:cubicBezTo>
                <a:cubicBezTo>
                  <a:pt x="9802368" y="8079291"/>
                  <a:pt x="9840659" y="7849548"/>
                  <a:pt x="9878949" y="7619805"/>
                </a:cubicBezTo>
                <a:cubicBezTo>
                  <a:pt x="9936385" y="7236900"/>
                  <a:pt x="9859804" y="6911431"/>
                  <a:pt x="9630061" y="6643397"/>
                </a:cubicBezTo>
                <a:cubicBezTo>
                  <a:pt x="9553480" y="6547671"/>
                  <a:pt x="9476899" y="6471090"/>
                  <a:pt x="9400317" y="6394509"/>
                </a:cubicBezTo>
                <a:cubicBezTo>
                  <a:pt x="8921686" y="5935023"/>
                  <a:pt x="8538782" y="5360665"/>
                  <a:pt x="8155877" y="4786314"/>
                </a:cubicBezTo>
                <a:cubicBezTo>
                  <a:pt x="8098442" y="4690587"/>
                  <a:pt x="8060151" y="4594860"/>
                  <a:pt x="8021861" y="4479990"/>
                </a:cubicBezTo>
                <a:cubicBezTo>
                  <a:pt x="7964424" y="4307681"/>
                  <a:pt x="7964424" y="4135374"/>
                  <a:pt x="8060151" y="3982211"/>
                </a:cubicBezTo>
                <a:cubicBezTo>
                  <a:pt x="8117586" y="3886485"/>
                  <a:pt x="8175023" y="3809904"/>
                  <a:pt x="8232458" y="3733323"/>
                </a:cubicBezTo>
                <a:cubicBezTo>
                  <a:pt x="8385620" y="3561015"/>
                  <a:pt x="8538782" y="3426999"/>
                  <a:pt x="8711089" y="3312126"/>
                </a:cubicBezTo>
                <a:cubicBezTo>
                  <a:pt x="8940832" y="3158965"/>
                  <a:pt x="9170575" y="3005803"/>
                  <a:pt x="9400317" y="2852641"/>
                </a:cubicBezTo>
                <a:cubicBezTo>
                  <a:pt x="9668351" y="2680334"/>
                  <a:pt x="9840659" y="2431446"/>
                  <a:pt x="9936385" y="2086831"/>
                </a:cubicBezTo>
                <a:cubicBezTo>
                  <a:pt x="10012966" y="1837943"/>
                  <a:pt x="10089547" y="1589055"/>
                  <a:pt x="10146983" y="1321021"/>
                </a:cubicBezTo>
                <a:cubicBezTo>
                  <a:pt x="10242709" y="899826"/>
                  <a:pt x="10357580" y="478630"/>
                  <a:pt x="10453306" y="38290"/>
                </a:cubicBezTo>
                <a:close/>
                <a:moveTo>
                  <a:pt x="5150076" y="38290"/>
                </a:moveTo>
                <a:cubicBezTo>
                  <a:pt x="5303240" y="38290"/>
                  <a:pt x="5456402" y="38290"/>
                  <a:pt x="5609562" y="38290"/>
                </a:cubicBezTo>
                <a:cubicBezTo>
                  <a:pt x="5609562" y="76581"/>
                  <a:pt x="5590418" y="134016"/>
                  <a:pt x="5590418" y="172307"/>
                </a:cubicBezTo>
                <a:cubicBezTo>
                  <a:pt x="5590418" y="344613"/>
                  <a:pt x="5590418" y="497775"/>
                  <a:pt x="5571272" y="670083"/>
                </a:cubicBezTo>
                <a:cubicBezTo>
                  <a:pt x="5552128" y="995552"/>
                  <a:pt x="5532983" y="1340166"/>
                  <a:pt x="5494692" y="1684781"/>
                </a:cubicBezTo>
                <a:cubicBezTo>
                  <a:pt x="5475546" y="2067686"/>
                  <a:pt x="5360674" y="2393155"/>
                  <a:pt x="5169222" y="2699479"/>
                </a:cubicBezTo>
                <a:cubicBezTo>
                  <a:pt x="5073496" y="2852641"/>
                  <a:pt x="4977769" y="3005803"/>
                  <a:pt x="4882044" y="3158965"/>
                </a:cubicBezTo>
                <a:cubicBezTo>
                  <a:pt x="4786317" y="3312126"/>
                  <a:pt x="4690591" y="3465289"/>
                  <a:pt x="4633156" y="3656741"/>
                </a:cubicBezTo>
                <a:cubicBezTo>
                  <a:pt x="4518284" y="3982211"/>
                  <a:pt x="4499138" y="4288536"/>
                  <a:pt x="4594864" y="4614006"/>
                </a:cubicBezTo>
                <a:cubicBezTo>
                  <a:pt x="4652301" y="4824604"/>
                  <a:pt x="4748027" y="4996911"/>
                  <a:pt x="4862898" y="5188365"/>
                </a:cubicBezTo>
                <a:cubicBezTo>
                  <a:pt x="4996915" y="5379810"/>
                  <a:pt x="5130932" y="5571263"/>
                  <a:pt x="5303240" y="5743570"/>
                </a:cubicBezTo>
                <a:cubicBezTo>
                  <a:pt x="5666999" y="6126475"/>
                  <a:pt x="5992465" y="6509380"/>
                  <a:pt x="6375370" y="6853995"/>
                </a:cubicBezTo>
                <a:cubicBezTo>
                  <a:pt x="6700840" y="7141173"/>
                  <a:pt x="7045455" y="7409207"/>
                  <a:pt x="7409214" y="7619805"/>
                </a:cubicBezTo>
                <a:cubicBezTo>
                  <a:pt x="7485796" y="7658095"/>
                  <a:pt x="7581522" y="7715531"/>
                  <a:pt x="7658102" y="7772967"/>
                </a:cubicBezTo>
                <a:cubicBezTo>
                  <a:pt x="8060150" y="8060146"/>
                  <a:pt x="8289893" y="8500486"/>
                  <a:pt x="8347328" y="9055698"/>
                </a:cubicBezTo>
                <a:cubicBezTo>
                  <a:pt x="8385620" y="9400313"/>
                  <a:pt x="8385620" y="9744928"/>
                  <a:pt x="8404764" y="10089542"/>
                </a:cubicBezTo>
                <a:cubicBezTo>
                  <a:pt x="8423909" y="10185268"/>
                  <a:pt x="8443055" y="10300140"/>
                  <a:pt x="8443055" y="10415012"/>
                </a:cubicBezTo>
                <a:cubicBezTo>
                  <a:pt x="8385620" y="10415012"/>
                  <a:pt x="8328183" y="10415012"/>
                  <a:pt x="8289893" y="10415012"/>
                </a:cubicBezTo>
                <a:cubicBezTo>
                  <a:pt x="8289893" y="10376721"/>
                  <a:pt x="8289893" y="10338430"/>
                  <a:pt x="8289893" y="10300140"/>
                </a:cubicBezTo>
                <a:cubicBezTo>
                  <a:pt x="8270748" y="9955525"/>
                  <a:pt x="8251602" y="9610911"/>
                  <a:pt x="8232458" y="9266297"/>
                </a:cubicBezTo>
                <a:cubicBezTo>
                  <a:pt x="8194166" y="8806810"/>
                  <a:pt x="8021859" y="8404760"/>
                  <a:pt x="7715535" y="8098436"/>
                </a:cubicBezTo>
                <a:cubicBezTo>
                  <a:pt x="7581522" y="7964420"/>
                  <a:pt x="7428360" y="7849548"/>
                  <a:pt x="7275197" y="7753822"/>
                </a:cubicBezTo>
                <a:cubicBezTo>
                  <a:pt x="6988020" y="7581515"/>
                  <a:pt x="6739132" y="7390062"/>
                  <a:pt x="6490243" y="7160319"/>
                </a:cubicBezTo>
                <a:cubicBezTo>
                  <a:pt x="6164774" y="6873140"/>
                  <a:pt x="5877595" y="6566816"/>
                  <a:pt x="5571272" y="6241347"/>
                </a:cubicBezTo>
                <a:cubicBezTo>
                  <a:pt x="5360674" y="6011604"/>
                  <a:pt x="5150076" y="5801006"/>
                  <a:pt x="4958624" y="5571263"/>
                </a:cubicBezTo>
                <a:cubicBezTo>
                  <a:pt x="4767172" y="5360665"/>
                  <a:pt x="4614010" y="5111783"/>
                  <a:pt x="4518284" y="4843750"/>
                </a:cubicBezTo>
                <a:cubicBezTo>
                  <a:pt x="4345977" y="4422553"/>
                  <a:pt x="4345977" y="4001357"/>
                  <a:pt x="4518284" y="3580161"/>
                </a:cubicBezTo>
                <a:cubicBezTo>
                  <a:pt x="4575720" y="3446143"/>
                  <a:pt x="4633156" y="3312126"/>
                  <a:pt x="4709737" y="3178110"/>
                </a:cubicBezTo>
                <a:cubicBezTo>
                  <a:pt x="4786317" y="3024948"/>
                  <a:pt x="4882044" y="2871786"/>
                  <a:pt x="4958624" y="2718624"/>
                </a:cubicBezTo>
                <a:cubicBezTo>
                  <a:pt x="5111787" y="2431446"/>
                  <a:pt x="5207513" y="2105976"/>
                  <a:pt x="5245803" y="1742216"/>
                </a:cubicBezTo>
                <a:cubicBezTo>
                  <a:pt x="5264948" y="1512473"/>
                  <a:pt x="5284094" y="1301876"/>
                  <a:pt x="5284094" y="1072134"/>
                </a:cubicBezTo>
                <a:cubicBezTo>
                  <a:pt x="5303240" y="823244"/>
                  <a:pt x="5284094" y="555211"/>
                  <a:pt x="5245803" y="306323"/>
                </a:cubicBezTo>
                <a:cubicBezTo>
                  <a:pt x="5169222" y="229742"/>
                  <a:pt x="5150076" y="134016"/>
                  <a:pt x="5150076" y="38290"/>
                </a:cubicBezTo>
                <a:close/>
                <a:moveTo>
                  <a:pt x="13593127" y="38289"/>
                </a:moveTo>
                <a:cubicBezTo>
                  <a:pt x="13631417" y="38289"/>
                  <a:pt x="13688853" y="38289"/>
                  <a:pt x="13727143" y="38289"/>
                </a:cubicBezTo>
                <a:cubicBezTo>
                  <a:pt x="13727143" y="191452"/>
                  <a:pt x="13727143" y="363758"/>
                  <a:pt x="13727143" y="516920"/>
                </a:cubicBezTo>
                <a:cubicBezTo>
                  <a:pt x="13727143" y="1263585"/>
                  <a:pt x="13688853" y="2029395"/>
                  <a:pt x="13573982" y="2776060"/>
                </a:cubicBezTo>
                <a:cubicBezTo>
                  <a:pt x="13535691" y="2967513"/>
                  <a:pt x="13516546" y="3158965"/>
                  <a:pt x="13535691" y="3350418"/>
                </a:cubicBezTo>
                <a:cubicBezTo>
                  <a:pt x="13535691" y="3541870"/>
                  <a:pt x="13593127" y="3733323"/>
                  <a:pt x="13650563" y="3905631"/>
                </a:cubicBezTo>
                <a:cubicBezTo>
                  <a:pt x="13746289" y="4231100"/>
                  <a:pt x="13822869" y="4575716"/>
                  <a:pt x="13822869" y="4920330"/>
                </a:cubicBezTo>
                <a:cubicBezTo>
                  <a:pt x="13822869" y="5207508"/>
                  <a:pt x="13822869" y="5494683"/>
                  <a:pt x="13822869" y="5762716"/>
                </a:cubicBezTo>
                <a:cubicBezTo>
                  <a:pt x="13803724" y="6183912"/>
                  <a:pt x="13765434" y="6624253"/>
                  <a:pt x="13707998" y="7045448"/>
                </a:cubicBezTo>
                <a:cubicBezTo>
                  <a:pt x="13631417" y="7524079"/>
                  <a:pt x="13516546" y="7983566"/>
                  <a:pt x="13382529" y="8423906"/>
                </a:cubicBezTo>
                <a:cubicBezTo>
                  <a:pt x="13267658" y="8825957"/>
                  <a:pt x="13171932" y="9228007"/>
                  <a:pt x="13057059" y="9630057"/>
                </a:cubicBezTo>
                <a:cubicBezTo>
                  <a:pt x="12961333" y="9878946"/>
                  <a:pt x="12942188" y="10146979"/>
                  <a:pt x="12942188" y="10415013"/>
                </a:cubicBezTo>
                <a:cubicBezTo>
                  <a:pt x="12827317" y="10415013"/>
                  <a:pt x="12693301" y="10415013"/>
                  <a:pt x="12578428" y="10415013"/>
                </a:cubicBezTo>
                <a:cubicBezTo>
                  <a:pt x="12578428" y="10357577"/>
                  <a:pt x="12578428" y="10280996"/>
                  <a:pt x="12597574" y="10223560"/>
                </a:cubicBezTo>
                <a:cubicBezTo>
                  <a:pt x="12635864" y="9878946"/>
                  <a:pt x="12712446" y="9534331"/>
                  <a:pt x="12827317" y="9208862"/>
                </a:cubicBezTo>
                <a:cubicBezTo>
                  <a:pt x="12961333" y="8825957"/>
                  <a:pt x="13095351" y="8443052"/>
                  <a:pt x="13229367" y="8060147"/>
                </a:cubicBezTo>
                <a:cubicBezTo>
                  <a:pt x="13363384" y="7658096"/>
                  <a:pt x="13478256" y="7256046"/>
                  <a:pt x="13554837" y="6834851"/>
                </a:cubicBezTo>
                <a:cubicBezTo>
                  <a:pt x="13650563" y="6260493"/>
                  <a:pt x="13650563" y="5686136"/>
                  <a:pt x="13650563" y="5111782"/>
                </a:cubicBezTo>
                <a:cubicBezTo>
                  <a:pt x="13650563" y="4767169"/>
                  <a:pt x="13593127" y="4422553"/>
                  <a:pt x="13478256" y="4097084"/>
                </a:cubicBezTo>
                <a:cubicBezTo>
                  <a:pt x="13439964" y="3982211"/>
                  <a:pt x="13401674" y="3867339"/>
                  <a:pt x="13363384" y="3733323"/>
                </a:cubicBezTo>
                <a:cubicBezTo>
                  <a:pt x="13305948" y="3561014"/>
                  <a:pt x="13286803" y="3369563"/>
                  <a:pt x="13305948" y="3197255"/>
                </a:cubicBezTo>
                <a:cubicBezTo>
                  <a:pt x="13325093" y="3101529"/>
                  <a:pt x="13344238" y="2986658"/>
                  <a:pt x="13344238" y="2890932"/>
                </a:cubicBezTo>
                <a:cubicBezTo>
                  <a:pt x="13401674" y="2584608"/>
                  <a:pt x="13459111" y="2278284"/>
                  <a:pt x="13497401" y="1971960"/>
                </a:cubicBezTo>
                <a:cubicBezTo>
                  <a:pt x="13554837" y="1474183"/>
                  <a:pt x="13573982" y="976406"/>
                  <a:pt x="13593127" y="497775"/>
                </a:cubicBezTo>
                <a:cubicBezTo>
                  <a:pt x="13593127" y="344613"/>
                  <a:pt x="13593127" y="191452"/>
                  <a:pt x="13593127" y="38289"/>
                </a:cubicBezTo>
                <a:close/>
                <a:moveTo>
                  <a:pt x="4537430" y="38289"/>
                </a:moveTo>
                <a:cubicBezTo>
                  <a:pt x="4633154" y="38289"/>
                  <a:pt x="4728882" y="38289"/>
                  <a:pt x="4824606" y="38289"/>
                </a:cubicBezTo>
                <a:cubicBezTo>
                  <a:pt x="4843752" y="134015"/>
                  <a:pt x="4862898" y="210596"/>
                  <a:pt x="4901188" y="306323"/>
                </a:cubicBezTo>
                <a:cubicBezTo>
                  <a:pt x="4977768" y="574356"/>
                  <a:pt x="5016059" y="861535"/>
                  <a:pt x="4996914" y="1148714"/>
                </a:cubicBezTo>
                <a:cubicBezTo>
                  <a:pt x="4977768" y="1321021"/>
                  <a:pt x="4977768" y="1493328"/>
                  <a:pt x="4958624" y="1665635"/>
                </a:cubicBezTo>
                <a:cubicBezTo>
                  <a:pt x="4939478" y="1895378"/>
                  <a:pt x="4901188" y="2125121"/>
                  <a:pt x="4843752" y="2354865"/>
                </a:cubicBezTo>
                <a:cubicBezTo>
                  <a:pt x="4767171" y="2603752"/>
                  <a:pt x="4652300" y="2833495"/>
                  <a:pt x="4556573" y="3044094"/>
                </a:cubicBezTo>
                <a:cubicBezTo>
                  <a:pt x="4479993" y="3216400"/>
                  <a:pt x="4384266" y="3388707"/>
                  <a:pt x="4307686" y="3561014"/>
                </a:cubicBezTo>
                <a:cubicBezTo>
                  <a:pt x="4211960" y="3771613"/>
                  <a:pt x="4173668" y="4001357"/>
                  <a:pt x="4173668" y="4231099"/>
                </a:cubicBezTo>
                <a:cubicBezTo>
                  <a:pt x="4173668" y="4575716"/>
                  <a:pt x="4269395" y="4862894"/>
                  <a:pt x="4403411" y="5150074"/>
                </a:cubicBezTo>
                <a:cubicBezTo>
                  <a:pt x="4537430" y="5418101"/>
                  <a:pt x="4709736" y="5647844"/>
                  <a:pt x="4901188" y="5858442"/>
                </a:cubicBezTo>
                <a:cubicBezTo>
                  <a:pt x="5264948" y="6241347"/>
                  <a:pt x="5628708" y="6643397"/>
                  <a:pt x="5992465" y="7007157"/>
                </a:cubicBezTo>
                <a:cubicBezTo>
                  <a:pt x="6279644" y="7313481"/>
                  <a:pt x="6585970" y="7581515"/>
                  <a:pt x="6911437" y="7811257"/>
                </a:cubicBezTo>
                <a:cubicBezTo>
                  <a:pt x="7064601" y="7926129"/>
                  <a:pt x="7217763" y="8021855"/>
                  <a:pt x="7351779" y="8136727"/>
                </a:cubicBezTo>
                <a:cubicBezTo>
                  <a:pt x="7734681" y="8443051"/>
                  <a:pt x="7983570" y="8883392"/>
                  <a:pt x="8041005" y="9457749"/>
                </a:cubicBezTo>
                <a:cubicBezTo>
                  <a:pt x="8079296" y="9725782"/>
                  <a:pt x="8079296" y="10012961"/>
                  <a:pt x="8098440" y="10280995"/>
                </a:cubicBezTo>
                <a:cubicBezTo>
                  <a:pt x="8098440" y="10319285"/>
                  <a:pt x="8098440" y="10376721"/>
                  <a:pt x="8098440" y="10415012"/>
                </a:cubicBezTo>
                <a:cubicBezTo>
                  <a:pt x="8002715" y="10415012"/>
                  <a:pt x="7906987" y="10415012"/>
                  <a:pt x="7811262" y="10415012"/>
                </a:cubicBezTo>
                <a:cubicBezTo>
                  <a:pt x="7811262" y="10146978"/>
                  <a:pt x="7811262" y="9878945"/>
                  <a:pt x="7772970" y="9630056"/>
                </a:cubicBezTo>
                <a:cubicBezTo>
                  <a:pt x="7734681" y="9323732"/>
                  <a:pt x="7638958" y="9074844"/>
                  <a:pt x="7485796" y="8825956"/>
                </a:cubicBezTo>
                <a:cubicBezTo>
                  <a:pt x="7351779" y="8615358"/>
                  <a:pt x="7198617" y="8443051"/>
                  <a:pt x="7026311" y="8289889"/>
                </a:cubicBezTo>
                <a:cubicBezTo>
                  <a:pt x="6719986" y="8041000"/>
                  <a:pt x="6413661" y="7772967"/>
                  <a:pt x="6126482" y="7485789"/>
                </a:cubicBezTo>
                <a:cubicBezTo>
                  <a:pt x="5647853" y="7007157"/>
                  <a:pt x="5188366" y="6490235"/>
                  <a:pt x="4728882" y="5973313"/>
                </a:cubicBezTo>
                <a:cubicBezTo>
                  <a:pt x="4518284" y="5743570"/>
                  <a:pt x="4345976" y="5475537"/>
                  <a:pt x="4192814" y="5188363"/>
                </a:cubicBezTo>
                <a:cubicBezTo>
                  <a:pt x="4039652" y="4901185"/>
                  <a:pt x="3963071" y="4575716"/>
                  <a:pt x="3963071" y="4231099"/>
                </a:cubicBezTo>
                <a:cubicBezTo>
                  <a:pt x="3963071" y="3982211"/>
                  <a:pt x="4020506" y="3752467"/>
                  <a:pt x="4097088" y="3522724"/>
                </a:cubicBezTo>
                <a:cubicBezTo>
                  <a:pt x="4173668" y="3331272"/>
                  <a:pt x="4250250" y="3139819"/>
                  <a:pt x="4345976" y="2948367"/>
                </a:cubicBezTo>
                <a:cubicBezTo>
                  <a:pt x="4441702" y="2718623"/>
                  <a:pt x="4537430" y="2488880"/>
                  <a:pt x="4594864" y="2239993"/>
                </a:cubicBezTo>
                <a:cubicBezTo>
                  <a:pt x="4671445" y="1876233"/>
                  <a:pt x="4728882" y="1493328"/>
                  <a:pt x="4748027" y="1110423"/>
                </a:cubicBezTo>
                <a:cubicBezTo>
                  <a:pt x="4767171" y="861535"/>
                  <a:pt x="4728882" y="612647"/>
                  <a:pt x="4652300" y="382904"/>
                </a:cubicBezTo>
                <a:cubicBezTo>
                  <a:pt x="4614009" y="287177"/>
                  <a:pt x="4575720" y="153161"/>
                  <a:pt x="4537430" y="38289"/>
                </a:cubicBezTo>
                <a:close/>
                <a:moveTo>
                  <a:pt x="13286803" y="38289"/>
                </a:moveTo>
                <a:cubicBezTo>
                  <a:pt x="13344238" y="38289"/>
                  <a:pt x="13401674" y="38289"/>
                  <a:pt x="13478255" y="38289"/>
                </a:cubicBezTo>
                <a:cubicBezTo>
                  <a:pt x="13459110" y="363758"/>
                  <a:pt x="13439964" y="670082"/>
                  <a:pt x="13420819" y="995552"/>
                </a:cubicBezTo>
                <a:cubicBezTo>
                  <a:pt x="13382529" y="1646489"/>
                  <a:pt x="13305948" y="2278283"/>
                  <a:pt x="13152785" y="2910076"/>
                </a:cubicBezTo>
                <a:cubicBezTo>
                  <a:pt x="13114495" y="3044093"/>
                  <a:pt x="13095350" y="3178109"/>
                  <a:pt x="13076205" y="3312126"/>
                </a:cubicBezTo>
                <a:cubicBezTo>
                  <a:pt x="13037914" y="3503579"/>
                  <a:pt x="13057059" y="3675886"/>
                  <a:pt x="13133640" y="3848194"/>
                </a:cubicBezTo>
                <a:cubicBezTo>
                  <a:pt x="13171932" y="3924775"/>
                  <a:pt x="13210222" y="4001356"/>
                  <a:pt x="13229367" y="4077937"/>
                </a:cubicBezTo>
                <a:cubicBezTo>
                  <a:pt x="13363384" y="4384263"/>
                  <a:pt x="13439964" y="4709731"/>
                  <a:pt x="13459110" y="5054346"/>
                </a:cubicBezTo>
                <a:cubicBezTo>
                  <a:pt x="13478255" y="5379810"/>
                  <a:pt x="13478255" y="5724425"/>
                  <a:pt x="13478255" y="6049894"/>
                </a:cubicBezTo>
                <a:cubicBezTo>
                  <a:pt x="13478255" y="6279637"/>
                  <a:pt x="13439964" y="6528526"/>
                  <a:pt x="13420819" y="6758268"/>
                </a:cubicBezTo>
                <a:cubicBezTo>
                  <a:pt x="13363384" y="7198610"/>
                  <a:pt x="13210222" y="7600660"/>
                  <a:pt x="13037914" y="8002710"/>
                </a:cubicBezTo>
                <a:cubicBezTo>
                  <a:pt x="12846462" y="8462196"/>
                  <a:pt x="12635864" y="8921682"/>
                  <a:pt x="12463557" y="9400313"/>
                </a:cubicBezTo>
                <a:cubicBezTo>
                  <a:pt x="12367830" y="9649202"/>
                  <a:pt x="12310395" y="9898090"/>
                  <a:pt x="12272104" y="10166124"/>
                </a:cubicBezTo>
                <a:cubicBezTo>
                  <a:pt x="12252959" y="10261850"/>
                  <a:pt x="12252959" y="10338430"/>
                  <a:pt x="12252959" y="10415012"/>
                </a:cubicBezTo>
                <a:cubicBezTo>
                  <a:pt x="12138088" y="10415012"/>
                  <a:pt x="12004071" y="10415012"/>
                  <a:pt x="11889199" y="10415012"/>
                </a:cubicBezTo>
                <a:cubicBezTo>
                  <a:pt x="11889199" y="10395866"/>
                  <a:pt x="11889199" y="10376721"/>
                  <a:pt x="11889199" y="10338430"/>
                </a:cubicBezTo>
                <a:cubicBezTo>
                  <a:pt x="11908345" y="10032107"/>
                  <a:pt x="11965780" y="9725782"/>
                  <a:pt x="12099797" y="9438603"/>
                </a:cubicBezTo>
                <a:cubicBezTo>
                  <a:pt x="12272104" y="9055698"/>
                  <a:pt x="12425267" y="8672793"/>
                  <a:pt x="12616719" y="8309034"/>
                </a:cubicBezTo>
                <a:cubicBezTo>
                  <a:pt x="12731590" y="8060146"/>
                  <a:pt x="12865606" y="7811257"/>
                  <a:pt x="12980479" y="7562369"/>
                </a:cubicBezTo>
                <a:cubicBezTo>
                  <a:pt x="13152785" y="7160319"/>
                  <a:pt x="13267658" y="6739123"/>
                  <a:pt x="13286803" y="6298783"/>
                </a:cubicBezTo>
                <a:cubicBezTo>
                  <a:pt x="13305948" y="5915878"/>
                  <a:pt x="13305948" y="5552118"/>
                  <a:pt x="13267658" y="5169219"/>
                </a:cubicBezTo>
                <a:cubicBezTo>
                  <a:pt x="13248512" y="4786313"/>
                  <a:pt x="13133640" y="4441698"/>
                  <a:pt x="12942188" y="4116228"/>
                </a:cubicBezTo>
                <a:cubicBezTo>
                  <a:pt x="12923043" y="4077937"/>
                  <a:pt x="12884753" y="4020501"/>
                  <a:pt x="12865606" y="3963066"/>
                </a:cubicBezTo>
                <a:cubicBezTo>
                  <a:pt x="12789027" y="3809903"/>
                  <a:pt x="12750735" y="3637595"/>
                  <a:pt x="12789027" y="3465288"/>
                </a:cubicBezTo>
                <a:cubicBezTo>
                  <a:pt x="12808172" y="3312126"/>
                  <a:pt x="12846462" y="3178109"/>
                  <a:pt x="12884753" y="3024947"/>
                </a:cubicBezTo>
                <a:cubicBezTo>
                  <a:pt x="12942188" y="2737769"/>
                  <a:pt x="13037914" y="2450590"/>
                  <a:pt x="13076205" y="2163411"/>
                </a:cubicBezTo>
                <a:cubicBezTo>
                  <a:pt x="13191077" y="1474183"/>
                  <a:pt x="13210222" y="746663"/>
                  <a:pt x="13286803" y="38289"/>
                </a:cubicBezTo>
                <a:close/>
                <a:moveTo>
                  <a:pt x="3446148" y="38289"/>
                </a:moveTo>
                <a:cubicBezTo>
                  <a:pt x="3503584" y="38289"/>
                  <a:pt x="3541875" y="38289"/>
                  <a:pt x="3599310" y="38289"/>
                </a:cubicBezTo>
                <a:cubicBezTo>
                  <a:pt x="3599310" y="57434"/>
                  <a:pt x="3618456" y="76580"/>
                  <a:pt x="3618456" y="95725"/>
                </a:cubicBezTo>
                <a:cubicBezTo>
                  <a:pt x="3714182" y="268032"/>
                  <a:pt x="3809909" y="440338"/>
                  <a:pt x="3905634" y="612647"/>
                </a:cubicBezTo>
                <a:cubicBezTo>
                  <a:pt x="4020506" y="823243"/>
                  <a:pt x="4058797" y="1072133"/>
                  <a:pt x="4020506" y="1321020"/>
                </a:cubicBezTo>
                <a:cubicBezTo>
                  <a:pt x="4001362" y="1455037"/>
                  <a:pt x="3982216" y="1608199"/>
                  <a:pt x="3943926" y="1742215"/>
                </a:cubicBezTo>
                <a:cubicBezTo>
                  <a:pt x="3867345" y="2029394"/>
                  <a:pt x="3771619" y="2297428"/>
                  <a:pt x="3695038" y="2565461"/>
                </a:cubicBezTo>
                <a:cubicBezTo>
                  <a:pt x="3599310" y="2929221"/>
                  <a:pt x="3484439" y="3292981"/>
                  <a:pt x="3388713" y="3656741"/>
                </a:cubicBezTo>
                <a:cubicBezTo>
                  <a:pt x="3254696" y="4211954"/>
                  <a:pt x="3273841" y="4748022"/>
                  <a:pt x="3465294" y="5284084"/>
                </a:cubicBezTo>
                <a:cubicBezTo>
                  <a:pt x="3561020" y="5552118"/>
                  <a:pt x="3695038" y="5801006"/>
                  <a:pt x="3829055" y="6049894"/>
                </a:cubicBezTo>
                <a:cubicBezTo>
                  <a:pt x="4058797" y="6451945"/>
                  <a:pt x="4307686" y="6834850"/>
                  <a:pt x="4537428" y="7217755"/>
                </a:cubicBezTo>
                <a:cubicBezTo>
                  <a:pt x="4690591" y="7466643"/>
                  <a:pt x="4843752" y="7734677"/>
                  <a:pt x="4958623" y="8021855"/>
                </a:cubicBezTo>
                <a:cubicBezTo>
                  <a:pt x="5092641" y="8347325"/>
                  <a:pt x="5169222" y="8691939"/>
                  <a:pt x="5150076" y="9074844"/>
                </a:cubicBezTo>
                <a:cubicBezTo>
                  <a:pt x="5150076" y="9247151"/>
                  <a:pt x="5130930" y="9419458"/>
                  <a:pt x="5130930" y="9572620"/>
                </a:cubicBezTo>
                <a:cubicBezTo>
                  <a:pt x="5150076" y="9840654"/>
                  <a:pt x="5150076" y="10127833"/>
                  <a:pt x="5169222" y="10415012"/>
                </a:cubicBezTo>
                <a:cubicBezTo>
                  <a:pt x="5016059" y="10415012"/>
                  <a:pt x="4843752" y="10415012"/>
                  <a:pt x="4690591" y="10415012"/>
                </a:cubicBezTo>
                <a:cubicBezTo>
                  <a:pt x="4690591" y="10395866"/>
                  <a:pt x="4690591" y="10376721"/>
                  <a:pt x="4690591" y="10357576"/>
                </a:cubicBezTo>
                <a:cubicBezTo>
                  <a:pt x="4633154" y="9878945"/>
                  <a:pt x="4633154" y="9419458"/>
                  <a:pt x="4652300" y="8940827"/>
                </a:cubicBezTo>
                <a:cubicBezTo>
                  <a:pt x="4671445" y="8404760"/>
                  <a:pt x="4594865" y="7887839"/>
                  <a:pt x="4365120" y="7428352"/>
                </a:cubicBezTo>
                <a:cubicBezTo>
                  <a:pt x="4211960" y="7102883"/>
                  <a:pt x="4058797" y="6796559"/>
                  <a:pt x="3886489" y="6471090"/>
                </a:cubicBezTo>
                <a:cubicBezTo>
                  <a:pt x="3733327" y="6183911"/>
                  <a:pt x="3561020" y="5896732"/>
                  <a:pt x="3427003" y="5571263"/>
                </a:cubicBezTo>
                <a:cubicBezTo>
                  <a:pt x="3158970" y="4958619"/>
                  <a:pt x="3101534" y="4345971"/>
                  <a:pt x="3235551" y="3675886"/>
                </a:cubicBezTo>
                <a:cubicBezTo>
                  <a:pt x="3331277" y="3254690"/>
                  <a:pt x="3446148" y="2852640"/>
                  <a:pt x="3580165" y="2450590"/>
                </a:cubicBezTo>
                <a:cubicBezTo>
                  <a:pt x="3656746" y="2182556"/>
                  <a:pt x="3752474" y="1914523"/>
                  <a:pt x="3829055" y="1627344"/>
                </a:cubicBezTo>
                <a:cubicBezTo>
                  <a:pt x="3943926" y="1206148"/>
                  <a:pt x="3905634" y="804099"/>
                  <a:pt x="3675892" y="440338"/>
                </a:cubicBezTo>
                <a:cubicBezTo>
                  <a:pt x="3618456" y="344612"/>
                  <a:pt x="3541875" y="229742"/>
                  <a:pt x="3484439" y="134015"/>
                </a:cubicBezTo>
                <a:cubicBezTo>
                  <a:pt x="3484439" y="114870"/>
                  <a:pt x="3465294" y="76580"/>
                  <a:pt x="3446148" y="38289"/>
                </a:cubicBezTo>
                <a:close/>
                <a:moveTo>
                  <a:pt x="3178115" y="38289"/>
                </a:moveTo>
                <a:cubicBezTo>
                  <a:pt x="3216405" y="38289"/>
                  <a:pt x="3273841" y="38289"/>
                  <a:pt x="3312131" y="38289"/>
                </a:cubicBezTo>
                <a:cubicBezTo>
                  <a:pt x="3312131" y="57433"/>
                  <a:pt x="3331277" y="76579"/>
                  <a:pt x="3331277" y="95725"/>
                </a:cubicBezTo>
                <a:cubicBezTo>
                  <a:pt x="3446148" y="287177"/>
                  <a:pt x="3561020" y="459484"/>
                  <a:pt x="3656746" y="650936"/>
                </a:cubicBezTo>
                <a:cubicBezTo>
                  <a:pt x="3790763" y="918970"/>
                  <a:pt x="3809908" y="1206148"/>
                  <a:pt x="3752472" y="1512472"/>
                </a:cubicBezTo>
                <a:cubicBezTo>
                  <a:pt x="3695037" y="1780506"/>
                  <a:pt x="3599310" y="2010249"/>
                  <a:pt x="3522729" y="2259137"/>
                </a:cubicBezTo>
                <a:cubicBezTo>
                  <a:pt x="3369567" y="2718623"/>
                  <a:pt x="3216405" y="3178109"/>
                  <a:pt x="3120679" y="3675886"/>
                </a:cubicBezTo>
                <a:cubicBezTo>
                  <a:pt x="3024953" y="4135373"/>
                  <a:pt x="3005807" y="4575714"/>
                  <a:pt x="3101534" y="5035201"/>
                </a:cubicBezTo>
                <a:cubicBezTo>
                  <a:pt x="3158969" y="5360665"/>
                  <a:pt x="3273841" y="5647844"/>
                  <a:pt x="3407858" y="5935023"/>
                </a:cubicBezTo>
                <a:cubicBezTo>
                  <a:pt x="3561020" y="6241347"/>
                  <a:pt x="3695037" y="6566816"/>
                  <a:pt x="3848199" y="6873140"/>
                </a:cubicBezTo>
                <a:cubicBezTo>
                  <a:pt x="3982216" y="7179464"/>
                  <a:pt x="4097088" y="7504933"/>
                  <a:pt x="4154524" y="7849548"/>
                </a:cubicBezTo>
                <a:cubicBezTo>
                  <a:pt x="4211958" y="8194162"/>
                  <a:pt x="4250249" y="8519631"/>
                  <a:pt x="4231104" y="8864246"/>
                </a:cubicBezTo>
                <a:cubicBezTo>
                  <a:pt x="4211958" y="9170570"/>
                  <a:pt x="4192813" y="9476894"/>
                  <a:pt x="4231104" y="9764073"/>
                </a:cubicBezTo>
                <a:cubicBezTo>
                  <a:pt x="4250249" y="9974671"/>
                  <a:pt x="4269394" y="10185268"/>
                  <a:pt x="4307685" y="10395866"/>
                </a:cubicBezTo>
                <a:cubicBezTo>
                  <a:pt x="4192813" y="10395866"/>
                  <a:pt x="4077941" y="10395866"/>
                  <a:pt x="3943926" y="10395866"/>
                </a:cubicBezTo>
                <a:cubicBezTo>
                  <a:pt x="3924780" y="10261850"/>
                  <a:pt x="3905634" y="10146978"/>
                  <a:pt x="3886489" y="10012961"/>
                </a:cubicBezTo>
                <a:cubicBezTo>
                  <a:pt x="3829053" y="9610911"/>
                  <a:pt x="3790763" y="9228006"/>
                  <a:pt x="3848199" y="8825956"/>
                </a:cubicBezTo>
                <a:cubicBezTo>
                  <a:pt x="3886489" y="8538777"/>
                  <a:pt x="3867345" y="8251599"/>
                  <a:pt x="3829053" y="7945274"/>
                </a:cubicBezTo>
                <a:cubicBezTo>
                  <a:pt x="3752472" y="7370917"/>
                  <a:pt x="3599310" y="6834850"/>
                  <a:pt x="3388713" y="6317928"/>
                </a:cubicBezTo>
                <a:cubicBezTo>
                  <a:pt x="3312131" y="6126475"/>
                  <a:pt x="3235550" y="5935023"/>
                  <a:pt x="3158969" y="5724425"/>
                </a:cubicBezTo>
                <a:cubicBezTo>
                  <a:pt x="3082388" y="5513827"/>
                  <a:pt x="3005807" y="5284084"/>
                  <a:pt x="2967517" y="5054345"/>
                </a:cubicBezTo>
                <a:cubicBezTo>
                  <a:pt x="2871791" y="4556569"/>
                  <a:pt x="2910081" y="4058792"/>
                  <a:pt x="3005807" y="3580160"/>
                </a:cubicBezTo>
                <a:cubicBezTo>
                  <a:pt x="3101534" y="3101528"/>
                  <a:pt x="3254696" y="2642042"/>
                  <a:pt x="3427003" y="2201702"/>
                </a:cubicBezTo>
                <a:cubicBezTo>
                  <a:pt x="3503584" y="1991104"/>
                  <a:pt x="3561020" y="1799651"/>
                  <a:pt x="3618455" y="1589054"/>
                </a:cubicBezTo>
                <a:cubicBezTo>
                  <a:pt x="3714182" y="1244439"/>
                  <a:pt x="3675891" y="938115"/>
                  <a:pt x="3522729" y="631791"/>
                </a:cubicBezTo>
                <a:cubicBezTo>
                  <a:pt x="3484439" y="574355"/>
                  <a:pt x="3465294" y="516920"/>
                  <a:pt x="3427003" y="459484"/>
                </a:cubicBezTo>
                <a:cubicBezTo>
                  <a:pt x="3350422" y="325468"/>
                  <a:pt x="3273841" y="191450"/>
                  <a:pt x="3178115" y="38289"/>
                </a:cubicBezTo>
                <a:close/>
                <a:moveTo>
                  <a:pt x="2948371" y="38288"/>
                </a:moveTo>
                <a:cubicBezTo>
                  <a:pt x="2986663" y="38288"/>
                  <a:pt x="3024953" y="38288"/>
                  <a:pt x="3063244" y="38288"/>
                </a:cubicBezTo>
                <a:cubicBezTo>
                  <a:pt x="3063244" y="57433"/>
                  <a:pt x="3082388" y="76579"/>
                  <a:pt x="3082388" y="76579"/>
                </a:cubicBezTo>
                <a:cubicBezTo>
                  <a:pt x="3197260" y="268031"/>
                  <a:pt x="3312132" y="459484"/>
                  <a:pt x="3427003" y="650936"/>
                </a:cubicBezTo>
                <a:cubicBezTo>
                  <a:pt x="3580165" y="938115"/>
                  <a:pt x="3618455" y="1263584"/>
                  <a:pt x="3522729" y="1608199"/>
                </a:cubicBezTo>
                <a:cubicBezTo>
                  <a:pt x="3465293" y="1837942"/>
                  <a:pt x="3369568" y="2067685"/>
                  <a:pt x="3292987" y="2278283"/>
                </a:cubicBezTo>
                <a:cubicBezTo>
                  <a:pt x="3139825" y="2699478"/>
                  <a:pt x="2986663" y="3120674"/>
                  <a:pt x="2890937" y="3561014"/>
                </a:cubicBezTo>
                <a:cubicBezTo>
                  <a:pt x="2737775" y="4307679"/>
                  <a:pt x="2756920" y="5035201"/>
                  <a:pt x="3005808" y="5743570"/>
                </a:cubicBezTo>
                <a:cubicBezTo>
                  <a:pt x="3063244" y="5915878"/>
                  <a:pt x="3120679" y="6088185"/>
                  <a:pt x="3178114" y="6260492"/>
                </a:cubicBezTo>
                <a:cubicBezTo>
                  <a:pt x="3369568" y="6796559"/>
                  <a:pt x="3484439" y="7351772"/>
                  <a:pt x="3541874" y="7945274"/>
                </a:cubicBezTo>
                <a:cubicBezTo>
                  <a:pt x="3561019" y="8232453"/>
                  <a:pt x="3580165" y="8538777"/>
                  <a:pt x="3541874" y="8825956"/>
                </a:cubicBezTo>
                <a:cubicBezTo>
                  <a:pt x="3503584" y="9036553"/>
                  <a:pt x="3522729" y="9247151"/>
                  <a:pt x="3522729" y="9476894"/>
                </a:cubicBezTo>
                <a:cubicBezTo>
                  <a:pt x="3541874" y="9783218"/>
                  <a:pt x="3599310" y="10070397"/>
                  <a:pt x="3637600" y="10357576"/>
                </a:cubicBezTo>
                <a:cubicBezTo>
                  <a:pt x="3637600" y="10376721"/>
                  <a:pt x="3637600" y="10395866"/>
                  <a:pt x="3637600" y="10415012"/>
                </a:cubicBezTo>
                <a:cubicBezTo>
                  <a:pt x="3541874" y="10415012"/>
                  <a:pt x="3446149" y="10415012"/>
                  <a:pt x="3350422" y="10415012"/>
                </a:cubicBezTo>
                <a:cubicBezTo>
                  <a:pt x="3331276" y="10376721"/>
                  <a:pt x="3331276" y="10338430"/>
                  <a:pt x="3312132" y="10280995"/>
                </a:cubicBezTo>
                <a:cubicBezTo>
                  <a:pt x="3197260" y="9744928"/>
                  <a:pt x="3139825" y="9189715"/>
                  <a:pt x="3197260" y="8634503"/>
                </a:cubicBezTo>
                <a:cubicBezTo>
                  <a:pt x="3216406" y="8309034"/>
                  <a:pt x="3216406" y="7983565"/>
                  <a:pt x="3216406" y="7658095"/>
                </a:cubicBezTo>
                <a:cubicBezTo>
                  <a:pt x="3216406" y="7409207"/>
                  <a:pt x="3178114" y="7160319"/>
                  <a:pt x="3120679" y="6911431"/>
                </a:cubicBezTo>
                <a:cubicBezTo>
                  <a:pt x="3024953" y="6528526"/>
                  <a:pt x="2929226" y="6145621"/>
                  <a:pt x="2814355" y="5762715"/>
                </a:cubicBezTo>
                <a:cubicBezTo>
                  <a:pt x="2603758" y="5054345"/>
                  <a:pt x="2584613" y="4345970"/>
                  <a:pt x="2737775" y="3618450"/>
                </a:cubicBezTo>
                <a:cubicBezTo>
                  <a:pt x="2833501" y="3158964"/>
                  <a:pt x="2986663" y="2718623"/>
                  <a:pt x="3158970" y="2278283"/>
                </a:cubicBezTo>
                <a:cubicBezTo>
                  <a:pt x="3235551" y="2067685"/>
                  <a:pt x="3312132" y="1857087"/>
                  <a:pt x="3388713" y="1627344"/>
                </a:cubicBezTo>
                <a:cubicBezTo>
                  <a:pt x="3484439" y="1282729"/>
                  <a:pt x="3465293" y="957260"/>
                  <a:pt x="3292987" y="650936"/>
                </a:cubicBezTo>
                <a:cubicBezTo>
                  <a:pt x="3235551" y="555210"/>
                  <a:pt x="3197260" y="459484"/>
                  <a:pt x="3139825" y="363757"/>
                </a:cubicBezTo>
                <a:cubicBezTo>
                  <a:pt x="3101534" y="287176"/>
                  <a:pt x="3024953" y="153160"/>
                  <a:pt x="2948371" y="38288"/>
                </a:cubicBezTo>
                <a:close/>
                <a:moveTo>
                  <a:pt x="14971584" y="38288"/>
                </a:moveTo>
                <a:cubicBezTo>
                  <a:pt x="15029021" y="38288"/>
                  <a:pt x="15105602" y="38288"/>
                  <a:pt x="15163037" y="38288"/>
                </a:cubicBezTo>
                <a:cubicBezTo>
                  <a:pt x="15163037" y="57433"/>
                  <a:pt x="15163037" y="76579"/>
                  <a:pt x="15163037" y="95724"/>
                </a:cubicBezTo>
                <a:cubicBezTo>
                  <a:pt x="15143892" y="459484"/>
                  <a:pt x="15124747" y="823243"/>
                  <a:pt x="15105602" y="1187003"/>
                </a:cubicBezTo>
                <a:cubicBezTo>
                  <a:pt x="15086457" y="1589054"/>
                  <a:pt x="15086457" y="1991104"/>
                  <a:pt x="15105602" y="2393154"/>
                </a:cubicBezTo>
                <a:cubicBezTo>
                  <a:pt x="15143892" y="2929221"/>
                  <a:pt x="15182183" y="3465287"/>
                  <a:pt x="15220473" y="4001355"/>
                </a:cubicBezTo>
                <a:cubicBezTo>
                  <a:pt x="15220473" y="4116228"/>
                  <a:pt x="15239618" y="4231099"/>
                  <a:pt x="15258763" y="4326825"/>
                </a:cubicBezTo>
                <a:cubicBezTo>
                  <a:pt x="15258763" y="4690584"/>
                  <a:pt x="15258763" y="5073490"/>
                  <a:pt x="15258763" y="5437246"/>
                </a:cubicBezTo>
                <a:cubicBezTo>
                  <a:pt x="15258763" y="5456391"/>
                  <a:pt x="15258763" y="5475537"/>
                  <a:pt x="15258763" y="5475537"/>
                </a:cubicBezTo>
                <a:cubicBezTo>
                  <a:pt x="15220473" y="5992459"/>
                  <a:pt x="15163037" y="6490235"/>
                  <a:pt x="15124747" y="7007157"/>
                </a:cubicBezTo>
                <a:cubicBezTo>
                  <a:pt x="15086457" y="7390062"/>
                  <a:pt x="15067311" y="7772967"/>
                  <a:pt x="15086457" y="8175017"/>
                </a:cubicBezTo>
                <a:cubicBezTo>
                  <a:pt x="15105602" y="8577067"/>
                  <a:pt x="15124747" y="8998263"/>
                  <a:pt x="15163037" y="9400313"/>
                </a:cubicBezTo>
                <a:cubicBezTo>
                  <a:pt x="15182183" y="9744928"/>
                  <a:pt x="15220473" y="10070397"/>
                  <a:pt x="15258763" y="10415012"/>
                </a:cubicBezTo>
                <a:cubicBezTo>
                  <a:pt x="15201328" y="10415012"/>
                  <a:pt x="15143892" y="10415012"/>
                  <a:pt x="15067311" y="10415012"/>
                </a:cubicBezTo>
                <a:cubicBezTo>
                  <a:pt x="15029021" y="9974671"/>
                  <a:pt x="14990731" y="9553475"/>
                  <a:pt x="14952439" y="9113135"/>
                </a:cubicBezTo>
                <a:cubicBezTo>
                  <a:pt x="14933295" y="8806810"/>
                  <a:pt x="14895005" y="8481341"/>
                  <a:pt x="14875858" y="8175017"/>
                </a:cubicBezTo>
                <a:cubicBezTo>
                  <a:pt x="14856713" y="7734677"/>
                  <a:pt x="14895005" y="7275190"/>
                  <a:pt x="14933295" y="6834850"/>
                </a:cubicBezTo>
                <a:cubicBezTo>
                  <a:pt x="14971584" y="6394509"/>
                  <a:pt x="15009876" y="5954168"/>
                  <a:pt x="15048166" y="5513827"/>
                </a:cubicBezTo>
                <a:cubicBezTo>
                  <a:pt x="15105602" y="4671440"/>
                  <a:pt x="15067311" y="3809902"/>
                  <a:pt x="14971584" y="2967511"/>
                </a:cubicBezTo>
                <a:cubicBezTo>
                  <a:pt x="14914150" y="2469734"/>
                  <a:pt x="14875858" y="1971959"/>
                  <a:pt x="14895005" y="1474182"/>
                </a:cubicBezTo>
                <a:cubicBezTo>
                  <a:pt x="14914150" y="1091277"/>
                  <a:pt x="14933295" y="708372"/>
                  <a:pt x="14952439" y="306322"/>
                </a:cubicBezTo>
                <a:cubicBezTo>
                  <a:pt x="14971584" y="229741"/>
                  <a:pt x="14952439" y="134014"/>
                  <a:pt x="14971584" y="38288"/>
                </a:cubicBezTo>
                <a:close/>
                <a:moveTo>
                  <a:pt x="13842016" y="38288"/>
                </a:moveTo>
                <a:cubicBezTo>
                  <a:pt x="13880305" y="38288"/>
                  <a:pt x="13918595" y="38288"/>
                  <a:pt x="13976032" y="38288"/>
                </a:cubicBezTo>
                <a:cubicBezTo>
                  <a:pt x="13976032" y="57433"/>
                  <a:pt x="13976032" y="76579"/>
                  <a:pt x="13976032" y="76579"/>
                </a:cubicBezTo>
                <a:cubicBezTo>
                  <a:pt x="13976032" y="287176"/>
                  <a:pt x="13976032" y="497774"/>
                  <a:pt x="13976032" y="708372"/>
                </a:cubicBezTo>
                <a:cubicBezTo>
                  <a:pt x="13976032" y="1282729"/>
                  <a:pt x="13976032" y="1876232"/>
                  <a:pt x="13937742" y="2450589"/>
                </a:cubicBezTo>
                <a:cubicBezTo>
                  <a:pt x="13899450" y="2929221"/>
                  <a:pt x="13918595" y="3388706"/>
                  <a:pt x="14014322" y="3848192"/>
                </a:cubicBezTo>
                <a:cubicBezTo>
                  <a:pt x="14129194" y="4345970"/>
                  <a:pt x="14148339" y="4862892"/>
                  <a:pt x="14129194" y="5379810"/>
                </a:cubicBezTo>
                <a:cubicBezTo>
                  <a:pt x="14090903" y="6069040"/>
                  <a:pt x="14014322" y="6739123"/>
                  <a:pt x="13918595" y="7409207"/>
                </a:cubicBezTo>
                <a:cubicBezTo>
                  <a:pt x="13822869" y="8079291"/>
                  <a:pt x="13746289" y="8730230"/>
                  <a:pt x="13650563" y="9400313"/>
                </a:cubicBezTo>
                <a:cubicBezTo>
                  <a:pt x="13612272" y="9725782"/>
                  <a:pt x="13593127" y="10070397"/>
                  <a:pt x="13612272" y="10395866"/>
                </a:cubicBezTo>
                <a:cubicBezTo>
                  <a:pt x="13497400" y="10395866"/>
                  <a:pt x="13382529" y="10395866"/>
                  <a:pt x="13286803" y="10395866"/>
                </a:cubicBezTo>
                <a:cubicBezTo>
                  <a:pt x="13305948" y="10185268"/>
                  <a:pt x="13286803" y="9974671"/>
                  <a:pt x="13325093" y="9783218"/>
                </a:cubicBezTo>
                <a:cubicBezTo>
                  <a:pt x="13382529" y="9419458"/>
                  <a:pt x="13459111" y="9036553"/>
                  <a:pt x="13535690" y="8672793"/>
                </a:cubicBezTo>
                <a:cubicBezTo>
                  <a:pt x="13631417" y="8155872"/>
                  <a:pt x="13746289" y="7658095"/>
                  <a:pt x="13822869" y="7141173"/>
                </a:cubicBezTo>
                <a:cubicBezTo>
                  <a:pt x="13918595" y="6605106"/>
                  <a:pt x="13956887" y="6049894"/>
                  <a:pt x="13976032" y="5513827"/>
                </a:cubicBezTo>
                <a:cubicBezTo>
                  <a:pt x="13995177" y="5226651"/>
                  <a:pt x="13995177" y="4939474"/>
                  <a:pt x="13976032" y="4652295"/>
                </a:cubicBezTo>
                <a:cubicBezTo>
                  <a:pt x="13956887" y="4326825"/>
                  <a:pt x="13899450" y="4020499"/>
                  <a:pt x="13822869" y="3714177"/>
                </a:cubicBezTo>
                <a:cubicBezTo>
                  <a:pt x="13746289" y="3426997"/>
                  <a:pt x="13746289" y="3120673"/>
                  <a:pt x="13765434" y="2814349"/>
                </a:cubicBezTo>
                <a:cubicBezTo>
                  <a:pt x="13784579" y="2527170"/>
                  <a:pt x="13822869" y="2239991"/>
                  <a:pt x="13842016" y="1952812"/>
                </a:cubicBezTo>
                <a:cubicBezTo>
                  <a:pt x="13880305" y="1455037"/>
                  <a:pt x="13880305" y="938115"/>
                  <a:pt x="13880305" y="440338"/>
                </a:cubicBezTo>
                <a:cubicBezTo>
                  <a:pt x="13842016" y="325467"/>
                  <a:pt x="13842016" y="172305"/>
                  <a:pt x="13842016" y="38288"/>
                </a:cubicBezTo>
                <a:close/>
                <a:moveTo>
                  <a:pt x="497781" y="38288"/>
                </a:moveTo>
                <a:cubicBezTo>
                  <a:pt x="555216" y="38288"/>
                  <a:pt x="631798" y="38288"/>
                  <a:pt x="689233" y="38288"/>
                </a:cubicBezTo>
                <a:cubicBezTo>
                  <a:pt x="784959" y="287176"/>
                  <a:pt x="899830" y="536064"/>
                  <a:pt x="995556" y="765808"/>
                </a:cubicBezTo>
                <a:cubicBezTo>
                  <a:pt x="1033847" y="861534"/>
                  <a:pt x="1072138" y="938114"/>
                  <a:pt x="1091284" y="1033840"/>
                </a:cubicBezTo>
                <a:cubicBezTo>
                  <a:pt x="1225300" y="1435890"/>
                  <a:pt x="1263590" y="1857086"/>
                  <a:pt x="1148718" y="2278282"/>
                </a:cubicBezTo>
                <a:cubicBezTo>
                  <a:pt x="1052992" y="2642041"/>
                  <a:pt x="957266" y="3005801"/>
                  <a:pt x="861540" y="3388706"/>
                </a:cubicBezTo>
                <a:cubicBezTo>
                  <a:pt x="708379" y="3963065"/>
                  <a:pt x="536071" y="4518277"/>
                  <a:pt x="402054" y="5092635"/>
                </a:cubicBezTo>
                <a:cubicBezTo>
                  <a:pt x="287182" y="5571263"/>
                  <a:pt x="229747" y="6049894"/>
                  <a:pt x="268038" y="6547671"/>
                </a:cubicBezTo>
                <a:cubicBezTo>
                  <a:pt x="306328" y="6911431"/>
                  <a:pt x="344619" y="7294336"/>
                  <a:pt x="363764" y="7658095"/>
                </a:cubicBezTo>
                <a:cubicBezTo>
                  <a:pt x="402054" y="8060146"/>
                  <a:pt x="440345" y="8462196"/>
                  <a:pt x="459490" y="8864246"/>
                </a:cubicBezTo>
                <a:cubicBezTo>
                  <a:pt x="478636" y="9189715"/>
                  <a:pt x="478636" y="9534330"/>
                  <a:pt x="497781" y="9859799"/>
                </a:cubicBezTo>
                <a:cubicBezTo>
                  <a:pt x="516926" y="10051252"/>
                  <a:pt x="536071" y="10223559"/>
                  <a:pt x="555216" y="10415012"/>
                </a:cubicBezTo>
                <a:cubicBezTo>
                  <a:pt x="516926" y="10415012"/>
                  <a:pt x="459490" y="10415012"/>
                  <a:pt x="421200" y="10415012"/>
                </a:cubicBezTo>
                <a:cubicBezTo>
                  <a:pt x="421200" y="10395866"/>
                  <a:pt x="421200" y="10376721"/>
                  <a:pt x="421200" y="10357576"/>
                </a:cubicBezTo>
                <a:cubicBezTo>
                  <a:pt x="382908" y="10108687"/>
                  <a:pt x="382908" y="9859799"/>
                  <a:pt x="382908" y="9630056"/>
                </a:cubicBezTo>
                <a:cubicBezTo>
                  <a:pt x="363764" y="9132280"/>
                  <a:pt x="344619" y="8634503"/>
                  <a:pt x="306328" y="8136727"/>
                </a:cubicBezTo>
                <a:cubicBezTo>
                  <a:pt x="248893" y="7619805"/>
                  <a:pt x="210602" y="7122028"/>
                  <a:pt x="153166" y="6605106"/>
                </a:cubicBezTo>
                <a:cubicBezTo>
                  <a:pt x="114876" y="6107330"/>
                  <a:pt x="134020" y="5628699"/>
                  <a:pt x="229747" y="5130926"/>
                </a:cubicBezTo>
                <a:cubicBezTo>
                  <a:pt x="325474" y="4652294"/>
                  <a:pt x="459490" y="4173663"/>
                  <a:pt x="593506" y="3695030"/>
                </a:cubicBezTo>
                <a:cubicBezTo>
                  <a:pt x="727524" y="3235544"/>
                  <a:pt x="842394" y="2776058"/>
                  <a:pt x="938122" y="2297427"/>
                </a:cubicBezTo>
                <a:cubicBezTo>
                  <a:pt x="1033847" y="1761360"/>
                  <a:pt x="995556" y="1244438"/>
                  <a:pt x="784959" y="765808"/>
                </a:cubicBezTo>
                <a:cubicBezTo>
                  <a:pt x="708379" y="631790"/>
                  <a:pt x="650942" y="478629"/>
                  <a:pt x="612652" y="325467"/>
                </a:cubicBezTo>
                <a:cubicBezTo>
                  <a:pt x="574362" y="229741"/>
                  <a:pt x="536071" y="134014"/>
                  <a:pt x="497781" y="38288"/>
                </a:cubicBezTo>
                <a:close/>
                <a:moveTo>
                  <a:pt x="14646116" y="38287"/>
                </a:moveTo>
                <a:cubicBezTo>
                  <a:pt x="14703552" y="38287"/>
                  <a:pt x="14760987" y="38287"/>
                  <a:pt x="14818423" y="38287"/>
                </a:cubicBezTo>
                <a:cubicBezTo>
                  <a:pt x="14818423" y="210594"/>
                  <a:pt x="14818423" y="363756"/>
                  <a:pt x="14799279" y="536064"/>
                </a:cubicBezTo>
                <a:cubicBezTo>
                  <a:pt x="14780132" y="995550"/>
                  <a:pt x="14760987" y="1455036"/>
                  <a:pt x="14760987" y="1914522"/>
                </a:cubicBezTo>
                <a:cubicBezTo>
                  <a:pt x="14760987" y="2182555"/>
                  <a:pt x="14760987" y="2431444"/>
                  <a:pt x="14799279" y="2699477"/>
                </a:cubicBezTo>
                <a:cubicBezTo>
                  <a:pt x="14856713" y="3235544"/>
                  <a:pt x="14914150" y="3752466"/>
                  <a:pt x="14933295" y="4288533"/>
                </a:cubicBezTo>
                <a:cubicBezTo>
                  <a:pt x="14952440" y="4805456"/>
                  <a:pt x="14952440" y="5303230"/>
                  <a:pt x="14895005" y="5820151"/>
                </a:cubicBezTo>
                <a:cubicBezTo>
                  <a:pt x="14856713" y="6279637"/>
                  <a:pt x="14799279" y="6758268"/>
                  <a:pt x="14741842" y="7217755"/>
                </a:cubicBezTo>
                <a:cubicBezTo>
                  <a:pt x="14703552" y="7543224"/>
                  <a:pt x="14684406" y="7887839"/>
                  <a:pt x="14703552" y="8232453"/>
                </a:cubicBezTo>
                <a:cubicBezTo>
                  <a:pt x="14722697" y="8462196"/>
                  <a:pt x="14741842" y="8691939"/>
                  <a:pt x="14760987" y="8921682"/>
                </a:cubicBezTo>
                <a:cubicBezTo>
                  <a:pt x="14780132" y="9266297"/>
                  <a:pt x="14818423" y="9610911"/>
                  <a:pt x="14837568" y="9936380"/>
                </a:cubicBezTo>
                <a:cubicBezTo>
                  <a:pt x="14856713" y="10108687"/>
                  <a:pt x="14875858" y="10261850"/>
                  <a:pt x="14875858" y="10434157"/>
                </a:cubicBezTo>
                <a:cubicBezTo>
                  <a:pt x="14818423" y="10434157"/>
                  <a:pt x="14741842" y="10434157"/>
                  <a:pt x="14684406" y="10434157"/>
                </a:cubicBezTo>
                <a:cubicBezTo>
                  <a:pt x="14684406" y="10434157"/>
                  <a:pt x="14684406" y="10415012"/>
                  <a:pt x="14684406" y="10415012"/>
                </a:cubicBezTo>
                <a:cubicBezTo>
                  <a:pt x="14646116" y="9840654"/>
                  <a:pt x="14607826" y="9285441"/>
                  <a:pt x="14550390" y="8711084"/>
                </a:cubicBezTo>
                <a:cubicBezTo>
                  <a:pt x="14492953" y="8060146"/>
                  <a:pt x="14512100" y="7409207"/>
                  <a:pt x="14607826" y="6758268"/>
                </a:cubicBezTo>
                <a:cubicBezTo>
                  <a:pt x="14684406" y="6298783"/>
                  <a:pt x="14722697" y="5839296"/>
                  <a:pt x="14760987" y="5379810"/>
                </a:cubicBezTo>
                <a:cubicBezTo>
                  <a:pt x="14799279" y="4709729"/>
                  <a:pt x="14760987" y="4020499"/>
                  <a:pt x="14684406" y="3350416"/>
                </a:cubicBezTo>
                <a:cubicBezTo>
                  <a:pt x="14607826" y="2776058"/>
                  <a:pt x="14569535" y="2201701"/>
                  <a:pt x="14588680" y="1608198"/>
                </a:cubicBezTo>
                <a:cubicBezTo>
                  <a:pt x="14607826" y="1091276"/>
                  <a:pt x="14626971" y="555209"/>
                  <a:pt x="14646116" y="38287"/>
                </a:cubicBezTo>
                <a:close/>
                <a:moveTo>
                  <a:pt x="880685" y="38287"/>
                </a:moveTo>
                <a:cubicBezTo>
                  <a:pt x="938120" y="38287"/>
                  <a:pt x="995556" y="38287"/>
                  <a:pt x="1072137" y="38287"/>
                </a:cubicBezTo>
                <a:cubicBezTo>
                  <a:pt x="1148718" y="229740"/>
                  <a:pt x="1244444" y="440337"/>
                  <a:pt x="1340171" y="631790"/>
                </a:cubicBezTo>
                <a:cubicBezTo>
                  <a:pt x="1435897" y="842388"/>
                  <a:pt x="1531623" y="1052985"/>
                  <a:pt x="1589059" y="1263583"/>
                </a:cubicBezTo>
                <a:cubicBezTo>
                  <a:pt x="1684785" y="1589053"/>
                  <a:pt x="1684785" y="1933667"/>
                  <a:pt x="1569914" y="2259136"/>
                </a:cubicBezTo>
                <a:cubicBezTo>
                  <a:pt x="1550768" y="2354863"/>
                  <a:pt x="1512478" y="2431444"/>
                  <a:pt x="1474187" y="2508025"/>
                </a:cubicBezTo>
                <a:cubicBezTo>
                  <a:pt x="1148718" y="3465287"/>
                  <a:pt x="861539" y="4441696"/>
                  <a:pt x="670087" y="5437246"/>
                </a:cubicBezTo>
                <a:cubicBezTo>
                  <a:pt x="593506" y="5801006"/>
                  <a:pt x="536070" y="6164766"/>
                  <a:pt x="574361" y="6547671"/>
                </a:cubicBezTo>
                <a:cubicBezTo>
                  <a:pt x="612651" y="6930576"/>
                  <a:pt x="631796" y="7332626"/>
                  <a:pt x="670087" y="7715531"/>
                </a:cubicBezTo>
                <a:cubicBezTo>
                  <a:pt x="708377" y="8098436"/>
                  <a:pt x="727523" y="8481341"/>
                  <a:pt x="727523" y="8883392"/>
                </a:cubicBezTo>
                <a:cubicBezTo>
                  <a:pt x="727523" y="9247151"/>
                  <a:pt x="746668" y="9591766"/>
                  <a:pt x="765813" y="9955525"/>
                </a:cubicBezTo>
                <a:cubicBezTo>
                  <a:pt x="765813" y="10089542"/>
                  <a:pt x="784958" y="10261850"/>
                  <a:pt x="804104" y="10415012"/>
                </a:cubicBezTo>
                <a:cubicBezTo>
                  <a:pt x="765813" y="10415012"/>
                  <a:pt x="727523" y="10415012"/>
                  <a:pt x="670087" y="10415012"/>
                </a:cubicBezTo>
                <a:cubicBezTo>
                  <a:pt x="650942" y="9974671"/>
                  <a:pt x="631796" y="9553475"/>
                  <a:pt x="612651" y="9113135"/>
                </a:cubicBezTo>
                <a:cubicBezTo>
                  <a:pt x="593506" y="8883392"/>
                  <a:pt x="612651" y="8634503"/>
                  <a:pt x="593506" y="8404760"/>
                </a:cubicBezTo>
                <a:cubicBezTo>
                  <a:pt x="555215" y="7868694"/>
                  <a:pt x="497780" y="7351772"/>
                  <a:pt x="440344" y="6815705"/>
                </a:cubicBezTo>
                <a:cubicBezTo>
                  <a:pt x="382908" y="6279637"/>
                  <a:pt x="421199" y="5762715"/>
                  <a:pt x="536070" y="5245794"/>
                </a:cubicBezTo>
                <a:cubicBezTo>
                  <a:pt x="689232" y="4575713"/>
                  <a:pt x="880685" y="3905628"/>
                  <a:pt x="1072137" y="3254689"/>
                </a:cubicBezTo>
                <a:cubicBezTo>
                  <a:pt x="1167863" y="2929220"/>
                  <a:pt x="1282735" y="2603751"/>
                  <a:pt x="1378461" y="2259136"/>
                </a:cubicBezTo>
                <a:cubicBezTo>
                  <a:pt x="1474187" y="1914522"/>
                  <a:pt x="1474187" y="1589053"/>
                  <a:pt x="1378461" y="1244438"/>
                </a:cubicBezTo>
                <a:cubicBezTo>
                  <a:pt x="1321025" y="1033840"/>
                  <a:pt x="1225299" y="823242"/>
                  <a:pt x="1148718" y="631790"/>
                </a:cubicBezTo>
                <a:cubicBezTo>
                  <a:pt x="1052992" y="440337"/>
                  <a:pt x="957266" y="229740"/>
                  <a:pt x="880685" y="38287"/>
                </a:cubicBezTo>
                <a:close/>
                <a:moveTo>
                  <a:pt x="14071758" y="38287"/>
                </a:moveTo>
                <a:cubicBezTo>
                  <a:pt x="14110048" y="38287"/>
                  <a:pt x="14167484" y="38287"/>
                  <a:pt x="14205774" y="38287"/>
                </a:cubicBezTo>
                <a:cubicBezTo>
                  <a:pt x="14205774" y="57432"/>
                  <a:pt x="14205774" y="57432"/>
                  <a:pt x="14205774" y="76578"/>
                </a:cubicBezTo>
                <a:cubicBezTo>
                  <a:pt x="14205774" y="574354"/>
                  <a:pt x="14205774" y="1072131"/>
                  <a:pt x="14205774" y="1569907"/>
                </a:cubicBezTo>
                <a:cubicBezTo>
                  <a:pt x="14205774" y="1895376"/>
                  <a:pt x="14186629" y="2239991"/>
                  <a:pt x="14205774" y="2565460"/>
                </a:cubicBezTo>
                <a:cubicBezTo>
                  <a:pt x="14205774" y="2776057"/>
                  <a:pt x="14224921" y="2986655"/>
                  <a:pt x="14244065" y="3197253"/>
                </a:cubicBezTo>
                <a:cubicBezTo>
                  <a:pt x="14282355" y="3541868"/>
                  <a:pt x="14339792" y="3905628"/>
                  <a:pt x="14378082" y="4250243"/>
                </a:cubicBezTo>
                <a:cubicBezTo>
                  <a:pt x="14416373" y="4690584"/>
                  <a:pt x="14435518" y="5130924"/>
                  <a:pt x="14378082" y="5571263"/>
                </a:cubicBezTo>
                <a:cubicBezTo>
                  <a:pt x="14339792" y="5992459"/>
                  <a:pt x="14282355" y="6413654"/>
                  <a:pt x="14224921" y="6834850"/>
                </a:cubicBezTo>
                <a:cubicBezTo>
                  <a:pt x="14186629" y="7236900"/>
                  <a:pt x="14148339" y="7638950"/>
                  <a:pt x="14110048" y="8041000"/>
                </a:cubicBezTo>
                <a:cubicBezTo>
                  <a:pt x="14090903" y="8385615"/>
                  <a:pt x="14071758" y="8749375"/>
                  <a:pt x="14071758" y="9093989"/>
                </a:cubicBezTo>
                <a:cubicBezTo>
                  <a:pt x="14071758" y="9400313"/>
                  <a:pt x="14071758" y="9687492"/>
                  <a:pt x="14071758" y="9993816"/>
                </a:cubicBezTo>
                <a:cubicBezTo>
                  <a:pt x="14071758" y="10146978"/>
                  <a:pt x="14090903" y="10300140"/>
                  <a:pt x="14090903" y="10453302"/>
                </a:cubicBezTo>
                <a:cubicBezTo>
                  <a:pt x="14014322" y="10453302"/>
                  <a:pt x="13918595" y="10453302"/>
                  <a:pt x="13842016" y="10453302"/>
                </a:cubicBezTo>
                <a:cubicBezTo>
                  <a:pt x="13842016" y="10434157"/>
                  <a:pt x="13842016" y="10434157"/>
                  <a:pt x="13842016" y="10415012"/>
                </a:cubicBezTo>
                <a:cubicBezTo>
                  <a:pt x="13842016" y="10146978"/>
                  <a:pt x="13822869" y="9878945"/>
                  <a:pt x="13842016" y="9610911"/>
                </a:cubicBezTo>
                <a:cubicBezTo>
                  <a:pt x="13899450" y="8557922"/>
                  <a:pt x="14014322" y="7504933"/>
                  <a:pt x="14148339" y="6451945"/>
                </a:cubicBezTo>
                <a:cubicBezTo>
                  <a:pt x="14186629" y="6107330"/>
                  <a:pt x="14224921" y="5743570"/>
                  <a:pt x="14263210" y="5379810"/>
                </a:cubicBezTo>
                <a:cubicBezTo>
                  <a:pt x="14301500" y="4862892"/>
                  <a:pt x="14263210" y="4345969"/>
                  <a:pt x="14167484" y="3848192"/>
                </a:cubicBezTo>
                <a:cubicBezTo>
                  <a:pt x="14090903" y="3446141"/>
                  <a:pt x="14052613" y="3044092"/>
                  <a:pt x="14071758" y="2622896"/>
                </a:cubicBezTo>
                <a:cubicBezTo>
                  <a:pt x="14090903" y="1991103"/>
                  <a:pt x="14110048" y="1340164"/>
                  <a:pt x="14090903" y="689226"/>
                </a:cubicBezTo>
                <a:cubicBezTo>
                  <a:pt x="14071758" y="459483"/>
                  <a:pt x="14071758" y="248885"/>
                  <a:pt x="14071758" y="38287"/>
                </a:cubicBezTo>
                <a:close/>
                <a:moveTo>
                  <a:pt x="14339792" y="38287"/>
                </a:moveTo>
                <a:cubicBezTo>
                  <a:pt x="14397227" y="38287"/>
                  <a:pt x="14454663" y="38287"/>
                  <a:pt x="14492953" y="38287"/>
                </a:cubicBezTo>
                <a:cubicBezTo>
                  <a:pt x="14492953" y="38287"/>
                  <a:pt x="14492953" y="57431"/>
                  <a:pt x="14492953" y="57431"/>
                </a:cubicBezTo>
                <a:cubicBezTo>
                  <a:pt x="14492953" y="708371"/>
                  <a:pt x="14473808" y="1359309"/>
                  <a:pt x="14473808" y="2010247"/>
                </a:cubicBezTo>
                <a:cubicBezTo>
                  <a:pt x="14473808" y="2412297"/>
                  <a:pt x="14492953" y="2814348"/>
                  <a:pt x="14550390" y="3216398"/>
                </a:cubicBezTo>
                <a:cubicBezTo>
                  <a:pt x="14626971" y="3733320"/>
                  <a:pt x="14665261" y="4250243"/>
                  <a:pt x="14684406" y="4767165"/>
                </a:cubicBezTo>
                <a:cubicBezTo>
                  <a:pt x="14684406" y="5379810"/>
                  <a:pt x="14626971" y="5973313"/>
                  <a:pt x="14531245" y="6566816"/>
                </a:cubicBezTo>
                <a:cubicBezTo>
                  <a:pt x="14435519" y="7141173"/>
                  <a:pt x="14397227" y="7715531"/>
                  <a:pt x="14416374" y="8289889"/>
                </a:cubicBezTo>
                <a:cubicBezTo>
                  <a:pt x="14416374" y="8481341"/>
                  <a:pt x="14435519" y="8672793"/>
                  <a:pt x="14435519" y="8864246"/>
                </a:cubicBezTo>
                <a:cubicBezTo>
                  <a:pt x="14454663" y="9247151"/>
                  <a:pt x="14473808" y="9610911"/>
                  <a:pt x="14492953" y="9993816"/>
                </a:cubicBezTo>
                <a:cubicBezTo>
                  <a:pt x="14492953" y="10146978"/>
                  <a:pt x="14512100" y="10280995"/>
                  <a:pt x="14531245" y="10415012"/>
                </a:cubicBezTo>
                <a:cubicBezTo>
                  <a:pt x="14454663" y="10415012"/>
                  <a:pt x="14397227" y="10415012"/>
                  <a:pt x="14320647" y="10415012"/>
                </a:cubicBezTo>
                <a:cubicBezTo>
                  <a:pt x="14301501" y="10261850"/>
                  <a:pt x="14301501" y="10127833"/>
                  <a:pt x="14282356" y="9974671"/>
                </a:cubicBezTo>
                <a:cubicBezTo>
                  <a:pt x="14263211" y="9553475"/>
                  <a:pt x="14263211" y="9151425"/>
                  <a:pt x="14263211" y="8730230"/>
                </a:cubicBezTo>
                <a:cubicBezTo>
                  <a:pt x="14244066" y="7926129"/>
                  <a:pt x="14301501" y="7141173"/>
                  <a:pt x="14416374" y="6356218"/>
                </a:cubicBezTo>
                <a:cubicBezTo>
                  <a:pt x="14473808" y="5973313"/>
                  <a:pt x="14512100" y="5590408"/>
                  <a:pt x="14531245" y="5207505"/>
                </a:cubicBezTo>
                <a:cubicBezTo>
                  <a:pt x="14550390" y="4633148"/>
                  <a:pt x="14512100" y="4058790"/>
                  <a:pt x="14416374" y="3484431"/>
                </a:cubicBezTo>
                <a:cubicBezTo>
                  <a:pt x="14358937" y="3063236"/>
                  <a:pt x="14320647" y="2622895"/>
                  <a:pt x="14320647" y="2182554"/>
                </a:cubicBezTo>
                <a:cubicBezTo>
                  <a:pt x="14320647" y="1493326"/>
                  <a:pt x="14339792" y="804097"/>
                  <a:pt x="14339792" y="95723"/>
                </a:cubicBezTo>
                <a:cubicBezTo>
                  <a:pt x="14339792" y="76578"/>
                  <a:pt x="14339792" y="57431"/>
                  <a:pt x="14339792" y="38287"/>
                </a:cubicBezTo>
                <a:close/>
                <a:moveTo>
                  <a:pt x="2527174" y="38287"/>
                </a:moveTo>
                <a:cubicBezTo>
                  <a:pt x="2565465" y="38287"/>
                  <a:pt x="2603755" y="38287"/>
                  <a:pt x="2642046" y="38287"/>
                </a:cubicBezTo>
                <a:cubicBezTo>
                  <a:pt x="2737772" y="191449"/>
                  <a:pt x="2814353" y="325466"/>
                  <a:pt x="2910079" y="478628"/>
                </a:cubicBezTo>
                <a:cubicBezTo>
                  <a:pt x="2986660" y="612645"/>
                  <a:pt x="3063241" y="727516"/>
                  <a:pt x="3120677" y="880678"/>
                </a:cubicBezTo>
                <a:cubicBezTo>
                  <a:pt x="3235548" y="1110421"/>
                  <a:pt x="3254694" y="1359309"/>
                  <a:pt x="3197258" y="1627343"/>
                </a:cubicBezTo>
                <a:cubicBezTo>
                  <a:pt x="3158967" y="1799650"/>
                  <a:pt x="3101532" y="1952811"/>
                  <a:pt x="3044096" y="2105974"/>
                </a:cubicBezTo>
                <a:cubicBezTo>
                  <a:pt x="2948370" y="2374007"/>
                  <a:pt x="2833498" y="2622895"/>
                  <a:pt x="2718627" y="2871783"/>
                </a:cubicBezTo>
                <a:cubicBezTo>
                  <a:pt x="2374012" y="3771611"/>
                  <a:pt x="2259141" y="4709729"/>
                  <a:pt x="2431448" y="5686135"/>
                </a:cubicBezTo>
                <a:cubicBezTo>
                  <a:pt x="2488884" y="6049894"/>
                  <a:pt x="2546319" y="6394509"/>
                  <a:pt x="2603755" y="6758268"/>
                </a:cubicBezTo>
                <a:cubicBezTo>
                  <a:pt x="2661191" y="7160319"/>
                  <a:pt x="2642046" y="7543224"/>
                  <a:pt x="2527174" y="7926129"/>
                </a:cubicBezTo>
                <a:cubicBezTo>
                  <a:pt x="2488884" y="8060146"/>
                  <a:pt x="2469738" y="8194162"/>
                  <a:pt x="2450593" y="8328179"/>
                </a:cubicBezTo>
                <a:cubicBezTo>
                  <a:pt x="2412303" y="8672793"/>
                  <a:pt x="2412303" y="9036553"/>
                  <a:pt x="2469738" y="9381168"/>
                </a:cubicBezTo>
                <a:cubicBezTo>
                  <a:pt x="2527174" y="9725782"/>
                  <a:pt x="2603755" y="10070397"/>
                  <a:pt x="2680336" y="10415012"/>
                </a:cubicBezTo>
                <a:cubicBezTo>
                  <a:pt x="2603755" y="10415012"/>
                  <a:pt x="2527174" y="10415012"/>
                  <a:pt x="2450593" y="10415012"/>
                </a:cubicBezTo>
                <a:cubicBezTo>
                  <a:pt x="2450593" y="10395866"/>
                  <a:pt x="2450593" y="10376721"/>
                  <a:pt x="2431448" y="10357576"/>
                </a:cubicBezTo>
                <a:cubicBezTo>
                  <a:pt x="2393157" y="10204413"/>
                  <a:pt x="2354867" y="10032107"/>
                  <a:pt x="2316576" y="9878945"/>
                </a:cubicBezTo>
                <a:cubicBezTo>
                  <a:pt x="2201705" y="9419458"/>
                  <a:pt x="2163414" y="8959972"/>
                  <a:pt x="2201705" y="8500486"/>
                </a:cubicBezTo>
                <a:cubicBezTo>
                  <a:pt x="2220850" y="8270744"/>
                  <a:pt x="2259141" y="8060146"/>
                  <a:pt x="2316576" y="7849548"/>
                </a:cubicBezTo>
                <a:cubicBezTo>
                  <a:pt x="2431448" y="7524078"/>
                  <a:pt x="2469738" y="7198610"/>
                  <a:pt x="2431448" y="6853995"/>
                </a:cubicBezTo>
                <a:cubicBezTo>
                  <a:pt x="2393157" y="6471090"/>
                  <a:pt x="2354867" y="6069040"/>
                  <a:pt x="2297431" y="5686135"/>
                </a:cubicBezTo>
                <a:cubicBezTo>
                  <a:pt x="2201705" y="4977762"/>
                  <a:pt x="2239995" y="4269388"/>
                  <a:pt x="2412303" y="3580158"/>
                </a:cubicBezTo>
                <a:cubicBezTo>
                  <a:pt x="2527174" y="3139818"/>
                  <a:pt x="2680336" y="2737767"/>
                  <a:pt x="2852643" y="2335716"/>
                </a:cubicBezTo>
                <a:cubicBezTo>
                  <a:pt x="2929224" y="2163409"/>
                  <a:pt x="3005805" y="1971957"/>
                  <a:pt x="3063241" y="1780505"/>
                </a:cubicBezTo>
                <a:cubicBezTo>
                  <a:pt x="3178113" y="1435890"/>
                  <a:pt x="3158967" y="1110421"/>
                  <a:pt x="3005805" y="804097"/>
                </a:cubicBezTo>
                <a:cubicBezTo>
                  <a:pt x="2929224" y="650935"/>
                  <a:pt x="2833498" y="516918"/>
                  <a:pt x="2756917" y="363756"/>
                </a:cubicBezTo>
                <a:cubicBezTo>
                  <a:pt x="2661191" y="268030"/>
                  <a:pt x="2584610" y="153159"/>
                  <a:pt x="2527174" y="38287"/>
                </a:cubicBezTo>
                <a:close/>
                <a:moveTo>
                  <a:pt x="1225299" y="38286"/>
                </a:moveTo>
                <a:cubicBezTo>
                  <a:pt x="1282734" y="38286"/>
                  <a:pt x="1340170" y="38286"/>
                  <a:pt x="1397606" y="38286"/>
                </a:cubicBezTo>
                <a:cubicBezTo>
                  <a:pt x="1493332" y="210593"/>
                  <a:pt x="1589059" y="402046"/>
                  <a:pt x="1684785" y="574354"/>
                </a:cubicBezTo>
                <a:cubicBezTo>
                  <a:pt x="1799656" y="784951"/>
                  <a:pt x="1895382" y="1014694"/>
                  <a:pt x="1971964" y="1244437"/>
                </a:cubicBezTo>
                <a:cubicBezTo>
                  <a:pt x="2048545" y="1531616"/>
                  <a:pt x="2067690" y="1818795"/>
                  <a:pt x="1971964" y="2105973"/>
                </a:cubicBezTo>
                <a:cubicBezTo>
                  <a:pt x="1933673" y="2220845"/>
                  <a:pt x="1895382" y="2354862"/>
                  <a:pt x="1837947" y="2469733"/>
                </a:cubicBezTo>
                <a:cubicBezTo>
                  <a:pt x="1723075" y="2776057"/>
                  <a:pt x="1589059" y="3082381"/>
                  <a:pt x="1493332" y="3388705"/>
                </a:cubicBezTo>
                <a:cubicBezTo>
                  <a:pt x="1225299" y="4097080"/>
                  <a:pt x="1072137" y="4862891"/>
                  <a:pt x="957265" y="5609554"/>
                </a:cubicBezTo>
                <a:cubicBezTo>
                  <a:pt x="899829" y="5954168"/>
                  <a:pt x="861539" y="6298783"/>
                  <a:pt x="861539" y="6662542"/>
                </a:cubicBezTo>
                <a:cubicBezTo>
                  <a:pt x="880684" y="6911431"/>
                  <a:pt x="880684" y="7160319"/>
                  <a:pt x="899829" y="7409207"/>
                </a:cubicBezTo>
                <a:cubicBezTo>
                  <a:pt x="938120" y="7753822"/>
                  <a:pt x="957265" y="8098436"/>
                  <a:pt x="957265" y="8443051"/>
                </a:cubicBezTo>
                <a:cubicBezTo>
                  <a:pt x="938120" y="8825956"/>
                  <a:pt x="938120" y="9208861"/>
                  <a:pt x="957265" y="9572620"/>
                </a:cubicBezTo>
                <a:cubicBezTo>
                  <a:pt x="976410" y="9859799"/>
                  <a:pt x="1014701" y="10127833"/>
                  <a:pt x="1033846" y="10415012"/>
                </a:cubicBezTo>
                <a:cubicBezTo>
                  <a:pt x="995556" y="10415012"/>
                  <a:pt x="957265" y="10415012"/>
                  <a:pt x="899829" y="10415012"/>
                </a:cubicBezTo>
                <a:cubicBezTo>
                  <a:pt x="899829" y="10395866"/>
                  <a:pt x="899829" y="10376721"/>
                  <a:pt x="899829" y="10357576"/>
                </a:cubicBezTo>
                <a:cubicBezTo>
                  <a:pt x="842394" y="9840654"/>
                  <a:pt x="823249" y="9304587"/>
                  <a:pt x="823249" y="8787665"/>
                </a:cubicBezTo>
                <a:cubicBezTo>
                  <a:pt x="823249" y="8557922"/>
                  <a:pt x="823249" y="8347325"/>
                  <a:pt x="823249" y="8117582"/>
                </a:cubicBezTo>
                <a:cubicBezTo>
                  <a:pt x="804103" y="7696386"/>
                  <a:pt x="746668" y="7256045"/>
                  <a:pt x="727522" y="6834850"/>
                </a:cubicBezTo>
                <a:cubicBezTo>
                  <a:pt x="708377" y="6509380"/>
                  <a:pt x="689232" y="6183911"/>
                  <a:pt x="746668" y="5858442"/>
                </a:cubicBezTo>
                <a:cubicBezTo>
                  <a:pt x="938120" y="4728874"/>
                  <a:pt x="1206154" y="3637593"/>
                  <a:pt x="1608204" y="2603750"/>
                </a:cubicBezTo>
                <a:cubicBezTo>
                  <a:pt x="1665639" y="2469733"/>
                  <a:pt x="1723075" y="2316571"/>
                  <a:pt x="1780511" y="2144264"/>
                </a:cubicBezTo>
                <a:cubicBezTo>
                  <a:pt x="1857092" y="1876230"/>
                  <a:pt x="1857092" y="1608197"/>
                  <a:pt x="1799656" y="1321018"/>
                </a:cubicBezTo>
                <a:cubicBezTo>
                  <a:pt x="1723075" y="1091275"/>
                  <a:pt x="1627349" y="842387"/>
                  <a:pt x="1512478" y="612644"/>
                </a:cubicBezTo>
                <a:cubicBezTo>
                  <a:pt x="1416751" y="421191"/>
                  <a:pt x="1321025" y="229739"/>
                  <a:pt x="1225299" y="38286"/>
                </a:cubicBezTo>
                <a:close/>
                <a:moveTo>
                  <a:pt x="2297432" y="38286"/>
                </a:moveTo>
                <a:cubicBezTo>
                  <a:pt x="2335721" y="38286"/>
                  <a:pt x="2374012" y="38286"/>
                  <a:pt x="2412302" y="38286"/>
                </a:cubicBezTo>
                <a:cubicBezTo>
                  <a:pt x="2450594" y="114867"/>
                  <a:pt x="2488883" y="172303"/>
                  <a:pt x="2527174" y="248884"/>
                </a:cubicBezTo>
                <a:cubicBezTo>
                  <a:pt x="2642046" y="440336"/>
                  <a:pt x="2756917" y="631789"/>
                  <a:pt x="2871788" y="842387"/>
                </a:cubicBezTo>
                <a:cubicBezTo>
                  <a:pt x="2967515" y="995549"/>
                  <a:pt x="3024951" y="1187001"/>
                  <a:pt x="3024951" y="1397599"/>
                </a:cubicBezTo>
                <a:cubicBezTo>
                  <a:pt x="3024951" y="1589052"/>
                  <a:pt x="2986660" y="1761359"/>
                  <a:pt x="2910079" y="1933666"/>
                </a:cubicBezTo>
                <a:cubicBezTo>
                  <a:pt x="2814354" y="2182554"/>
                  <a:pt x="2699482" y="2431443"/>
                  <a:pt x="2603755" y="2661186"/>
                </a:cubicBezTo>
                <a:cubicBezTo>
                  <a:pt x="2201706" y="3599303"/>
                  <a:pt x="2029398" y="4594857"/>
                  <a:pt x="2144269" y="5666989"/>
                </a:cubicBezTo>
                <a:cubicBezTo>
                  <a:pt x="2182560" y="6030749"/>
                  <a:pt x="2201706" y="6394509"/>
                  <a:pt x="2239995" y="6758268"/>
                </a:cubicBezTo>
                <a:cubicBezTo>
                  <a:pt x="2259140" y="7102883"/>
                  <a:pt x="2239995" y="7447498"/>
                  <a:pt x="2144269" y="7772967"/>
                </a:cubicBezTo>
                <a:cubicBezTo>
                  <a:pt x="2105978" y="7868694"/>
                  <a:pt x="2086834" y="7964420"/>
                  <a:pt x="2067689" y="8060146"/>
                </a:cubicBezTo>
                <a:cubicBezTo>
                  <a:pt x="1971962" y="8481341"/>
                  <a:pt x="1971962" y="8921682"/>
                  <a:pt x="2010253" y="9362023"/>
                </a:cubicBezTo>
                <a:cubicBezTo>
                  <a:pt x="2048544" y="9725782"/>
                  <a:pt x="2144269" y="10070397"/>
                  <a:pt x="2239995" y="10415012"/>
                </a:cubicBezTo>
                <a:cubicBezTo>
                  <a:pt x="2163415" y="10415012"/>
                  <a:pt x="2105978" y="10415012"/>
                  <a:pt x="2029398" y="10415012"/>
                </a:cubicBezTo>
                <a:cubicBezTo>
                  <a:pt x="1971962" y="10166124"/>
                  <a:pt x="1895381" y="9898090"/>
                  <a:pt x="1857090" y="9649202"/>
                </a:cubicBezTo>
                <a:cubicBezTo>
                  <a:pt x="1761364" y="9017408"/>
                  <a:pt x="1780510" y="8404760"/>
                  <a:pt x="1952816" y="7792112"/>
                </a:cubicBezTo>
                <a:cubicBezTo>
                  <a:pt x="2029398" y="7504933"/>
                  <a:pt x="2067689" y="7198610"/>
                  <a:pt x="2048544" y="6892285"/>
                </a:cubicBezTo>
                <a:cubicBezTo>
                  <a:pt x="2029398" y="6451945"/>
                  <a:pt x="2010253" y="6030749"/>
                  <a:pt x="1991108" y="5590408"/>
                </a:cubicBezTo>
                <a:cubicBezTo>
                  <a:pt x="1952816" y="5035198"/>
                  <a:pt x="1991108" y="4479985"/>
                  <a:pt x="2105978" y="3924772"/>
                </a:cubicBezTo>
                <a:cubicBezTo>
                  <a:pt x="2220850" y="3407851"/>
                  <a:pt x="2393158" y="2929219"/>
                  <a:pt x="2603755" y="2450588"/>
                </a:cubicBezTo>
                <a:cubicBezTo>
                  <a:pt x="2699482" y="2239990"/>
                  <a:pt x="2795207" y="2010247"/>
                  <a:pt x="2871788" y="1780504"/>
                </a:cubicBezTo>
                <a:cubicBezTo>
                  <a:pt x="2910079" y="1627342"/>
                  <a:pt x="2948369" y="1474180"/>
                  <a:pt x="2929225" y="1301873"/>
                </a:cubicBezTo>
                <a:cubicBezTo>
                  <a:pt x="2910079" y="1091275"/>
                  <a:pt x="2852643" y="918968"/>
                  <a:pt x="2756917" y="746660"/>
                </a:cubicBezTo>
                <a:cubicBezTo>
                  <a:pt x="2622901" y="516917"/>
                  <a:pt x="2488883" y="287174"/>
                  <a:pt x="2354868" y="57431"/>
                </a:cubicBezTo>
                <a:cubicBezTo>
                  <a:pt x="2316576" y="76577"/>
                  <a:pt x="2316576" y="57431"/>
                  <a:pt x="2297432" y="38286"/>
                </a:cubicBezTo>
                <a:close/>
                <a:moveTo>
                  <a:pt x="1531622" y="38286"/>
                </a:moveTo>
                <a:cubicBezTo>
                  <a:pt x="1589058" y="38286"/>
                  <a:pt x="1627348" y="38286"/>
                  <a:pt x="1684784" y="38286"/>
                </a:cubicBezTo>
                <a:cubicBezTo>
                  <a:pt x="1742220" y="153158"/>
                  <a:pt x="1799656" y="268029"/>
                  <a:pt x="1876236" y="363755"/>
                </a:cubicBezTo>
                <a:cubicBezTo>
                  <a:pt x="2010253" y="612644"/>
                  <a:pt x="2144270" y="861532"/>
                  <a:pt x="2259141" y="1129565"/>
                </a:cubicBezTo>
                <a:cubicBezTo>
                  <a:pt x="2354868" y="1416744"/>
                  <a:pt x="2374013" y="1703923"/>
                  <a:pt x="2278286" y="1971957"/>
                </a:cubicBezTo>
                <a:cubicBezTo>
                  <a:pt x="2220851" y="2163409"/>
                  <a:pt x="2144270" y="2374007"/>
                  <a:pt x="2048543" y="2565459"/>
                </a:cubicBezTo>
                <a:cubicBezTo>
                  <a:pt x="1799656" y="3139817"/>
                  <a:pt x="1589058" y="3733320"/>
                  <a:pt x="1455042" y="4365113"/>
                </a:cubicBezTo>
                <a:cubicBezTo>
                  <a:pt x="1340169" y="4862890"/>
                  <a:pt x="1282733" y="5360665"/>
                  <a:pt x="1244443" y="5858442"/>
                </a:cubicBezTo>
                <a:cubicBezTo>
                  <a:pt x="1187007" y="6337073"/>
                  <a:pt x="1167862" y="6834850"/>
                  <a:pt x="1206153" y="7332626"/>
                </a:cubicBezTo>
                <a:cubicBezTo>
                  <a:pt x="1225298" y="7715531"/>
                  <a:pt x="1206153" y="8098436"/>
                  <a:pt x="1187007" y="8481341"/>
                </a:cubicBezTo>
                <a:cubicBezTo>
                  <a:pt x="1148717" y="8959972"/>
                  <a:pt x="1148717" y="9457749"/>
                  <a:pt x="1225298" y="9936380"/>
                </a:cubicBezTo>
                <a:cubicBezTo>
                  <a:pt x="1244443" y="10089542"/>
                  <a:pt x="1263588" y="10242704"/>
                  <a:pt x="1282733" y="10395866"/>
                </a:cubicBezTo>
                <a:cubicBezTo>
                  <a:pt x="1244443" y="10395866"/>
                  <a:pt x="1206153" y="10395866"/>
                  <a:pt x="1148717" y="10395866"/>
                </a:cubicBezTo>
                <a:cubicBezTo>
                  <a:pt x="1052990" y="9802363"/>
                  <a:pt x="1014700" y="9189715"/>
                  <a:pt x="1052990" y="8596213"/>
                </a:cubicBezTo>
                <a:cubicBezTo>
                  <a:pt x="1072136" y="8155872"/>
                  <a:pt x="1072136" y="7715531"/>
                  <a:pt x="1033845" y="7256045"/>
                </a:cubicBezTo>
                <a:cubicBezTo>
                  <a:pt x="1014700" y="6988012"/>
                  <a:pt x="1014700" y="6719978"/>
                  <a:pt x="1014700" y="6451945"/>
                </a:cubicBezTo>
                <a:cubicBezTo>
                  <a:pt x="1014700" y="6107330"/>
                  <a:pt x="1072136" y="5743570"/>
                  <a:pt x="1129571" y="5398956"/>
                </a:cubicBezTo>
                <a:cubicBezTo>
                  <a:pt x="1263588" y="4403404"/>
                  <a:pt x="1512476" y="3465286"/>
                  <a:pt x="1914527" y="2565459"/>
                </a:cubicBezTo>
                <a:cubicBezTo>
                  <a:pt x="1991108" y="2393152"/>
                  <a:pt x="2067689" y="2201700"/>
                  <a:pt x="2125125" y="2010247"/>
                </a:cubicBezTo>
                <a:cubicBezTo>
                  <a:pt x="2201706" y="1761359"/>
                  <a:pt x="2201706" y="1493325"/>
                  <a:pt x="2105979" y="1225292"/>
                </a:cubicBezTo>
                <a:cubicBezTo>
                  <a:pt x="2048543" y="1072130"/>
                  <a:pt x="2010253" y="938113"/>
                  <a:pt x="1933672" y="784951"/>
                </a:cubicBezTo>
                <a:cubicBezTo>
                  <a:pt x="1818800" y="555208"/>
                  <a:pt x="1684784" y="325465"/>
                  <a:pt x="1550767" y="76577"/>
                </a:cubicBezTo>
                <a:cubicBezTo>
                  <a:pt x="1550767" y="76577"/>
                  <a:pt x="1531622" y="57431"/>
                  <a:pt x="1531622" y="38286"/>
                </a:cubicBezTo>
                <a:close/>
                <a:moveTo>
                  <a:pt x="1818800" y="38286"/>
                </a:moveTo>
                <a:cubicBezTo>
                  <a:pt x="1857090" y="38286"/>
                  <a:pt x="1914526" y="38286"/>
                  <a:pt x="1952817" y="38286"/>
                </a:cubicBezTo>
                <a:cubicBezTo>
                  <a:pt x="1952817" y="57431"/>
                  <a:pt x="1971962" y="76577"/>
                  <a:pt x="1971962" y="76577"/>
                </a:cubicBezTo>
                <a:cubicBezTo>
                  <a:pt x="2029398" y="191448"/>
                  <a:pt x="2105979" y="287174"/>
                  <a:pt x="2163414" y="402046"/>
                </a:cubicBezTo>
                <a:cubicBezTo>
                  <a:pt x="2259141" y="593498"/>
                  <a:pt x="2374012" y="784951"/>
                  <a:pt x="2469738" y="976403"/>
                </a:cubicBezTo>
                <a:cubicBezTo>
                  <a:pt x="2603755" y="1282727"/>
                  <a:pt x="2622900" y="1608197"/>
                  <a:pt x="2527174" y="1933666"/>
                </a:cubicBezTo>
                <a:cubicBezTo>
                  <a:pt x="2450593" y="2163409"/>
                  <a:pt x="2354867" y="2393152"/>
                  <a:pt x="2259141" y="2603750"/>
                </a:cubicBezTo>
                <a:cubicBezTo>
                  <a:pt x="1895381" y="3407851"/>
                  <a:pt x="1646493" y="4288532"/>
                  <a:pt x="1589057" y="5207504"/>
                </a:cubicBezTo>
                <a:cubicBezTo>
                  <a:pt x="1550766" y="5781861"/>
                  <a:pt x="1531621" y="6375363"/>
                  <a:pt x="1512476" y="6949721"/>
                </a:cubicBezTo>
                <a:cubicBezTo>
                  <a:pt x="1512476" y="7275190"/>
                  <a:pt x="1512476" y="7600660"/>
                  <a:pt x="1455040" y="7926129"/>
                </a:cubicBezTo>
                <a:cubicBezTo>
                  <a:pt x="1397604" y="8270744"/>
                  <a:pt x="1378459" y="8634503"/>
                  <a:pt x="1359314" y="8979118"/>
                </a:cubicBezTo>
                <a:cubicBezTo>
                  <a:pt x="1359314" y="9457749"/>
                  <a:pt x="1416750" y="9936380"/>
                  <a:pt x="1531621" y="10395866"/>
                </a:cubicBezTo>
                <a:cubicBezTo>
                  <a:pt x="1474185" y="10395866"/>
                  <a:pt x="1435895" y="10395866"/>
                  <a:pt x="1378459" y="10395866"/>
                </a:cubicBezTo>
                <a:cubicBezTo>
                  <a:pt x="1378459" y="10376721"/>
                  <a:pt x="1378459" y="10357576"/>
                  <a:pt x="1378459" y="10357576"/>
                </a:cubicBezTo>
                <a:cubicBezTo>
                  <a:pt x="1244442" y="9668347"/>
                  <a:pt x="1206152" y="8979118"/>
                  <a:pt x="1282733" y="8289889"/>
                </a:cubicBezTo>
                <a:cubicBezTo>
                  <a:pt x="1321023" y="8002710"/>
                  <a:pt x="1359314" y="7696386"/>
                  <a:pt x="1340169" y="7390062"/>
                </a:cubicBezTo>
                <a:cubicBezTo>
                  <a:pt x="1340169" y="7141173"/>
                  <a:pt x="1321023" y="6911431"/>
                  <a:pt x="1340169" y="6662542"/>
                </a:cubicBezTo>
                <a:cubicBezTo>
                  <a:pt x="1359314" y="6164766"/>
                  <a:pt x="1397604" y="5686135"/>
                  <a:pt x="1435895" y="5188359"/>
                </a:cubicBezTo>
                <a:cubicBezTo>
                  <a:pt x="1512476" y="4326823"/>
                  <a:pt x="1742219" y="3503577"/>
                  <a:pt x="2067688" y="2737767"/>
                </a:cubicBezTo>
                <a:cubicBezTo>
                  <a:pt x="2163414" y="2508024"/>
                  <a:pt x="2259141" y="2278281"/>
                  <a:pt x="2354867" y="2048538"/>
                </a:cubicBezTo>
                <a:cubicBezTo>
                  <a:pt x="2450593" y="1818795"/>
                  <a:pt x="2488884" y="1569906"/>
                  <a:pt x="2431448" y="1321018"/>
                </a:cubicBezTo>
                <a:cubicBezTo>
                  <a:pt x="2393157" y="1091275"/>
                  <a:pt x="2297431" y="899822"/>
                  <a:pt x="2182560" y="708370"/>
                </a:cubicBezTo>
                <a:cubicBezTo>
                  <a:pt x="2067688" y="478627"/>
                  <a:pt x="1933671" y="268029"/>
                  <a:pt x="1818800" y="38286"/>
                </a:cubicBezTo>
                <a:close/>
                <a:moveTo>
                  <a:pt x="114873" y="38285"/>
                </a:moveTo>
                <a:cubicBezTo>
                  <a:pt x="191454" y="38285"/>
                  <a:pt x="248889" y="38285"/>
                  <a:pt x="325470" y="38285"/>
                </a:cubicBezTo>
                <a:cubicBezTo>
                  <a:pt x="363761" y="134012"/>
                  <a:pt x="382906" y="248884"/>
                  <a:pt x="421197" y="344610"/>
                </a:cubicBezTo>
                <a:cubicBezTo>
                  <a:pt x="478632" y="536063"/>
                  <a:pt x="536068" y="727515"/>
                  <a:pt x="612649" y="899822"/>
                </a:cubicBezTo>
                <a:cubicBezTo>
                  <a:pt x="746666" y="1301872"/>
                  <a:pt x="765811" y="1703923"/>
                  <a:pt x="727521" y="2144263"/>
                </a:cubicBezTo>
                <a:cubicBezTo>
                  <a:pt x="689230" y="2661185"/>
                  <a:pt x="555213" y="3178106"/>
                  <a:pt x="440342" y="3675883"/>
                </a:cubicBezTo>
                <a:cubicBezTo>
                  <a:pt x="325470" y="4135370"/>
                  <a:pt x="210599" y="4594856"/>
                  <a:pt x="95727" y="5073487"/>
                </a:cubicBezTo>
                <a:cubicBezTo>
                  <a:pt x="57437" y="5264939"/>
                  <a:pt x="38292" y="5456391"/>
                  <a:pt x="1" y="5647844"/>
                </a:cubicBezTo>
                <a:lnTo>
                  <a:pt x="1" y="5147675"/>
                </a:lnTo>
                <a:cubicBezTo>
                  <a:pt x="1" y="4972974"/>
                  <a:pt x="1" y="4795881"/>
                  <a:pt x="1" y="4614001"/>
                </a:cubicBezTo>
                <a:cubicBezTo>
                  <a:pt x="1" y="4594856"/>
                  <a:pt x="19146" y="4575711"/>
                  <a:pt x="19146" y="4556566"/>
                </a:cubicBezTo>
                <a:cubicBezTo>
                  <a:pt x="95727" y="4231095"/>
                  <a:pt x="172308" y="3905627"/>
                  <a:pt x="248889" y="3580158"/>
                </a:cubicBezTo>
                <a:cubicBezTo>
                  <a:pt x="363761" y="3120672"/>
                  <a:pt x="440342" y="2661185"/>
                  <a:pt x="459487" y="2201699"/>
                </a:cubicBezTo>
                <a:cubicBezTo>
                  <a:pt x="478632" y="1723067"/>
                  <a:pt x="459487" y="1282726"/>
                  <a:pt x="325470" y="842387"/>
                </a:cubicBezTo>
                <a:cubicBezTo>
                  <a:pt x="248889" y="555208"/>
                  <a:pt x="191454" y="306320"/>
                  <a:pt x="114873" y="38285"/>
                </a:cubicBezTo>
                <a:close/>
                <a:moveTo>
                  <a:pt x="2737774" y="19142"/>
                </a:moveTo>
                <a:cubicBezTo>
                  <a:pt x="2776064" y="19142"/>
                  <a:pt x="2814355" y="19142"/>
                  <a:pt x="2852645" y="19142"/>
                </a:cubicBezTo>
                <a:cubicBezTo>
                  <a:pt x="2890936" y="95723"/>
                  <a:pt x="2929226" y="153159"/>
                  <a:pt x="2967517" y="229741"/>
                </a:cubicBezTo>
                <a:cubicBezTo>
                  <a:pt x="3063243" y="421192"/>
                  <a:pt x="3178115" y="574354"/>
                  <a:pt x="3273841" y="765807"/>
                </a:cubicBezTo>
                <a:cubicBezTo>
                  <a:pt x="3407857" y="1014695"/>
                  <a:pt x="3427003" y="1301874"/>
                  <a:pt x="3369567" y="1589053"/>
                </a:cubicBezTo>
                <a:cubicBezTo>
                  <a:pt x="3312131" y="1818796"/>
                  <a:pt x="3235550" y="2048539"/>
                  <a:pt x="3139824" y="2259137"/>
                </a:cubicBezTo>
                <a:cubicBezTo>
                  <a:pt x="2986662" y="2603751"/>
                  <a:pt x="2852645" y="2967511"/>
                  <a:pt x="2756919" y="3331271"/>
                </a:cubicBezTo>
                <a:cubicBezTo>
                  <a:pt x="2565466" y="4077936"/>
                  <a:pt x="2508031" y="4843747"/>
                  <a:pt x="2680338" y="5609554"/>
                </a:cubicBezTo>
                <a:cubicBezTo>
                  <a:pt x="2756919" y="5973314"/>
                  <a:pt x="2852645" y="6337074"/>
                  <a:pt x="2929226" y="6700833"/>
                </a:cubicBezTo>
                <a:cubicBezTo>
                  <a:pt x="3005807" y="7045447"/>
                  <a:pt x="3044098" y="7390063"/>
                  <a:pt x="3005807" y="7734677"/>
                </a:cubicBezTo>
                <a:cubicBezTo>
                  <a:pt x="2986662" y="7906984"/>
                  <a:pt x="2986662" y="8060146"/>
                  <a:pt x="2967517" y="8232453"/>
                </a:cubicBezTo>
                <a:cubicBezTo>
                  <a:pt x="2929226" y="8672794"/>
                  <a:pt x="2929226" y="9093989"/>
                  <a:pt x="2986662" y="9534330"/>
                </a:cubicBezTo>
                <a:cubicBezTo>
                  <a:pt x="3024953" y="9821509"/>
                  <a:pt x="3082388" y="10127833"/>
                  <a:pt x="3139824" y="10415012"/>
                </a:cubicBezTo>
                <a:cubicBezTo>
                  <a:pt x="3063243" y="10415012"/>
                  <a:pt x="2967517" y="10415012"/>
                  <a:pt x="2890936" y="10415012"/>
                </a:cubicBezTo>
                <a:cubicBezTo>
                  <a:pt x="2890936" y="10395866"/>
                  <a:pt x="2871790" y="10376721"/>
                  <a:pt x="2871790" y="10357576"/>
                </a:cubicBezTo>
                <a:cubicBezTo>
                  <a:pt x="2833500" y="10146978"/>
                  <a:pt x="2795210" y="9955526"/>
                  <a:pt x="2756919" y="9744928"/>
                </a:cubicBezTo>
                <a:cubicBezTo>
                  <a:pt x="2622902" y="9093989"/>
                  <a:pt x="2603757" y="8443051"/>
                  <a:pt x="2756919" y="7772968"/>
                </a:cubicBezTo>
                <a:cubicBezTo>
                  <a:pt x="2833500" y="7485789"/>
                  <a:pt x="2833500" y="7198610"/>
                  <a:pt x="2776064" y="6892286"/>
                </a:cubicBezTo>
                <a:cubicBezTo>
                  <a:pt x="2718628" y="6509380"/>
                  <a:pt x="2642048" y="6145621"/>
                  <a:pt x="2565466" y="5762716"/>
                </a:cubicBezTo>
                <a:cubicBezTo>
                  <a:pt x="2412305" y="5054345"/>
                  <a:pt x="2412305" y="4345970"/>
                  <a:pt x="2565466" y="3637595"/>
                </a:cubicBezTo>
                <a:cubicBezTo>
                  <a:pt x="2661193" y="3178109"/>
                  <a:pt x="2814355" y="2737768"/>
                  <a:pt x="3005807" y="2316572"/>
                </a:cubicBezTo>
                <a:cubicBezTo>
                  <a:pt x="3082388" y="2125120"/>
                  <a:pt x="3158969" y="1914522"/>
                  <a:pt x="3235550" y="1703924"/>
                </a:cubicBezTo>
                <a:cubicBezTo>
                  <a:pt x="3292986" y="1531617"/>
                  <a:pt x="3312131" y="1359310"/>
                  <a:pt x="3292986" y="1187002"/>
                </a:cubicBezTo>
                <a:cubicBezTo>
                  <a:pt x="3273841" y="976405"/>
                  <a:pt x="3197260" y="804097"/>
                  <a:pt x="3120679" y="650935"/>
                </a:cubicBezTo>
                <a:cubicBezTo>
                  <a:pt x="3005807" y="459483"/>
                  <a:pt x="2890936" y="268030"/>
                  <a:pt x="2776064" y="76579"/>
                </a:cubicBezTo>
                <a:cubicBezTo>
                  <a:pt x="2756919" y="57433"/>
                  <a:pt x="2756919" y="38287"/>
                  <a:pt x="2737774" y="19142"/>
                </a:cubicBezTo>
                <a:close/>
                <a:moveTo>
                  <a:pt x="2086833" y="19141"/>
                </a:moveTo>
                <a:cubicBezTo>
                  <a:pt x="2125124" y="19141"/>
                  <a:pt x="2163414" y="19141"/>
                  <a:pt x="2220850" y="19141"/>
                </a:cubicBezTo>
                <a:cubicBezTo>
                  <a:pt x="2278286" y="114867"/>
                  <a:pt x="2335722" y="210594"/>
                  <a:pt x="2393157" y="306320"/>
                </a:cubicBezTo>
                <a:cubicBezTo>
                  <a:pt x="2508029" y="497772"/>
                  <a:pt x="2622900" y="689225"/>
                  <a:pt x="2718627" y="899823"/>
                </a:cubicBezTo>
                <a:cubicBezTo>
                  <a:pt x="2871789" y="1206147"/>
                  <a:pt x="2890934" y="1512471"/>
                  <a:pt x="2776062" y="1837940"/>
                </a:cubicBezTo>
                <a:cubicBezTo>
                  <a:pt x="2699481" y="2067683"/>
                  <a:pt x="2622900" y="2278281"/>
                  <a:pt x="2527174" y="2488879"/>
                </a:cubicBezTo>
                <a:cubicBezTo>
                  <a:pt x="2067688" y="3484432"/>
                  <a:pt x="1837945" y="4556566"/>
                  <a:pt x="1895381" y="5705280"/>
                </a:cubicBezTo>
                <a:cubicBezTo>
                  <a:pt x="1914526" y="6049895"/>
                  <a:pt x="1895381" y="6413654"/>
                  <a:pt x="1914526" y="6758269"/>
                </a:cubicBezTo>
                <a:cubicBezTo>
                  <a:pt x="1933671" y="7141174"/>
                  <a:pt x="1895381" y="7524079"/>
                  <a:pt x="1799655" y="7906984"/>
                </a:cubicBezTo>
                <a:cubicBezTo>
                  <a:pt x="1684783" y="8347325"/>
                  <a:pt x="1684783" y="8787665"/>
                  <a:pt x="1703928" y="9247151"/>
                </a:cubicBezTo>
                <a:cubicBezTo>
                  <a:pt x="1723074" y="9610911"/>
                  <a:pt x="1799655" y="9936381"/>
                  <a:pt x="1876236" y="10280995"/>
                </a:cubicBezTo>
                <a:cubicBezTo>
                  <a:pt x="1837945" y="10338431"/>
                  <a:pt x="1837945" y="10376721"/>
                  <a:pt x="1857090" y="10415012"/>
                </a:cubicBezTo>
                <a:cubicBezTo>
                  <a:pt x="1799655" y="10415012"/>
                  <a:pt x="1742219" y="10415012"/>
                  <a:pt x="1684783" y="10415012"/>
                </a:cubicBezTo>
                <a:cubicBezTo>
                  <a:pt x="1684783" y="10395866"/>
                  <a:pt x="1684783" y="10376721"/>
                  <a:pt x="1665638" y="10338431"/>
                </a:cubicBezTo>
                <a:cubicBezTo>
                  <a:pt x="1474185" y="9591766"/>
                  <a:pt x="1435895" y="8825956"/>
                  <a:pt x="1569912" y="8060146"/>
                </a:cubicBezTo>
                <a:cubicBezTo>
                  <a:pt x="1627347" y="7734677"/>
                  <a:pt x="1665638" y="7390063"/>
                  <a:pt x="1684783" y="7045447"/>
                </a:cubicBezTo>
                <a:cubicBezTo>
                  <a:pt x="1684783" y="6528526"/>
                  <a:pt x="1703928" y="5992459"/>
                  <a:pt x="1703928" y="5475537"/>
                </a:cubicBezTo>
                <a:cubicBezTo>
                  <a:pt x="1703928" y="4996907"/>
                  <a:pt x="1761364" y="4518275"/>
                  <a:pt x="1876236" y="4058789"/>
                </a:cubicBezTo>
                <a:cubicBezTo>
                  <a:pt x="1991107" y="3503577"/>
                  <a:pt x="2182560" y="2967510"/>
                  <a:pt x="2431448" y="2469733"/>
                </a:cubicBezTo>
                <a:cubicBezTo>
                  <a:pt x="2527174" y="2278281"/>
                  <a:pt x="2603755" y="2086828"/>
                  <a:pt x="2661191" y="1876231"/>
                </a:cubicBezTo>
                <a:cubicBezTo>
                  <a:pt x="2737772" y="1569906"/>
                  <a:pt x="2718627" y="1282728"/>
                  <a:pt x="2603755" y="995549"/>
                </a:cubicBezTo>
                <a:cubicBezTo>
                  <a:pt x="2546319" y="861532"/>
                  <a:pt x="2469738" y="727515"/>
                  <a:pt x="2412303" y="593499"/>
                </a:cubicBezTo>
                <a:cubicBezTo>
                  <a:pt x="2297431" y="402046"/>
                  <a:pt x="2182560" y="210594"/>
                  <a:pt x="2086833" y="19141"/>
                </a:cubicBezTo>
                <a:close/>
                <a:moveTo>
                  <a:pt x="3733329" y="0"/>
                </a:moveTo>
                <a:cubicBezTo>
                  <a:pt x="3790763" y="0"/>
                  <a:pt x="3848200" y="0"/>
                  <a:pt x="3924780" y="0"/>
                </a:cubicBezTo>
                <a:cubicBezTo>
                  <a:pt x="3924780" y="19144"/>
                  <a:pt x="3943927" y="38291"/>
                  <a:pt x="3943927" y="38291"/>
                </a:cubicBezTo>
                <a:cubicBezTo>
                  <a:pt x="4001363" y="153162"/>
                  <a:pt x="4058799" y="248887"/>
                  <a:pt x="4116235" y="363759"/>
                </a:cubicBezTo>
                <a:cubicBezTo>
                  <a:pt x="4269395" y="670083"/>
                  <a:pt x="4326831" y="1014697"/>
                  <a:pt x="4269395" y="1359312"/>
                </a:cubicBezTo>
                <a:cubicBezTo>
                  <a:pt x="4211960" y="1684781"/>
                  <a:pt x="4135379" y="1991105"/>
                  <a:pt x="4058799" y="2297429"/>
                </a:cubicBezTo>
                <a:cubicBezTo>
                  <a:pt x="3963072" y="2642043"/>
                  <a:pt x="3848200" y="2967513"/>
                  <a:pt x="3733329" y="3312127"/>
                </a:cubicBezTo>
                <a:cubicBezTo>
                  <a:pt x="3637601" y="3599307"/>
                  <a:pt x="3580167" y="3867340"/>
                  <a:pt x="3561021" y="4173665"/>
                </a:cubicBezTo>
                <a:cubicBezTo>
                  <a:pt x="3541875" y="4556570"/>
                  <a:pt x="3618456" y="4901186"/>
                  <a:pt x="3771619" y="5245794"/>
                </a:cubicBezTo>
                <a:cubicBezTo>
                  <a:pt x="3905636" y="5552118"/>
                  <a:pt x="4077943" y="5820152"/>
                  <a:pt x="4269395" y="6088185"/>
                </a:cubicBezTo>
                <a:cubicBezTo>
                  <a:pt x="4479993" y="6375364"/>
                  <a:pt x="4709737" y="6662543"/>
                  <a:pt x="4939479" y="6949721"/>
                </a:cubicBezTo>
                <a:cubicBezTo>
                  <a:pt x="5245803" y="7351772"/>
                  <a:pt x="5552128" y="7753822"/>
                  <a:pt x="5858449" y="8175018"/>
                </a:cubicBezTo>
                <a:cubicBezTo>
                  <a:pt x="5992466" y="8347325"/>
                  <a:pt x="6107338" y="8557923"/>
                  <a:pt x="6222209" y="8768520"/>
                </a:cubicBezTo>
                <a:cubicBezTo>
                  <a:pt x="6413663" y="9151425"/>
                  <a:pt x="6509389" y="9553476"/>
                  <a:pt x="6432808" y="10012961"/>
                </a:cubicBezTo>
                <a:cubicBezTo>
                  <a:pt x="6394517" y="10166124"/>
                  <a:pt x="6394517" y="10300140"/>
                  <a:pt x="6375372" y="10415012"/>
                </a:cubicBezTo>
                <a:cubicBezTo>
                  <a:pt x="6145629" y="10415012"/>
                  <a:pt x="5915885" y="10415012"/>
                  <a:pt x="5686144" y="10415012"/>
                </a:cubicBezTo>
                <a:cubicBezTo>
                  <a:pt x="5686144" y="10223560"/>
                  <a:pt x="5686144" y="10032107"/>
                  <a:pt x="5686144" y="9821509"/>
                </a:cubicBezTo>
                <a:cubicBezTo>
                  <a:pt x="5686144" y="9591766"/>
                  <a:pt x="5705289" y="9362023"/>
                  <a:pt x="5705289" y="9132280"/>
                </a:cubicBezTo>
                <a:cubicBezTo>
                  <a:pt x="5705289" y="8864246"/>
                  <a:pt x="5647855" y="8615358"/>
                  <a:pt x="5513838" y="8385615"/>
                </a:cubicBezTo>
                <a:cubicBezTo>
                  <a:pt x="5322385" y="8021856"/>
                  <a:pt x="5092641" y="7677242"/>
                  <a:pt x="4862898" y="7332626"/>
                </a:cubicBezTo>
                <a:cubicBezTo>
                  <a:pt x="4614010" y="6968867"/>
                  <a:pt x="4365122" y="6605107"/>
                  <a:pt x="4116235" y="6241348"/>
                </a:cubicBezTo>
                <a:cubicBezTo>
                  <a:pt x="3924780" y="5954169"/>
                  <a:pt x="3752475" y="5666990"/>
                  <a:pt x="3618456" y="5341521"/>
                </a:cubicBezTo>
                <a:cubicBezTo>
                  <a:pt x="3465295" y="4977767"/>
                  <a:pt x="3388714" y="4594861"/>
                  <a:pt x="3407859" y="4173665"/>
                </a:cubicBezTo>
                <a:cubicBezTo>
                  <a:pt x="3427004" y="3867340"/>
                  <a:pt x="3484439" y="3580160"/>
                  <a:pt x="3580167" y="3292981"/>
                </a:cubicBezTo>
                <a:cubicBezTo>
                  <a:pt x="3714183" y="2814351"/>
                  <a:pt x="3867345" y="2354865"/>
                  <a:pt x="4001363" y="1876234"/>
                </a:cubicBezTo>
                <a:cubicBezTo>
                  <a:pt x="4039653" y="1742217"/>
                  <a:pt x="4077943" y="1608200"/>
                  <a:pt x="4097088" y="1455038"/>
                </a:cubicBezTo>
                <a:cubicBezTo>
                  <a:pt x="4173670" y="1072133"/>
                  <a:pt x="4135379" y="708373"/>
                  <a:pt x="3943927" y="363759"/>
                </a:cubicBezTo>
                <a:cubicBezTo>
                  <a:pt x="3905636" y="287178"/>
                  <a:pt x="3867345" y="210597"/>
                  <a:pt x="3829055" y="153162"/>
                </a:cubicBezTo>
                <a:cubicBezTo>
                  <a:pt x="3790763" y="95725"/>
                  <a:pt x="3771619" y="38291"/>
                  <a:pt x="3733329" y="0"/>
                </a:cubicBezTo>
                <a:close/>
              </a:path>
            </a:pathLst>
          </a:custGeom>
          <a:solidFill>
            <a:schemeClr val="accent6"/>
          </a:solidFill>
          <a:ln w="19145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-">
            <a:extLst>
              <a:ext uri="{FF2B5EF4-FFF2-40B4-BE49-F238E27FC236}">
                <a16:creationId xmlns:a16="http://schemas.microsoft.com/office/drawing/2014/main" id="{E461F226-E412-4526-AF99-893E878B8B0D}"/>
              </a:ext>
            </a:extLst>
          </p:cNvPr>
          <p:cNvSpPr/>
          <p:nvPr/>
        </p:nvSpPr>
        <p:spPr>
          <a:xfrm>
            <a:off x="152402" y="152402"/>
            <a:ext cx="11887199" cy="6553199"/>
          </a:xfrm>
          <a:custGeom>
            <a:avLst/>
            <a:gdLst>
              <a:gd name="connsiteX0" fmla="*/ 0 w 11887199"/>
              <a:gd name="connsiteY0" fmla="*/ 0 h 6553199"/>
              <a:gd name="connsiteX1" fmla="*/ 11887199 w 11887199"/>
              <a:gd name="connsiteY1" fmla="*/ 0 h 6553199"/>
              <a:gd name="connsiteX2" fmla="*/ 11887199 w 11887199"/>
              <a:gd name="connsiteY2" fmla="*/ 6553199 h 6553199"/>
              <a:gd name="connsiteX3" fmla="*/ 0 w 11887199"/>
              <a:gd name="connsiteY3" fmla="*/ 6553199 h 6553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887199" h="6553199">
                <a:moveTo>
                  <a:pt x="0" y="0"/>
                </a:moveTo>
                <a:lnTo>
                  <a:pt x="11887199" y="0"/>
                </a:lnTo>
                <a:lnTo>
                  <a:pt x="11887199" y="6553199"/>
                </a:lnTo>
                <a:lnTo>
                  <a:pt x="0" y="65531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-">
            <a:extLst>
              <a:ext uri="{FF2B5EF4-FFF2-40B4-BE49-F238E27FC236}">
                <a16:creationId xmlns:a16="http://schemas.microsoft.com/office/drawing/2014/main" id="{EF8E64E4-7F95-414C-9AD9-4F6713B07038}"/>
              </a:ext>
            </a:extLst>
          </p:cNvPr>
          <p:cNvSpPr/>
          <p:nvPr/>
        </p:nvSpPr>
        <p:spPr>
          <a:xfrm>
            <a:off x="152398" y="152398"/>
            <a:ext cx="11887199" cy="6553199"/>
          </a:xfrm>
          <a:prstGeom prst="rect">
            <a:avLst/>
          </a:prstGeom>
          <a:blipFill dpi="0" rotWithShape="1">
            <a:blip r:embed="rId2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l="-21154" t="-20835" b="-2083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20A4B44-F3C4-4D2F-BA82-54302498CAA3}"/>
              </a:ext>
            </a:extLst>
          </p:cNvPr>
          <p:cNvSpPr txBox="1"/>
          <p:nvPr/>
        </p:nvSpPr>
        <p:spPr>
          <a:xfrm>
            <a:off x="486870" y="655208"/>
            <a:ext cx="21114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30000"/>
                    </a:prstClr>
                  </a:outerShdw>
                </a:effectLst>
                <a:latin typeface="Monument Extended Ultrabold" panose="00000900000000000000" pitchFamily="50" charset="0"/>
                <a:cs typeface="Kanit Black" pitchFamily="2" charset="-34"/>
              </a:rPr>
              <a:t>YOUR </a:t>
            </a:r>
            <a:r>
              <a:rPr lang="en-US" sz="2000" dirty="0">
                <a:solidFill>
                  <a:srgbClr val="92D050"/>
                </a:solidFill>
                <a:effectLst>
                  <a:outerShdw blurRad="50800" dist="38100" dir="5400000" algn="t" rotWithShape="0">
                    <a:prstClr val="black">
                      <a:alpha val="30000"/>
                    </a:prstClr>
                  </a:outerShdw>
                </a:effectLst>
                <a:latin typeface="Monument Extended Ultrabold" panose="00000900000000000000" pitchFamily="50" charset="0"/>
                <a:cs typeface="Kanit Black" pitchFamily="2" charset="-34"/>
              </a:rPr>
              <a:t>LOGO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7A8A834-1EA2-4C98-A8E9-117C273BED8B}"/>
              </a:ext>
            </a:extLst>
          </p:cNvPr>
          <p:cNvSpPr txBox="1"/>
          <p:nvPr/>
        </p:nvSpPr>
        <p:spPr>
          <a:xfrm>
            <a:off x="486870" y="951004"/>
            <a:ext cx="278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Lorem ipsum dolor sit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amet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,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adipiscing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elit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. </a:t>
            </a:r>
            <a:endParaRPr lang="en-US" sz="1100" dirty="0">
              <a:solidFill>
                <a:schemeClr val="tx2">
                  <a:lumMod val="50000"/>
                </a:schemeClr>
              </a:solidFill>
              <a:latin typeface="Century Gothic" panose="020B0502020202020204" pitchFamily="34" charset="0"/>
              <a:cs typeface="Kanit Light" pitchFamily="2" charset="-34"/>
            </a:endParaRPr>
          </a:p>
        </p:txBody>
      </p:sp>
      <p:sp>
        <p:nvSpPr>
          <p:cNvPr id="7" name="-">
            <a:extLst>
              <a:ext uri="{FF2B5EF4-FFF2-40B4-BE49-F238E27FC236}">
                <a16:creationId xmlns:a16="http://schemas.microsoft.com/office/drawing/2014/main" id="{0AED78B2-22D5-4EDA-B241-2E7DBDC8CCA0}"/>
              </a:ext>
            </a:extLst>
          </p:cNvPr>
          <p:cNvSpPr/>
          <p:nvPr/>
        </p:nvSpPr>
        <p:spPr>
          <a:xfrm>
            <a:off x="283023" y="2315588"/>
            <a:ext cx="6336896" cy="1360712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-">
            <a:extLst>
              <a:ext uri="{FF2B5EF4-FFF2-40B4-BE49-F238E27FC236}">
                <a16:creationId xmlns:a16="http://schemas.microsoft.com/office/drawing/2014/main" id="{D92CB299-C3C2-42A9-8F0E-08DE64C94011}"/>
              </a:ext>
            </a:extLst>
          </p:cNvPr>
          <p:cNvSpPr/>
          <p:nvPr/>
        </p:nvSpPr>
        <p:spPr>
          <a:xfrm>
            <a:off x="152395" y="2315588"/>
            <a:ext cx="6336896" cy="136071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-">
            <a:extLst>
              <a:ext uri="{FF2B5EF4-FFF2-40B4-BE49-F238E27FC236}">
                <a16:creationId xmlns:a16="http://schemas.microsoft.com/office/drawing/2014/main" id="{45F89F4D-B916-480B-B6B2-B2EFE1CED485}"/>
              </a:ext>
            </a:extLst>
          </p:cNvPr>
          <p:cNvCxnSpPr>
            <a:cxnSpLocks/>
          </p:cNvCxnSpPr>
          <p:nvPr/>
        </p:nvCxnSpPr>
        <p:spPr>
          <a:xfrm>
            <a:off x="5090188" y="6371184"/>
            <a:ext cx="6652741" cy="0"/>
          </a:xfrm>
          <a:prstGeom prst="line">
            <a:avLst/>
          </a:prstGeom>
          <a:ln w="3175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3CC9F3CA-CF1F-4D66-A4AB-D7AE448DB0C5}"/>
              </a:ext>
            </a:extLst>
          </p:cNvPr>
          <p:cNvSpPr txBox="1"/>
          <p:nvPr/>
        </p:nvSpPr>
        <p:spPr>
          <a:xfrm>
            <a:off x="491069" y="6217296"/>
            <a:ext cx="46778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spc="600" dirty="0">
                <a:solidFill>
                  <a:schemeClr val="tx2">
                    <a:lumMod val="75000"/>
                  </a:schemeClr>
                </a:solidFill>
                <a:latin typeface="Monument Extended" panose="00000500000000000000" pitchFamily="50" charset="0"/>
                <a:cs typeface="Kanit Light" pitchFamily="2" charset="-34"/>
              </a:rPr>
              <a:t>WWW.YOURDOMAIN.COM</a:t>
            </a:r>
          </a:p>
        </p:txBody>
      </p:sp>
      <p:sp>
        <p:nvSpPr>
          <p:cNvPr id="11" name="PICTURE">
            <a:extLst>
              <a:ext uri="{FF2B5EF4-FFF2-40B4-BE49-F238E27FC236}">
                <a16:creationId xmlns:a16="http://schemas.microsoft.com/office/drawing/2014/main" id="{82098882-ABC5-4BB8-898D-3A61ED1CF0F5}"/>
              </a:ext>
            </a:extLst>
          </p:cNvPr>
          <p:cNvSpPr/>
          <p:nvPr/>
        </p:nvSpPr>
        <p:spPr>
          <a:xfrm>
            <a:off x="7271631" y="0"/>
            <a:ext cx="4533291" cy="6858000"/>
          </a:xfrm>
          <a:prstGeom prst="rect">
            <a:avLst/>
          </a:prstGeom>
          <a:blipFill dpi="0" rotWithShape="1">
            <a:blip r:embed="rId4"/>
            <a:srcRect/>
            <a:stretch>
              <a:fillRect l="-6344" t="-5866" r="-6344" b="-5866"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-">
            <a:extLst>
              <a:ext uri="{FF2B5EF4-FFF2-40B4-BE49-F238E27FC236}">
                <a16:creationId xmlns:a16="http://schemas.microsoft.com/office/drawing/2014/main" id="{E2C201D3-354F-475B-AC0B-62D7916AEB17}"/>
              </a:ext>
            </a:extLst>
          </p:cNvPr>
          <p:cNvSpPr/>
          <p:nvPr/>
        </p:nvSpPr>
        <p:spPr>
          <a:xfrm>
            <a:off x="576340" y="5319701"/>
            <a:ext cx="1623613" cy="396148"/>
          </a:xfrm>
          <a:prstGeom prst="roundRect">
            <a:avLst>
              <a:gd name="adj" fmla="val 50000"/>
            </a:avLst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D57304D-E16C-4190-8200-A69C11FF731D}"/>
              </a:ext>
            </a:extLst>
          </p:cNvPr>
          <p:cNvSpPr txBox="1"/>
          <p:nvPr/>
        </p:nvSpPr>
        <p:spPr>
          <a:xfrm>
            <a:off x="688275" y="5363887"/>
            <a:ext cx="13997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JOIN NOW</a:t>
            </a:r>
          </a:p>
        </p:txBody>
      </p:sp>
      <p:grpSp>
        <p:nvGrpSpPr>
          <p:cNvPr id="18" name="-">
            <a:extLst>
              <a:ext uri="{FF2B5EF4-FFF2-40B4-BE49-F238E27FC236}">
                <a16:creationId xmlns:a16="http://schemas.microsoft.com/office/drawing/2014/main" id="{C97D454A-F0C7-4D30-AF34-B948FFC9C7E3}"/>
              </a:ext>
            </a:extLst>
          </p:cNvPr>
          <p:cNvGrpSpPr/>
          <p:nvPr/>
        </p:nvGrpSpPr>
        <p:grpSpPr>
          <a:xfrm>
            <a:off x="612179" y="5842073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9" name="-">
              <a:extLst>
                <a:ext uri="{FF2B5EF4-FFF2-40B4-BE49-F238E27FC236}">
                  <a16:creationId xmlns:a16="http://schemas.microsoft.com/office/drawing/2014/main" id="{079D31AF-FE34-4372-A55B-0FF9A1A9A0CB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rgbClr val="92D05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-">
              <a:extLst>
                <a:ext uri="{FF2B5EF4-FFF2-40B4-BE49-F238E27FC236}">
                  <a16:creationId xmlns:a16="http://schemas.microsoft.com/office/drawing/2014/main" id="{B436DC97-B0FE-4963-B2D1-C5A9084B496C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1" name="-">
            <a:extLst>
              <a:ext uri="{FF2B5EF4-FFF2-40B4-BE49-F238E27FC236}">
                <a16:creationId xmlns:a16="http://schemas.microsoft.com/office/drawing/2014/main" id="{9717166B-0C8A-43DC-AC14-942357661CEF}"/>
              </a:ext>
            </a:extLst>
          </p:cNvPr>
          <p:cNvGrpSpPr/>
          <p:nvPr/>
        </p:nvGrpSpPr>
        <p:grpSpPr>
          <a:xfrm>
            <a:off x="1060168" y="5842073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2" name="-">
              <a:extLst>
                <a:ext uri="{FF2B5EF4-FFF2-40B4-BE49-F238E27FC236}">
                  <a16:creationId xmlns:a16="http://schemas.microsoft.com/office/drawing/2014/main" id="{612A0B33-7AD6-43BA-8A1B-61E990F40A09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rgbClr val="92D05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3" name="Graphic 1069">
              <a:extLst>
                <a:ext uri="{FF2B5EF4-FFF2-40B4-BE49-F238E27FC236}">
                  <a16:creationId xmlns:a16="http://schemas.microsoft.com/office/drawing/2014/main" id="{F25EF28F-D967-4713-89E6-6DA82D2A5A62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24" name="-">
                <a:extLst>
                  <a:ext uri="{FF2B5EF4-FFF2-40B4-BE49-F238E27FC236}">
                    <a16:creationId xmlns:a16="http://schemas.microsoft.com/office/drawing/2014/main" id="{9F3471E9-81B7-4384-88FB-530581816E6A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-">
                <a:extLst>
                  <a:ext uri="{FF2B5EF4-FFF2-40B4-BE49-F238E27FC236}">
                    <a16:creationId xmlns:a16="http://schemas.microsoft.com/office/drawing/2014/main" id="{7C383C5C-B844-4CFA-BBD2-AFE387797423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26" name="-">
            <a:extLst>
              <a:ext uri="{FF2B5EF4-FFF2-40B4-BE49-F238E27FC236}">
                <a16:creationId xmlns:a16="http://schemas.microsoft.com/office/drawing/2014/main" id="{F17C2D8A-7D9B-476B-9F80-A39019598349}"/>
              </a:ext>
            </a:extLst>
          </p:cNvPr>
          <p:cNvGrpSpPr/>
          <p:nvPr/>
        </p:nvGrpSpPr>
        <p:grpSpPr>
          <a:xfrm>
            <a:off x="1508158" y="5843168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7" name="-">
              <a:extLst>
                <a:ext uri="{FF2B5EF4-FFF2-40B4-BE49-F238E27FC236}">
                  <a16:creationId xmlns:a16="http://schemas.microsoft.com/office/drawing/2014/main" id="{9A8A94A8-F38A-410C-BF1C-7B46592BBF96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-">
              <a:extLst>
                <a:ext uri="{FF2B5EF4-FFF2-40B4-BE49-F238E27FC236}">
                  <a16:creationId xmlns:a16="http://schemas.microsoft.com/office/drawing/2014/main" id="{BD4751FF-2368-4961-BFC5-803B1B45AEE7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rgbClr val="92D05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77DE75FC-A14C-4B77-AF23-16AD929A082B}"/>
              </a:ext>
            </a:extLst>
          </p:cNvPr>
          <p:cNvSpPr txBox="1"/>
          <p:nvPr/>
        </p:nvSpPr>
        <p:spPr>
          <a:xfrm>
            <a:off x="486870" y="3848361"/>
            <a:ext cx="534773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Lorem ipsum dolor sit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amet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,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consectetur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</a:p>
          <a:p>
            <a:pPr algn="just"/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adipiscing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elit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. Ut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posuere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,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est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et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ornare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dapibus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,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risus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odio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iaculis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leo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, sit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amet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euismod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arcu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ipsum at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leo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. In pharetra lacinia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metus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pulvinar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suscipit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.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Aenean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eu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metus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leo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.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Phasellus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lacinia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malesuada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massa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a tempus. Sed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rhoncus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est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dignissim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elit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mattis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,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eget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egestas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risus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accumsan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.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19B4FA8-CB93-4523-AB33-0C8DE66EE993}"/>
              </a:ext>
            </a:extLst>
          </p:cNvPr>
          <p:cNvSpPr txBox="1"/>
          <p:nvPr/>
        </p:nvSpPr>
        <p:spPr>
          <a:xfrm>
            <a:off x="3558799" y="2750520"/>
            <a:ext cx="232948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9600" b="1" spc="300" dirty="0">
                <a:ln w="25400">
                  <a:solidFill>
                    <a:schemeClr val="tx2">
                      <a:lumMod val="50000"/>
                    </a:schemeClr>
                  </a:solidFill>
                </a:ln>
                <a:noFill/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Monument Extended Ultrabold" panose="00000900000000000000" pitchFamily="50" charset="0"/>
              </a:rPr>
              <a:t>06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ABD8417-B41D-405F-BCB5-CC80A5D1D738}"/>
              </a:ext>
            </a:extLst>
          </p:cNvPr>
          <p:cNvSpPr txBox="1"/>
          <p:nvPr/>
        </p:nvSpPr>
        <p:spPr>
          <a:xfrm>
            <a:off x="446395" y="1530230"/>
            <a:ext cx="519725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b="1" spc="300" dirty="0">
                <a:solidFill>
                  <a:schemeClr val="tx2">
                    <a:lumMod val="50000"/>
                  </a:schemeClr>
                </a:solidFill>
                <a:effectLst>
                  <a:outerShdw blurRad="63500" dist="38100" dir="2700000" algn="tl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FRESH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00F44E4-BDEC-4652-B2B2-97B97255C30A}"/>
              </a:ext>
            </a:extLst>
          </p:cNvPr>
          <p:cNvSpPr txBox="1"/>
          <p:nvPr/>
        </p:nvSpPr>
        <p:spPr>
          <a:xfrm>
            <a:off x="446395" y="2563403"/>
            <a:ext cx="526137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spc="600" dirty="0">
                <a:solidFill>
                  <a:schemeClr val="tx2">
                    <a:lumMod val="50000"/>
                  </a:schemeClr>
                </a:solidFill>
                <a:effectLst>
                  <a:outerShdw blurRad="63500" dist="38100" dir="2700000" algn="tl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ANIMATION.</a:t>
            </a:r>
          </a:p>
        </p:txBody>
      </p:sp>
      <p:sp>
        <p:nvSpPr>
          <p:cNvPr id="37" name="TRANSITION">
            <a:extLst>
              <a:ext uri="{FF2B5EF4-FFF2-40B4-BE49-F238E27FC236}">
                <a16:creationId xmlns:a16="http://schemas.microsoft.com/office/drawing/2014/main" id="{BE4967D8-8A24-4EFD-BFA0-244DC2EAFC4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27000" sx="101000" sy="101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RANSITION">
            <a:extLst>
              <a:ext uri="{FF2B5EF4-FFF2-40B4-BE49-F238E27FC236}">
                <a16:creationId xmlns:a16="http://schemas.microsoft.com/office/drawing/2014/main" id="{E02D8768-FE20-48F8-94E9-081072C4D86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sx="101000" sy="101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866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900000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75E-6 -2.22222E-6 L 0.05547 -2.22222E-6 " pathEditMode="relative" rAng="0" ptsTypes="AA">
                                      <p:cBhvr>
                                        <p:cTn id="15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73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63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2.91667E-6 4.44444E-6 L 0.00925 4.44444E-6 " pathEditMode="relative" rAng="0" ptsTypes="AA">
                                      <p:cBhvr>
                                        <p:cTn id="21" dur="3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6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path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25E-6 4.81481E-6 L 0.053 4.81481E-6 " pathEditMode="relative" rAng="0" ptsTypes="AA">
                                      <p:cBhvr>
                                        <p:cTn id="30" dur="75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3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10" fill="hold"/>
                                        <p:tgtEl>
                                          <p:spTgt spid="9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35" presetClass="pat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375E-6 4.81481E-6 L 0.278 4.81481E-6 " pathEditMode="relative" rAng="0" ptsTypes="AA">
                                      <p:cBhvr>
                                        <p:cTn id="38" dur="10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93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63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66667E-6 0 L -0.01653 0 " pathEditMode="relative" rAng="0" ptsTypes="AA">
                                      <p:cBhvr>
                                        <p:cTn id="44" dur="4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3" y="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3" dur="10" fill="hold"/>
                                        <p:tgtEl>
                                          <p:spTgt spid="16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10" fill="hold"/>
                                        <p:tgtEl>
                                          <p:spTgt spid="1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5" dur="1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7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1" dur="1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73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2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79167E-6 2.96296E-6 L 0.01836 -0.0007 " pathEditMode="relative" rAng="0" ptsTypes="AA">
                                      <p:cBhvr>
                                        <p:cTn id="86" dur="75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1" y="-46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2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08333E-7 7.40741E-7 L -0.05794 7.40741E-7 " pathEditMode="relative" rAng="0" ptsTypes="AA">
                                      <p:cBhvr>
                                        <p:cTn id="91" dur="75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04" y="0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63" presetClass="path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2.08333E-7 7.40741E-7 L 0.03008 7.40741E-7 " pathEditMode="relative" rAng="0" ptsTypes="AA">
                                      <p:cBhvr>
                                        <p:cTn id="93" dur="3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7" y="0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2" presetClass="exit" presetSubtype="4" decel="10000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5" dur="7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7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" presetClass="exit" presetSubtype="4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9" dur="7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7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2" presetClass="entr" presetSubtype="1" accel="10000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1" accel="10000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6" grpId="1"/>
      <p:bldP spid="7" grpId="0" animBg="1"/>
      <p:bldP spid="7" grpId="1" animBg="1"/>
      <p:bldP spid="8" grpId="0" animBg="1"/>
      <p:bldP spid="10" grpId="0"/>
      <p:bldP spid="10" grpId="1"/>
      <p:bldP spid="11" grpId="0" animBg="1"/>
      <p:bldP spid="11" grpId="1" animBg="1"/>
      <p:bldP spid="16" grpId="0" animBg="1"/>
      <p:bldP spid="16" grpId="1" animBg="1"/>
      <p:bldP spid="16" grpId="2" animBg="1"/>
      <p:bldP spid="17" grpId="0"/>
      <p:bldP spid="29" grpId="0"/>
      <p:bldP spid="29" grpId="1"/>
      <p:bldP spid="30" grpId="0"/>
      <p:bldP spid="30" grpId="1"/>
      <p:bldP spid="30" grpId="2"/>
      <p:bldP spid="14" grpId="0"/>
      <p:bldP spid="15" grpId="0"/>
      <p:bldP spid="37" grpId="0" animBg="1"/>
      <p:bldP spid="37" grpId="1" animBg="1"/>
      <p:bldP spid="38" grpId="0" animBg="1"/>
      <p:bldP spid="38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-">
            <a:extLst>
              <a:ext uri="{FF2B5EF4-FFF2-40B4-BE49-F238E27FC236}">
                <a16:creationId xmlns:a16="http://schemas.microsoft.com/office/drawing/2014/main" id="{5DC29F8B-7384-4438-BE1E-CF813CCF36A4}"/>
              </a:ext>
            </a:extLst>
          </p:cNvPr>
          <p:cNvSpPr/>
          <p:nvPr/>
        </p:nvSpPr>
        <p:spPr>
          <a:xfrm rot="434216">
            <a:off x="-4485928" y="-3781526"/>
            <a:ext cx="21106420" cy="14459348"/>
          </a:xfrm>
          <a:custGeom>
            <a:avLst/>
            <a:gdLst>
              <a:gd name="connsiteX0" fmla="*/ 0 w 15258763"/>
              <a:gd name="connsiteY0" fmla="*/ 6509379 h 10453302"/>
              <a:gd name="connsiteX1" fmla="*/ 19145 w 15258763"/>
              <a:gd name="connsiteY1" fmla="*/ 6777413 h 10453302"/>
              <a:gd name="connsiteX2" fmla="*/ 134017 w 15258763"/>
              <a:gd name="connsiteY2" fmla="*/ 7945273 h 10453302"/>
              <a:gd name="connsiteX3" fmla="*/ 229743 w 15258763"/>
              <a:gd name="connsiteY3" fmla="*/ 9400313 h 10453302"/>
              <a:gd name="connsiteX4" fmla="*/ 248888 w 15258763"/>
              <a:gd name="connsiteY4" fmla="*/ 10376720 h 10453302"/>
              <a:gd name="connsiteX5" fmla="*/ 248888 w 15258763"/>
              <a:gd name="connsiteY5" fmla="*/ 10415011 h 10453302"/>
              <a:gd name="connsiteX6" fmla="*/ 76581 w 15258763"/>
              <a:gd name="connsiteY6" fmla="*/ 10415011 h 10453302"/>
              <a:gd name="connsiteX7" fmla="*/ 76581 w 15258763"/>
              <a:gd name="connsiteY7" fmla="*/ 9955524 h 10453302"/>
              <a:gd name="connsiteX8" fmla="*/ 19145 w 15258763"/>
              <a:gd name="connsiteY8" fmla="*/ 8366469 h 10453302"/>
              <a:gd name="connsiteX9" fmla="*/ 0 w 15258763"/>
              <a:gd name="connsiteY9" fmla="*/ 8136725 h 10453302"/>
              <a:gd name="connsiteX10" fmla="*/ 0 w 15258763"/>
              <a:gd name="connsiteY10" fmla="*/ 6509379 h 10453302"/>
              <a:gd name="connsiteX11" fmla="*/ 0 w 15258763"/>
              <a:gd name="connsiteY11" fmla="*/ 363755 h 10453302"/>
              <a:gd name="connsiteX12" fmla="*/ 38291 w 15258763"/>
              <a:gd name="connsiteY12" fmla="*/ 497772 h 10453302"/>
              <a:gd name="connsiteX13" fmla="*/ 191453 w 15258763"/>
              <a:gd name="connsiteY13" fmla="*/ 1301872 h 10453302"/>
              <a:gd name="connsiteX14" fmla="*/ 229743 w 15258763"/>
              <a:gd name="connsiteY14" fmla="*/ 2163409 h 10453302"/>
              <a:gd name="connsiteX15" fmla="*/ 0 w 15258763"/>
              <a:gd name="connsiteY15" fmla="*/ 3829046 h 10453302"/>
              <a:gd name="connsiteX16" fmla="*/ 0 w 15258763"/>
              <a:gd name="connsiteY16" fmla="*/ 2098794 h 10453302"/>
              <a:gd name="connsiteX17" fmla="*/ 0 w 15258763"/>
              <a:gd name="connsiteY17" fmla="*/ 363755 h 10453302"/>
              <a:gd name="connsiteX18" fmla="*/ 7830408 w 15258763"/>
              <a:gd name="connsiteY18" fmla="*/ 76582 h 10453302"/>
              <a:gd name="connsiteX19" fmla="*/ 8443055 w 15258763"/>
              <a:gd name="connsiteY19" fmla="*/ 76582 h 10453302"/>
              <a:gd name="connsiteX20" fmla="*/ 8423909 w 15258763"/>
              <a:gd name="connsiteY20" fmla="*/ 134018 h 10453302"/>
              <a:gd name="connsiteX21" fmla="*/ 7964424 w 15258763"/>
              <a:gd name="connsiteY21" fmla="*/ 765811 h 10453302"/>
              <a:gd name="connsiteX22" fmla="*/ 7370925 w 15258763"/>
              <a:gd name="connsiteY22" fmla="*/ 1684783 h 10453302"/>
              <a:gd name="connsiteX23" fmla="*/ 7160325 w 15258763"/>
              <a:gd name="connsiteY23" fmla="*/ 2105979 h 10453302"/>
              <a:gd name="connsiteX24" fmla="*/ 6605114 w 15258763"/>
              <a:gd name="connsiteY24" fmla="*/ 2737771 h 10453302"/>
              <a:gd name="connsiteX25" fmla="*/ 6126482 w 15258763"/>
              <a:gd name="connsiteY25" fmla="*/ 3101531 h 10453302"/>
              <a:gd name="connsiteX26" fmla="*/ 5705290 w 15258763"/>
              <a:gd name="connsiteY26" fmla="*/ 3522727 h 10453302"/>
              <a:gd name="connsiteX27" fmla="*/ 5590418 w 15258763"/>
              <a:gd name="connsiteY27" fmla="*/ 4345974 h 10453302"/>
              <a:gd name="connsiteX28" fmla="*/ 5666999 w 15258763"/>
              <a:gd name="connsiteY28" fmla="*/ 4537426 h 10453302"/>
              <a:gd name="connsiteX29" fmla="*/ 5915885 w 15258763"/>
              <a:gd name="connsiteY29" fmla="*/ 4977768 h 10453302"/>
              <a:gd name="connsiteX30" fmla="*/ 6834858 w 15258763"/>
              <a:gd name="connsiteY30" fmla="*/ 6049895 h 10453302"/>
              <a:gd name="connsiteX31" fmla="*/ 8079296 w 15258763"/>
              <a:gd name="connsiteY31" fmla="*/ 7026303 h 10453302"/>
              <a:gd name="connsiteX32" fmla="*/ 8404764 w 15258763"/>
              <a:gd name="connsiteY32" fmla="*/ 7275191 h 10453302"/>
              <a:gd name="connsiteX33" fmla="*/ 8845105 w 15258763"/>
              <a:gd name="connsiteY33" fmla="*/ 8041001 h 10453302"/>
              <a:gd name="connsiteX34" fmla="*/ 8883396 w 15258763"/>
              <a:gd name="connsiteY34" fmla="*/ 8691939 h 10453302"/>
              <a:gd name="connsiteX35" fmla="*/ 8883396 w 15258763"/>
              <a:gd name="connsiteY35" fmla="*/ 9764073 h 10453302"/>
              <a:gd name="connsiteX36" fmla="*/ 8921686 w 15258763"/>
              <a:gd name="connsiteY36" fmla="*/ 10415012 h 10453302"/>
              <a:gd name="connsiteX37" fmla="*/ 8806814 w 15258763"/>
              <a:gd name="connsiteY37" fmla="*/ 10415012 h 10453302"/>
              <a:gd name="connsiteX38" fmla="*/ 8806814 w 15258763"/>
              <a:gd name="connsiteY38" fmla="*/ 10300140 h 10453302"/>
              <a:gd name="connsiteX39" fmla="*/ 8768524 w 15258763"/>
              <a:gd name="connsiteY39" fmla="*/ 8940828 h 10453302"/>
              <a:gd name="connsiteX40" fmla="*/ 8768524 w 15258763"/>
              <a:gd name="connsiteY40" fmla="*/ 8462197 h 10453302"/>
              <a:gd name="connsiteX41" fmla="*/ 8366474 w 15258763"/>
              <a:gd name="connsiteY41" fmla="*/ 7485789 h 10453302"/>
              <a:gd name="connsiteX42" fmla="*/ 7945278 w 15258763"/>
              <a:gd name="connsiteY42" fmla="*/ 7160320 h 10453302"/>
              <a:gd name="connsiteX43" fmla="*/ 7045455 w 15258763"/>
              <a:gd name="connsiteY43" fmla="*/ 6528526 h 10453302"/>
              <a:gd name="connsiteX44" fmla="*/ 5647854 w 15258763"/>
              <a:gd name="connsiteY44" fmla="*/ 5016058 h 10453302"/>
              <a:gd name="connsiteX45" fmla="*/ 5341530 w 15258763"/>
              <a:gd name="connsiteY45" fmla="*/ 4460845 h 10453302"/>
              <a:gd name="connsiteX46" fmla="*/ 5437256 w 15258763"/>
              <a:gd name="connsiteY46" fmla="*/ 3503581 h 10453302"/>
              <a:gd name="connsiteX47" fmla="*/ 5666999 w 15258763"/>
              <a:gd name="connsiteY47" fmla="*/ 3197257 h 10453302"/>
              <a:gd name="connsiteX48" fmla="*/ 6164774 w 15258763"/>
              <a:gd name="connsiteY48" fmla="*/ 2718626 h 10453302"/>
              <a:gd name="connsiteX49" fmla="*/ 6585970 w 15258763"/>
              <a:gd name="connsiteY49" fmla="*/ 2220850 h 10453302"/>
              <a:gd name="connsiteX50" fmla="*/ 6796567 w 15258763"/>
              <a:gd name="connsiteY50" fmla="*/ 1742219 h 10453302"/>
              <a:gd name="connsiteX51" fmla="*/ 7543231 w 15258763"/>
              <a:gd name="connsiteY51" fmla="*/ 440342 h 10453302"/>
              <a:gd name="connsiteX52" fmla="*/ 7830408 w 15258763"/>
              <a:gd name="connsiteY52" fmla="*/ 76582 h 10453302"/>
              <a:gd name="connsiteX53" fmla="*/ 12329541 w 15258763"/>
              <a:gd name="connsiteY53" fmla="*/ 57436 h 10453302"/>
              <a:gd name="connsiteX54" fmla="*/ 12578429 w 15258763"/>
              <a:gd name="connsiteY54" fmla="*/ 57436 h 10453302"/>
              <a:gd name="connsiteX55" fmla="*/ 12578429 w 15258763"/>
              <a:gd name="connsiteY55" fmla="*/ 114873 h 10453302"/>
              <a:gd name="connsiteX56" fmla="*/ 12482702 w 15258763"/>
              <a:gd name="connsiteY56" fmla="*/ 1187006 h 10453302"/>
              <a:gd name="connsiteX57" fmla="*/ 12291250 w 15258763"/>
              <a:gd name="connsiteY57" fmla="*/ 2584609 h 10453302"/>
              <a:gd name="connsiteX58" fmla="*/ 11908346 w 15258763"/>
              <a:gd name="connsiteY58" fmla="*/ 3790760 h 10453302"/>
              <a:gd name="connsiteX59" fmla="*/ 11831764 w 15258763"/>
              <a:gd name="connsiteY59" fmla="*/ 4020503 h 10453302"/>
              <a:gd name="connsiteX60" fmla="*/ 11927490 w 15258763"/>
              <a:gd name="connsiteY60" fmla="*/ 4499136 h 10453302"/>
              <a:gd name="connsiteX61" fmla="*/ 12138089 w 15258763"/>
              <a:gd name="connsiteY61" fmla="*/ 4728879 h 10453302"/>
              <a:gd name="connsiteX62" fmla="*/ 12501849 w 15258763"/>
              <a:gd name="connsiteY62" fmla="*/ 5571264 h 10453302"/>
              <a:gd name="connsiteX63" fmla="*/ 12540139 w 15258763"/>
              <a:gd name="connsiteY63" fmla="*/ 6145621 h 10453302"/>
              <a:gd name="connsiteX64" fmla="*/ 12348686 w 15258763"/>
              <a:gd name="connsiteY64" fmla="*/ 7179465 h 10453302"/>
              <a:gd name="connsiteX65" fmla="*/ 12176379 w 15258763"/>
              <a:gd name="connsiteY65" fmla="*/ 7543225 h 10453302"/>
              <a:gd name="connsiteX66" fmla="*/ 11448859 w 15258763"/>
              <a:gd name="connsiteY66" fmla="*/ 8864247 h 10453302"/>
              <a:gd name="connsiteX67" fmla="*/ 11085100 w 15258763"/>
              <a:gd name="connsiteY67" fmla="*/ 9955526 h 10453302"/>
              <a:gd name="connsiteX68" fmla="*/ 11065954 w 15258763"/>
              <a:gd name="connsiteY68" fmla="*/ 10415012 h 10453302"/>
              <a:gd name="connsiteX69" fmla="*/ 10836211 w 15258763"/>
              <a:gd name="connsiteY69" fmla="*/ 10415012 h 10453302"/>
              <a:gd name="connsiteX70" fmla="*/ 10855357 w 15258763"/>
              <a:gd name="connsiteY70" fmla="*/ 9840655 h 10453302"/>
              <a:gd name="connsiteX71" fmla="*/ 11257407 w 15258763"/>
              <a:gd name="connsiteY71" fmla="*/ 8634504 h 10453302"/>
              <a:gd name="connsiteX72" fmla="*/ 11965781 w 15258763"/>
              <a:gd name="connsiteY72" fmla="*/ 7275191 h 10453302"/>
              <a:gd name="connsiteX73" fmla="*/ 12176379 w 15258763"/>
              <a:gd name="connsiteY73" fmla="*/ 5896733 h 10453302"/>
              <a:gd name="connsiteX74" fmla="*/ 11908346 w 15258763"/>
              <a:gd name="connsiteY74" fmla="*/ 5092638 h 10453302"/>
              <a:gd name="connsiteX75" fmla="*/ 11640312 w 15258763"/>
              <a:gd name="connsiteY75" fmla="*/ 4786314 h 10453302"/>
              <a:gd name="connsiteX76" fmla="*/ 11410569 w 15258763"/>
              <a:gd name="connsiteY76" fmla="*/ 4537426 h 10453302"/>
              <a:gd name="connsiteX77" fmla="*/ 11372279 w 15258763"/>
              <a:gd name="connsiteY77" fmla="*/ 4135375 h 10453302"/>
              <a:gd name="connsiteX78" fmla="*/ 11487150 w 15258763"/>
              <a:gd name="connsiteY78" fmla="*/ 3943922 h 10453302"/>
              <a:gd name="connsiteX79" fmla="*/ 11774329 w 15258763"/>
              <a:gd name="connsiteY79" fmla="*/ 3407854 h 10453302"/>
              <a:gd name="connsiteX80" fmla="*/ 12118943 w 15258763"/>
              <a:gd name="connsiteY80" fmla="*/ 2182559 h 10453302"/>
              <a:gd name="connsiteX81" fmla="*/ 12252960 w 15258763"/>
              <a:gd name="connsiteY81" fmla="*/ 938118 h 10453302"/>
              <a:gd name="connsiteX82" fmla="*/ 12329541 w 15258763"/>
              <a:gd name="connsiteY82" fmla="*/ 57436 h 10453302"/>
              <a:gd name="connsiteX83" fmla="*/ 4077943 w 15258763"/>
              <a:gd name="connsiteY83" fmla="*/ 57435 h 10453302"/>
              <a:gd name="connsiteX84" fmla="*/ 4288541 w 15258763"/>
              <a:gd name="connsiteY84" fmla="*/ 57435 h 10453302"/>
              <a:gd name="connsiteX85" fmla="*/ 4441703 w 15258763"/>
              <a:gd name="connsiteY85" fmla="*/ 402050 h 10453302"/>
              <a:gd name="connsiteX86" fmla="*/ 4575720 w 15258763"/>
              <a:gd name="connsiteY86" fmla="*/ 1301876 h 10453302"/>
              <a:gd name="connsiteX87" fmla="*/ 4135379 w 15258763"/>
              <a:gd name="connsiteY87" fmla="*/ 3120674 h 10453302"/>
              <a:gd name="connsiteX88" fmla="*/ 3943927 w 15258763"/>
              <a:gd name="connsiteY88" fmla="*/ 3637596 h 10453302"/>
              <a:gd name="connsiteX89" fmla="*/ 3848199 w 15258763"/>
              <a:gd name="connsiteY89" fmla="*/ 4633151 h 10453302"/>
              <a:gd name="connsiteX90" fmla="*/ 4135379 w 15258763"/>
              <a:gd name="connsiteY90" fmla="*/ 5418102 h 10453302"/>
              <a:gd name="connsiteX91" fmla="*/ 4748027 w 15258763"/>
              <a:gd name="connsiteY91" fmla="*/ 6260493 h 10453302"/>
              <a:gd name="connsiteX92" fmla="*/ 5284094 w 15258763"/>
              <a:gd name="connsiteY92" fmla="*/ 6853995 h 10453302"/>
              <a:gd name="connsiteX93" fmla="*/ 6356226 w 15258763"/>
              <a:gd name="connsiteY93" fmla="*/ 8021856 h 10453302"/>
              <a:gd name="connsiteX94" fmla="*/ 6949729 w 15258763"/>
              <a:gd name="connsiteY94" fmla="*/ 8634504 h 10453302"/>
              <a:gd name="connsiteX95" fmla="*/ 7370925 w 15258763"/>
              <a:gd name="connsiteY95" fmla="*/ 9323733 h 10453302"/>
              <a:gd name="connsiteX96" fmla="*/ 7485796 w 15258763"/>
              <a:gd name="connsiteY96" fmla="*/ 10415012 h 10453302"/>
              <a:gd name="connsiteX97" fmla="*/ 6968875 w 15258763"/>
              <a:gd name="connsiteY97" fmla="*/ 10415012 h 10453302"/>
              <a:gd name="connsiteX98" fmla="*/ 6988020 w 15258763"/>
              <a:gd name="connsiteY98" fmla="*/ 10204414 h 10453302"/>
              <a:gd name="connsiteX99" fmla="*/ 6739132 w 15258763"/>
              <a:gd name="connsiteY99" fmla="*/ 9055699 h 10453302"/>
              <a:gd name="connsiteX100" fmla="*/ 6490243 w 15258763"/>
              <a:gd name="connsiteY100" fmla="*/ 8672794 h 10453302"/>
              <a:gd name="connsiteX101" fmla="*/ 5877595 w 15258763"/>
              <a:gd name="connsiteY101" fmla="*/ 7906984 h 10453302"/>
              <a:gd name="connsiteX102" fmla="*/ 5016059 w 15258763"/>
              <a:gd name="connsiteY102" fmla="*/ 6853995 h 10453302"/>
              <a:gd name="connsiteX103" fmla="*/ 4403411 w 15258763"/>
              <a:gd name="connsiteY103" fmla="*/ 6107331 h 10453302"/>
              <a:gd name="connsiteX104" fmla="*/ 3886491 w 15258763"/>
              <a:gd name="connsiteY104" fmla="*/ 5264940 h 10453302"/>
              <a:gd name="connsiteX105" fmla="*/ 3714183 w 15258763"/>
              <a:gd name="connsiteY105" fmla="*/ 3905631 h 10453302"/>
              <a:gd name="connsiteX106" fmla="*/ 3943927 w 15258763"/>
              <a:gd name="connsiteY106" fmla="*/ 3139820 h 10453302"/>
              <a:gd name="connsiteX107" fmla="*/ 4384266 w 15258763"/>
              <a:gd name="connsiteY107" fmla="*/ 1493329 h 10453302"/>
              <a:gd name="connsiteX108" fmla="*/ 4365122 w 15258763"/>
              <a:gd name="connsiteY108" fmla="*/ 708374 h 10453302"/>
              <a:gd name="connsiteX109" fmla="*/ 4173669 w 15258763"/>
              <a:gd name="connsiteY109" fmla="*/ 229742 h 10453302"/>
              <a:gd name="connsiteX110" fmla="*/ 4077943 w 15258763"/>
              <a:gd name="connsiteY110" fmla="*/ 57435 h 10453302"/>
              <a:gd name="connsiteX111" fmla="*/ 11870054 w 15258763"/>
              <a:gd name="connsiteY111" fmla="*/ 38291 h 10453302"/>
              <a:gd name="connsiteX112" fmla="*/ 12118942 w 15258763"/>
              <a:gd name="connsiteY112" fmla="*/ 38291 h 10453302"/>
              <a:gd name="connsiteX113" fmla="*/ 12118942 w 15258763"/>
              <a:gd name="connsiteY113" fmla="*/ 95727 h 10453302"/>
              <a:gd name="connsiteX114" fmla="*/ 12004071 w 15258763"/>
              <a:gd name="connsiteY114" fmla="*/ 1340168 h 10453302"/>
              <a:gd name="connsiteX115" fmla="*/ 11736037 w 15258763"/>
              <a:gd name="connsiteY115" fmla="*/ 2871787 h 10453302"/>
              <a:gd name="connsiteX116" fmla="*/ 11104244 w 15258763"/>
              <a:gd name="connsiteY116" fmla="*/ 3963067 h 10453302"/>
              <a:gd name="connsiteX117" fmla="*/ 10931937 w 15258763"/>
              <a:gd name="connsiteY117" fmla="*/ 4154520 h 10453302"/>
              <a:gd name="connsiteX118" fmla="*/ 10931937 w 15258763"/>
              <a:gd name="connsiteY118" fmla="*/ 4594862 h 10453302"/>
              <a:gd name="connsiteX119" fmla="*/ 11104244 w 15258763"/>
              <a:gd name="connsiteY119" fmla="*/ 4786315 h 10453302"/>
              <a:gd name="connsiteX120" fmla="*/ 11410568 w 15258763"/>
              <a:gd name="connsiteY120" fmla="*/ 5092638 h 10453302"/>
              <a:gd name="connsiteX121" fmla="*/ 11736037 w 15258763"/>
              <a:gd name="connsiteY121" fmla="*/ 5724425 h 10453302"/>
              <a:gd name="connsiteX122" fmla="*/ 11774328 w 15258763"/>
              <a:gd name="connsiteY122" fmla="*/ 6528526 h 10453302"/>
              <a:gd name="connsiteX123" fmla="*/ 11429714 w 15258763"/>
              <a:gd name="connsiteY123" fmla="*/ 7715531 h 10453302"/>
              <a:gd name="connsiteX124" fmla="*/ 11008518 w 15258763"/>
              <a:gd name="connsiteY124" fmla="*/ 8519631 h 10453302"/>
              <a:gd name="connsiteX125" fmla="*/ 10606468 w 15258763"/>
              <a:gd name="connsiteY125" fmla="*/ 10012961 h 10453302"/>
              <a:gd name="connsiteX126" fmla="*/ 10606468 w 15258763"/>
              <a:gd name="connsiteY126" fmla="*/ 10395866 h 10453302"/>
              <a:gd name="connsiteX127" fmla="*/ 10415016 w 15258763"/>
              <a:gd name="connsiteY127" fmla="*/ 10395866 h 10453302"/>
              <a:gd name="connsiteX128" fmla="*/ 10415016 w 15258763"/>
              <a:gd name="connsiteY128" fmla="*/ 10166124 h 10453302"/>
              <a:gd name="connsiteX129" fmla="*/ 10453306 w 15258763"/>
              <a:gd name="connsiteY129" fmla="*/ 9496040 h 10453302"/>
              <a:gd name="connsiteX130" fmla="*/ 10817066 w 15258763"/>
              <a:gd name="connsiteY130" fmla="*/ 8385615 h 10453302"/>
              <a:gd name="connsiteX131" fmla="*/ 11180826 w 15258763"/>
              <a:gd name="connsiteY131" fmla="*/ 7543224 h 10453302"/>
              <a:gd name="connsiteX132" fmla="*/ 11353132 w 15258763"/>
              <a:gd name="connsiteY132" fmla="*/ 6183911 h 10453302"/>
              <a:gd name="connsiteX133" fmla="*/ 10912792 w 15258763"/>
              <a:gd name="connsiteY133" fmla="*/ 5130929 h 10453302"/>
              <a:gd name="connsiteX134" fmla="*/ 10568177 w 15258763"/>
              <a:gd name="connsiteY134" fmla="*/ 4786315 h 10453302"/>
              <a:gd name="connsiteX135" fmla="*/ 10357579 w 15258763"/>
              <a:gd name="connsiteY135" fmla="*/ 4518281 h 10453302"/>
              <a:gd name="connsiteX136" fmla="*/ 10395870 w 15258763"/>
              <a:gd name="connsiteY136" fmla="*/ 4116229 h 10453302"/>
              <a:gd name="connsiteX137" fmla="*/ 10568177 w 15258763"/>
              <a:gd name="connsiteY137" fmla="*/ 3963067 h 10453302"/>
              <a:gd name="connsiteX138" fmla="*/ 10970227 w 15258763"/>
              <a:gd name="connsiteY138" fmla="*/ 3656743 h 10453302"/>
              <a:gd name="connsiteX139" fmla="*/ 11410568 w 15258763"/>
              <a:gd name="connsiteY139" fmla="*/ 2967514 h 10453302"/>
              <a:gd name="connsiteX140" fmla="*/ 11602021 w 15258763"/>
              <a:gd name="connsiteY140" fmla="*/ 2239994 h 10453302"/>
              <a:gd name="connsiteX141" fmla="*/ 11755183 w 15258763"/>
              <a:gd name="connsiteY141" fmla="*/ 976408 h 10453302"/>
              <a:gd name="connsiteX142" fmla="*/ 11870054 w 15258763"/>
              <a:gd name="connsiteY142" fmla="*/ 38291 h 10453302"/>
              <a:gd name="connsiteX143" fmla="*/ 10912792 w 15258763"/>
              <a:gd name="connsiteY143" fmla="*/ 38291 h 10453302"/>
              <a:gd name="connsiteX144" fmla="*/ 11180826 w 15258763"/>
              <a:gd name="connsiteY144" fmla="*/ 38291 h 10453302"/>
              <a:gd name="connsiteX145" fmla="*/ 11161681 w 15258763"/>
              <a:gd name="connsiteY145" fmla="*/ 95727 h 10453302"/>
              <a:gd name="connsiteX146" fmla="*/ 10912792 w 15258763"/>
              <a:gd name="connsiteY146" fmla="*/ 1589057 h 10453302"/>
              <a:gd name="connsiteX147" fmla="*/ 10702195 w 15258763"/>
              <a:gd name="connsiteY147" fmla="*/ 2603755 h 10453302"/>
              <a:gd name="connsiteX148" fmla="*/ 10280999 w 15258763"/>
              <a:gd name="connsiteY148" fmla="*/ 3235547 h 10453302"/>
              <a:gd name="connsiteX149" fmla="*/ 9878949 w 15258763"/>
              <a:gd name="connsiteY149" fmla="*/ 3484436 h 10453302"/>
              <a:gd name="connsiteX150" fmla="*/ 9419463 w 15258763"/>
              <a:gd name="connsiteY150" fmla="*/ 3752469 h 10453302"/>
              <a:gd name="connsiteX151" fmla="*/ 9170575 w 15258763"/>
              <a:gd name="connsiteY151" fmla="*/ 3963068 h 10453302"/>
              <a:gd name="connsiteX152" fmla="*/ 9093994 w 15258763"/>
              <a:gd name="connsiteY152" fmla="*/ 4441699 h 10453302"/>
              <a:gd name="connsiteX153" fmla="*/ 9189720 w 15258763"/>
              <a:gd name="connsiteY153" fmla="*/ 4652297 h 10453302"/>
              <a:gd name="connsiteX154" fmla="*/ 9400317 w 15258763"/>
              <a:gd name="connsiteY154" fmla="*/ 4939477 h 10453302"/>
              <a:gd name="connsiteX155" fmla="*/ 10300144 w 15258763"/>
              <a:gd name="connsiteY155" fmla="*/ 6337074 h 10453302"/>
              <a:gd name="connsiteX156" fmla="*/ 10472452 w 15258763"/>
              <a:gd name="connsiteY156" fmla="*/ 7275191 h 10453302"/>
              <a:gd name="connsiteX157" fmla="*/ 10376725 w 15258763"/>
              <a:gd name="connsiteY157" fmla="*/ 7830404 h 10453302"/>
              <a:gd name="connsiteX158" fmla="*/ 10204418 w 15258763"/>
              <a:gd name="connsiteY158" fmla="*/ 8500487 h 10453302"/>
              <a:gd name="connsiteX159" fmla="*/ 10032111 w 15258763"/>
              <a:gd name="connsiteY159" fmla="*/ 9515186 h 10453302"/>
              <a:gd name="connsiteX160" fmla="*/ 10032111 w 15258763"/>
              <a:gd name="connsiteY160" fmla="*/ 10415013 h 10453302"/>
              <a:gd name="connsiteX161" fmla="*/ 9898094 w 15258763"/>
              <a:gd name="connsiteY161" fmla="*/ 10415013 h 10453302"/>
              <a:gd name="connsiteX162" fmla="*/ 9898094 w 15258763"/>
              <a:gd name="connsiteY162" fmla="*/ 10127834 h 10453302"/>
              <a:gd name="connsiteX163" fmla="*/ 10032111 w 15258763"/>
              <a:gd name="connsiteY163" fmla="*/ 8557923 h 10453302"/>
              <a:gd name="connsiteX164" fmla="*/ 10223564 w 15258763"/>
              <a:gd name="connsiteY164" fmla="*/ 7619806 h 10453302"/>
              <a:gd name="connsiteX165" fmla="*/ 10012965 w 15258763"/>
              <a:gd name="connsiteY165" fmla="*/ 6413655 h 10453302"/>
              <a:gd name="connsiteX166" fmla="*/ 9783222 w 15258763"/>
              <a:gd name="connsiteY166" fmla="*/ 6069041 h 10453302"/>
              <a:gd name="connsiteX167" fmla="*/ 9017412 w 15258763"/>
              <a:gd name="connsiteY167" fmla="*/ 4958623 h 10453302"/>
              <a:gd name="connsiteX168" fmla="*/ 8749379 w 15258763"/>
              <a:gd name="connsiteY168" fmla="*/ 4499136 h 10453302"/>
              <a:gd name="connsiteX169" fmla="*/ 8825960 w 15258763"/>
              <a:gd name="connsiteY169" fmla="*/ 3905632 h 10453302"/>
              <a:gd name="connsiteX170" fmla="*/ 9093994 w 15258763"/>
              <a:gd name="connsiteY170" fmla="*/ 3637597 h 10453302"/>
              <a:gd name="connsiteX171" fmla="*/ 9476899 w 15258763"/>
              <a:gd name="connsiteY171" fmla="*/ 3407855 h 10453302"/>
              <a:gd name="connsiteX172" fmla="*/ 10032111 w 15258763"/>
              <a:gd name="connsiteY172" fmla="*/ 3082386 h 10453302"/>
              <a:gd name="connsiteX173" fmla="*/ 10415016 w 15258763"/>
              <a:gd name="connsiteY173" fmla="*/ 2508029 h 10453302"/>
              <a:gd name="connsiteX174" fmla="*/ 10549032 w 15258763"/>
              <a:gd name="connsiteY174" fmla="*/ 1991107 h 10453302"/>
              <a:gd name="connsiteX175" fmla="*/ 10912792 w 15258763"/>
              <a:gd name="connsiteY175" fmla="*/ 76582 h 10453302"/>
              <a:gd name="connsiteX176" fmla="*/ 10912792 w 15258763"/>
              <a:gd name="connsiteY176" fmla="*/ 38291 h 10453302"/>
              <a:gd name="connsiteX177" fmla="*/ 11410568 w 15258763"/>
              <a:gd name="connsiteY177" fmla="*/ 38291 h 10453302"/>
              <a:gd name="connsiteX178" fmla="*/ 11659457 w 15258763"/>
              <a:gd name="connsiteY178" fmla="*/ 38291 h 10453302"/>
              <a:gd name="connsiteX179" fmla="*/ 11659457 w 15258763"/>
              <a:gd name="connsiteY179" fmla="*/ 57436 h 10453302"/>
              <a:gd name="connsiteX180" fmla="*/ 11468004 w 15258763"/>
              <a:gd name="connsiteY180" fmla="*/ 1646491 h 10453302"/>
              <a:gd name="connsiteX181" fmla="*/ 11219115 w 15258763"/>
              <a:gd name="connsiteY181" fmla="*/ 2871787 h 10453302"/>
              <a:gd name="connsiteX182" fmla="*/ 10817065 w 15258763"/>
              <a:gd name="connsiteY182" fmla="*/ 3503581 h 10453302"/>
              <a:gd name="connsiteX183" fmla="*/ 10587322 w 15258763"/>
              <a:gd name="connsiteY183" fmla="*/ 3675888 h 10453302"/>
              <a:gd name="connsiteX184" fmla="*/ 10242708 w 15258763"/>
              <a:gd name="connsiteY184" fmla="*/ 3886486 h 10453302"/>
              <a:gd name="connsiteX185" fmla="*/ 9955529 w 15258763"/>
              <a:gd name="connsiteY185" fmla="*/ 4116229 h 10453302"/>
              <a:gd name="connsiteX186" fmla="*/ 9917238 w 15258763"/>
              <a:gd name="connsiteY186" fmla="*/ 4537425 h 10453302"/>
              <a:gd name="connsiteX187" fmla="*/ 10070400 w 15258763"/>
              <a:gd name="connsiteY187" fmla="*/ 4748024 h 10453302"/>
              <a:gd name="connsiteX188" fmla="*/ 10434160 w 15258763"/>
              <a:gd name="connsiteY188" fmla="*/ 5150075 h 10453302"/>
              <a:gd name="connsiteX189" fmla="*/ 10951082 w 15258763"/>
              <a:gd name="connsiteY189" fmla="*/ 7466643 h 10453302"/>
              <a:gd name="connsiteX190" fmla="*/ 10663903 w 15258763"/>
              <a:gd name="connsiteY190" fmla="*/ 8309034 h 10453302"/>
              <a:gd name="connsiteX191" fmla="*/ 10434160 w 15258763"/>
              <a:gd name="connsiteY191" fmla="*/ 8883392 h 10453302"/>
              <a:gd name="connsiteX192" fmla="*/ 10280998 w 15258763"/>
              <a:gd name="connsiteY192" fmla="*/ 10070397 h 10453302"/>
              <a:gd name="connsiteX193" fmla="*/ 10280998 w 15258763"/>
              <a:gd name="connsiteY193" fmla="*/ 10415012 h 10453302"/>
              <a:gd name="connsiteX194" fmla="*/ 10127837 w 15258763"/>
              <a:gd name="connsiteY194" fmla="*/ 10415012 h 10453302"/>
              <a:gd name="connsiteX195" fmla="*/ 10127837 w 15258763"/>
              <a:gd name="connsiteY195" fmla="*/ 9955525 h 10453302"/>
              <a:gd name="connsiteX196" fmla="*/ 10242708 w 15258763"/>
              <a:gd name="connsiteY196" fmla="*/ 8921682 h 10453302"/>
              <a:gd name="connsiteX197" fmla="*/ 10491596 w 15258763"/>
              <a:gd name="connsiteY197" fmla="*/ 8117582 h 10453302"/>
              <a:gd name="connsiteX198" fmla="*/ 10683048 w 15258763"/>
              <a:gd name="connsiteY198" fmla="*/ 7294336 h 10453302"/>
              <a:gd name="connsiteX199" fmla="*/ 10587322 w 15258763"/>
              <a:gd name="connsiteY199" fmla="*/ 6337073 h 10453302"/>
              <a:gd name="connsiteX200" fmla="*/ 9898093 w 15258763"/>
              <a:gd name="connsiteY200" fmla="*/ 5092638 h 10453302"/>
              <a:gd name="connsiteX201" fmla="*/ 9553479 w 15258763"/>
              <a:gd name="connsiteY201" fmla="*/ 4671442 h 10453302"/>
              <a:gd name="connsiteX202" fmla="*/ 9419462 w 15258763"/>
              <a:gd name="connsiteY202" fmla="*/ 4422553 h 10453302"/>
              <a:gd name="connsiteX203" fmla="*/ 9457753 w 15258763"/>
              <a:gd name="connsiteY203" fmla="*/ 4116229 h 10453302"/>
              <a:gd name="connsiteX204" fmla="*/ 9591769 w 15258763"/>
              <a:gd name="connsiteY204" fmla="*/ 3963067 h 10453302"/>
              <a:gd name="connsiteX205" fmla="*/ 9955529 w 15258763"/>
              <a:gd name="connsiteY205" fmla="*/ 3714179 h 10453302"/>
              <a:gd name="connsiteX206" fmla="*/ 10376725 w 15258763"/>
              <a:gd name="connsiteY206" fmla="*/ 3465290 h 10453302"/>
              <a:gd name="connsiteX207" fmla="*/ 10951082 w 15258763"/>
              <a:gd name="connsiteY207" fmla="*/ 2661190 h 10453302"/>
              <a:gd name="connsiteX208" fmla="*/ 11161680 w 15258763"/>
              <a:gd name="connsiteY208" fmla="*/ 1627346 h 10453302"/>
              <a:gd name="connsiteX209" fmla="*/ 11410568 w 15258763"/>
              <a:gd name="connsiteY209" fmla="*/ 38291 h 10453302"/>
              <a:gd name="connsiteX210" fmla="*/ 6203064 w 15258763"/>
              <a:gd name="connsiteY210" fmla="*/ 38291 h 10453302"/>
              <a:gd name="connsiteX211" fmla="*/ 7102891 w 15258763"/>
              <a:gd name="connsiteY211" fmla="*/ 38291 h 10453302"/>
              <a:gd name="connsiteX212" fmla="*/ 6892294 w 15258763"/>
              <a:gd name="connsiteY212" fmla="*/ 287179 h 10453302"/>
              <a:gd name="connsiteX213" fmla="*/ 6566823 w 15258763"/>
              <a:gd name="connsiteY213" fmla="*/ 861537 h 10453302"/>
              <a:gd name="connsiteX214" fmla="*/ 6317935 w 15258763"/>
              <a:gd name="connsiteY214" fmla="*/ 1703927 h 10453302"/>
              <a:gd name="connsiteX215" fmla="*/ 5858449 w 15258763"/>
              <a:gd name="connsiteY215" fmla="*/ 2622899 h 10453302"/>
              <a:gd name="connsiteX216" fmla="*/ 5590418 w 15258763"/>
              <a:gd name="connsiteY216" fmla="*/ 2929223 h 10453302"/>
              <a:gd name="connsiteX217" fmla="*/ 5188368 w 15258763"/>
              <a:gd name="connsiteY217" fmla="*/ 3465290 h 10453302"/>
              <a:gd name="connsiteX218" fmla="*/ 5130932 w 15258763"/>
              <a:gd name="connsiteY218" fmla="*/ 4575717 h 10453302"/>
              <a:gd name="connsiteX219" fmla="*/ 5475548 w 15258763"/>
              <a:gd name="connsiteY219" fmla="*/ 5150075 h 10453302"/>
              <a:gd name="connsiteX220" fmla="*/ 6126483 w 15258763"/>
              <a:gd name="connsiteY220" fmla="*/ 5915878 h 10453302"/>
              <a:gd name="connsiteX221" fmla="*/ 7772971 w 15258763"/>
              <a:gd name="connsiteY221" fmla="*/ 7256045 h 10453302"/>
              <a:gd name="connsiteX222" fmla="*/ 8079296 w 15258763"/>
              <a:gd name="connsiteY222" fmla="*/ 7447498 h 10453302"/>
              <a:gd name="connsiteX223" fmla="*/ 8672798 w 15258763"/>
              <a:gd name="connsiteY223" fmla="*/ 8596213 h 10453302"/>
              <a:gd name="connsiteX224" fmla="*/ 8691944 w 15258763"/>
              <a:gd name="connsiteY224" fmla="*/ 9151425 h 10453302"/>
              <a:gd name="connsiteX225" fmla="*/ 8749379 w 15258763"/>
              <a:gd name="connsiteY225" fmla="*/ 10415012 h 10453302"/>
              <a:gd name="connsiteX226" fmla="*/ 8615363 w 15258763"/>
              <a:gd name="connsiteY226" fmla="*/ 10415012 h 10453302"/>
              <a:gd name="connsiteX227" fmla="*/ 8615363 w 15258763"/>
              <a:gd name="connsiteY227" fmla="*/ 10319285 h 10453302"/>
              <a:gd name="connsiteX228" fmla="*/ 8577072 w 15258763"/>
              <a:gd name="connsiteY228" fmla="*/ 9438603 h 10453302"/>
              <a:gd name="connsiteX229" fmla="*/ 8557928 w 15258763"/>
              <a:gd name="connsiteY229" fmla="*/ 8825956 h 10453302"/>
              <a:gd name="connsiteX230" fmla="*/ 8155877 w 15258763"/>
              <a:gd name="connsiteY230" fmla="*/ 7811257 h 10453302"/>
              <a:gd name="connsiteX231" fmla="*/ 7658102 w 15258763"/>
              <a:gd name="connsiteY231" fmla="*/ 7428352 h 10453302"/>
              <a:gd name="connsiteX232" fmla="*/ 6585970 w 15258763"/>
              <a:gd name="connsiteY232" fmla="*/ 6643397 h 10453302"/>
              <a:gd name="connsiteX233" fmla="*/ 5724435 w 15258763"/>
              <a:gd name="connsiteY233" fmla="*/ 5762715 h 10453302"/>
              <a:gd name="connsiteX234" fmla="*/ 5226660 w 15258763"/>
              <a:gd name="connsiteY234" fmla="*/ 5150075 h 10453302"/>
              <a:gd name="connsiteX235" fmla="*/ 4920335 w 15258763"/>
              <a:gd name="connsiteY235" fmla="*/ 4556572 h 10453302"/>
              <a:gd name="connsiteX236" fmla="*/ 4977771 w 15258763"/>
              <a:gd name="connsiteY236" fmla="*/ 3561016 h 10453302"/>
              <a:gd name="connsiteX237" fmla="*/ 5188368 w 15258763"/>
              <a:gd name="connsiteY237" fmla="*/ 3197257 h 10453302"/>
              <a:gd name="connsiteX238" fmla="*/ 5532984 w 15258763"/>
              <a:gd name="connsiteY238" fmla="*/ 2699480 h 10453302"/>
              <a:gd name="connsiteX239" fmla="*/ 5935030 w 15258763"/>
              <a:gd name="connsiteY239" fmla="*/ 1589057 h 10453302"/>
              <a:gd name="connsiteX240" fmla="*/ 6107338 w 15258763"/>
              <a:gd name="connsiteY240" fmla="*/ 497777 h 10453302"/>
              <a:gd name="connsiteX241" fmla="*/ 6203064 w 15258763"/>
              <a:gd name="connsiteY241" fmla="*/ 38291 h 10453302"/>
              <a:gd name="connsiteX242" fmla="*/ 8845105 w 15258763"/>
              <a:gd name="connsiteY242" fmla="*/ 38291 h 10453302"/>
              <a:gd name="connsiteX243" fmla="*/ 9228010 w 15258763"/>
              <a:gd name="connsiteY243" fmla="*/ 38291 h 10453302"/>
              <a:gd name="connsiteX244" fmla="*/ 8596217 w 15258763"/>
              <a:gd name="connsiteY244" fmla="*/ 1282731 h 10453302"/>
              <a:gd name="connsiteX245" fmla="*/ 8002715 w 15258763"/>
              <a:gd name="connsiteY245" fmla="*/ 2163413 h 10453302"/>
              <a:gd name="connsiteX246" fmla="*/ 7122035 w 15258763"/>
              <a:gd name="connsiteY246" fmla="*/ 3024949 h 10453302"/>
              <a:gd name="connsiteX247" fmla="*/ 6566823 w 15258763"/>
              <a:gd name="connsiteY247" fmla="*/ 3369564 h 10453302"/>
              <a:gd name="connsiteX248" fmla="*/ 6298790 w 15258763"/>
              <a:gd name="connsiteY248" fmla="*/ 3637596 h 10453302"/>
              <a:gd name="connsiteX249" fmla="*/ 6164774 w 15258763"/>
              <a:gd name="connsiteY249" fmla="*/ 4192811 h 10453302"/>
              <a:gd name="connsiteX250" fmla="*/ 6203064 w 15258763"/>
              <a:gd name="connsiteY250" fmla="*/ 4365118 h 10453302"/>
              <a:gd name="connsiteX251" fmla="*/ 6394516 w 15258763"/>
              <a:gd name="connsiteY251" fmla="*/ 4805460 h 10453302"/>
              <a:gd name="connsiteX252" fmla="*/ 6968875 w 15258763"/>
              <a:gd name="connsiteY252" fmla="*/ 5571263 h 10453302"/>
              <a:gd name="connsiteX253" fmla="*/ 8347328 w 15258763"/>
              <a:gd name="connsiteY253" fmla="*/ 6758268 h 10453302"/>
              <a:gd name="connsiteX254" fmla="*/ 8749379 w 15258763"/>
              <a:gd name="connsiteY254" fmla="*/ 7083738 h 10453302"/>
              <a:gd name="connsiteX255" fmla="*/ 9132284 w 15258763"/>
              <a:gd name="connsiteY255" fmla="*/ 7868694 h 10453302"/>
              <a:gd name="connsiteX256" fmla="*/ 9132284 w 15258763"/>
              <a:gd name="connsiteY256" fmla="*/ 8328179 h 10453302"/>
              <a:gd name="connsiteX257" fmla="*/ 9113138 w 15258763"/>
              <a:gd name="connsiteY257" fmla="*/ 9898090 h 10453302"/>
              <a:gd name="connsiteX258" fmla="*/ 9132284 w 15258763"/>
              <a:gd name="connsiteY258" fmla="*/ 10415012 h 10453302"/>
              <a:gd name="connsiteX259" fmla="*/ 9017412 w 15258763"/>
              <a:gd name="connsiteY259" fmla="*/ 10415012 h 10453302"/>
              <a:gd name="connsiteX260" fmla="*/ 8979122 w 15258763"/>
              <a:gd name="connsiteY260" fmla="*/ 9840654 h 10453302"/>
              <a:gd name="connsiteX261" fmla="*/ 8959976 w 15258763"/>
              <a:gd name="connsiteY261" fmla="*/ 8768520 h 10453302"/>
              <a:gd name="connsiteX262" fmla="*/ 8979122 w 15258763"/>
              <a:gd name="connsiteY262" fmla="*/ 8251599 h 10453302"/>
              <a:gd name="connsiteX263" fmla="*/ 8557926 w 15258763"/>
              <a:gd name="connsiteY263" fmla="*/ 7179464 h 10453302"/>
              <a:gd name="connsiteX264" fmla="*/ 8175021 w 15258763"/>
              <a:gd name="connsiteY264" fmla="*/ 6892285 h 10453302"/>
              <a:gd name="connsiteX265" fmla="*/ 7466651 w 15258763"/>
              <a:gd name="connsiteY265" fmla="*/ 6356218 h 10453302"/>
              <a:gd name="connsiteX266" fmla="*/ 6739130 w 15258763"/>
              <a:gd name="connsiteY266" fmla="*/ 5686135 h 10453302"/>
              <a:gd name="connsiteX267" fmla="*/ 5992465 w 15258763"/>
              <a:gd name="connsiteY267" fmla="*/ 4709733 h 10453302"/>
              <a:gd name="connsiteX268" fmla="*/ 5801013 w 15258763"/>
              <a:gd name="connsiteY268" fmla="*/ 4211955 h 10453302"/>
              <a:gd name="connsiteX269" fmla="*/ 5915884 w 15258763"/>
              <a:gd name="connsiteY269" fmla="*/ 3599307 h 10453302"/>
              <a:gd name="connsiteX270" fmla="*/ 6030756 w 15258763"/>
              <a:gd name="connsiteY270" fmla="*/ 3465290 h 10453302"/>
              <a:gd name="connsiteX271" fmla="*/ 6432806 w 15258763"/>
              <a:gd name="connsiteY271" fmla="*/ 3120676 h 10453302"/>
              <a:gd name="connsiteX272" fmla="*/ 6949729 w 15258763"/>
              <a:gd name="connsiteY272" fmla="*/ 2776061 h 10453302"/>
              <a:gd name="connsiteX273" fmla="*/ 7562375 w 15258763"/>
              <a:gd name="connsiteY273" fmla="*/ 2067687 h 10453302"/>
              <a:gd name="connsiteX274" fmla="*/ 8213312 w 15258763"/>
              <a:gd name="connsiteY274" fmla="*/ 1052988 h 10453302"/>
              <a:gd name="connsiteX275" fmla="*/ 8787669 w 15258763"/>
              <a:gd name="connsiteY275" fmla="*/ 114872 h 10453302"/>
              <a:gd name="connsiteX276" fmla="*/ 8845105 w 15258763"/>
              <a:gd name="connsiteY276" fmla="*/ 38291 h 10453302"/>
              <a:gd name="connsiteX277" fmla="*/ 9534334 w 15258763"/>
              <a:gd name="connsiteY277" fmla="*/ 38290 h 10453302"/>
              <a:gd name="connsiteX278" fmla="*/ 9802368 w 15258763"/>
              <a:gd name="connsiteY278" fmla="*/ 38290 h 10453302"/>
              <a:gd name="connsiteX279" fmla="*/ 9783223 w 15258763"/>
              <a:gd name="connsiteY279" fmla="*/ 95726 h 10453302"/>
              <a:gd name="connsiteX280" fmla="*/ 9342882 w 15258763"/>
              <a:gd name="connsiteY280" fmla="*/ 1340167 h 10453302"/>
              <a:gd name="connsiteX281" fmla="*/ 9093994 w 15258763"/>
              <a:gd name="connsiteY281" fmla="*/ 1876234 h 10453302"/>
              <a:gd name="connsiteX282" fmla="*/ 8366474 w 15258763"/>
              <a:gd name="connsiteY282" fmla="*/ 2737770 h 10453302"/>
              <a:gd name="connsiteX283" fmla="*/ 7447505 w 15258763"/>
              <a:gd name="connsiteY283" fmla="*/ 3465289 h 10453302"/>
              <a:gd name="connsiteX284" fmla="*/ 7045456 w 15258763"/>
              <a:gd name="connsiteY284" fmla="*/ 3809904 h 10453302"/>
              <a:gd name="connsiteX285" fmla="*/ 6930585 w 15258763"/>
              <a:gd name="connsiteY285" fmla="*/ 4365118 h 10453302"/>
              <a:gd name="connsiteX286" fmla="*/ 7045456 w 15258763"/>
              <a:gd name="connsiteY286" fmla="*/ 4709733 h 10453302"/>
              <a:gd name="connsiteX287" fmla="*/ 7543233 w 15258763"/>
              <a:gd name="connsiteY287" fmla="*/ 5437246 h 10453302"/>
              <a:gd name="connsiteX288" fmla="*/ 8825960 w 15258763"/>
              <a:gd name="connsiteY288" fmla="*/ 6624252 h 10453302"/>
              <a:gd name="connsiteX289" fmla="*/ 9247156 w 15258763"/>
              <a:gd name="connsiteY289" fmla="*/ 7064593 h 10453302"/>
              <a:gd name="connsiteX290" fmla="*/ 9457754 w 15258763"/>
              <a:gd name="connsiteY290" fmla="*/ 7715531 h 10453302"/>
              <a:gd name="connsiteX291" fmla="*/ 9419463 w 15258763"/>
              <a:gd name="connsiteY291" fmla="*/ 8232453 h 10453302"/>
              <a:gd name="connsiteX292" fmla="*/ 9362028 w 15258763"/>
              <a:gd name="connsiteY292" fmla="*/ 9591766 h 10453302"/>
              <a:gd name="connsiteX293" fmla="*/ 9362028 w 15258763"/>
              <a:gd name="connsiteY293" fmla="*/ 10415012 h 10453302"/>
              <a:gd name="connsiteX294" fmla="*/ 9247156 w 15258763"/>
              <a:gd name="connsiteY294" fmla="*/ 10415012 h 10453302"/>
              <a:gd name="connsiteX295" fmla="*/ 9208865 w 15258763"/>
              <a:gd name="connsiteY295" fmla="*/ 9591766 h 10453302"/>
              <a:gd name="connsiteX296" fmla="*/ 9208865 w 15258763"/>
              <a:gd name="connsiteY296" fmla="*/ 8691939 h 10453302"/>
              <a:gd name="connsiteX297" fmla="*/ 9266301 w 15258763"/>
              <a:gd name="connsiteY297" fmla="*/ 8041000 h 10453302"/>
              <a:gd name="connsiteX298" fmla="*/ 8959977 w 15258763"/>
              <a:gd name="connsiteY298" fmla="*/ 7064593 h 10453302"/>
              <a:gd name="connsiteX299" fmla="*/ 8519636 w 15258763"/>
              <a:gd name="connsiteY299" fmla="*/ 6662542 h 10453302"/>
              <a:gd name="connsiteX300" fmla="*/ 7906989 w 15258763"/>
              <a:gd name="connsiteY300" fmla="*/ 6164766 h 10453302"/>
              <a:gd name="connsiteX301" fmla="*/ 7217763 w 15258763"/>
              <a:gd name="connsiteY301" fmla="*/ 5513827 h 10453302"/>
              <a:gd name="connsiteX302" fmla="*/ 6624260 w 15258763"/>
              <a:gd name="connsiteY302" fmla="*/ 4652296 h 10453302"/>
              <a:gd name="connsiteX303" fmla="*/ 6490243 w 15258763"/>
              <a:gd name="connsiteY303" fmla="*/ 4211955 h 10453302"/>
              <a:gd name="connsiteX304" fmla="*/ 6585970 w 15258763"/>
              <a:gd name="connsiteY304" fmla="*/ 3790760 h 10453302"/>
              <a:gd name="connsiteX305" fmla="*/ 6815714 w 15258763"/>
              <a:gd name="connsiteY305" fmla="*/ 3541870 h 10453302"/>
              <a:gd name="connsiteX306" fmla="*/ 7179471 w 15258763"/>
              <a:gd name="connsiteY306" fmla="*/ 3292982 h 10453302"/>
              <a:gd name="connsiteX307" fmla="*/ 8385620 w 15258763"/>
              <a:gd name="connsiteY307" fmla="*/ 2239994 h 10453302"/>
              <a:gd name="connsiteX308" fmla="*/ 8940832 w 15258763"/>
              <a:gd name="connsiteY308" fmla="*/ 1416748 h 10453302"/>
              <a:gd name="connsiteX309" fmla="*/ 9534334 w 15258763"/>
              <a:gd name="connsiteY309" fmla="*/ 38290 h 10453302"/>
              <a:gd name="connsiteX310" fmla="*/ 12827317 w 15258763"/>
              <a:gd name="connsiteY310" fmla="*/ 38290 h 10453302"/>
              <a:gd name="connsiteX311" fmla="*/ 13076206 w 15258763"/>
              <a:gd name="connsiteY311" fmla="*/ 38290 h 10453302"/>
              <a:gd name="connsiteX312" fmla="*/ 12980480 w 15258763"/>
              <a:gd name="connsiteY312" fmla="*/ 976407 h 10453302"/>
              <a:gd name="connsiteX313" fmla="*/ 12865607 w 15258763"/>
              <a:gd name="connsiteY313" fmla="*/ 2048541 h 10453302"/>
              <a:gd name="connsiteX314" fmla="*/ 12597575 w 15258763"/>
              <a:gd name="connsiteY314" fmla="*/ 3178110 h 10453302"/>
              <a:gd name="connsiteX315" fmla="*/ 12482702 w 15258763"/>
              <a:gd name="connsiteY315" fmla="*/ 3675887 h 10453302"/>
              <a:gd name="connsiteX316" fmla="*/ 12578428 w 15258763"/>
              <a:gd name="connsiteY316" fmla="*/ 4135374 h 10453302"/>
              <a:gd name="connsiteX317" fmla="*/ 12712446 w 15258763"/>
              <a:gd name="connsiteY317" fmla="*/ 4326827 h 10453302"/>
              <a:gd name="connsiteX318" fmla="*/ 12980480 w 15258763"/>
              <a:gd name="connsiteY318" fmla="*/ 4958621 h 10453302"/>
              <a:gd name="connsiteX319" fmla="*/ 13037915 w 15258763"/>
              <a:gd name="connsiteY319" fmla="*/ 5322375 h 10453302"/>
              <a:gd name="connsiteX320" fmla="*/ 13057059 w 15258763"/>
              <a:gd name="connsiteY320" fmla="*/ 6260492 h 10453302"/>
              <a:gd name="connsiteX321" fmla="*/ 12731591 w 15258763"/>
              <a:gd name="connsiteY321" fmla="*/ 7524078 h 10453302"/>
              <a:gd name="connsiteX322" fmla="*/ 11908345 w 15258763"/>
              <a:gd name="connsiteY322" fmla="*/ 9113135 h 10453302"/>
              <a:gd name="connsiteX323" fmla="*/ 11602021 w 15258763"/>
              <a:gd name="connsiteY323" fmla="*/ 10012961 h 10453302"/>
              <a:gd name="connsiteX324" fmla="*/ 11582876 w 15258763"/>
              <a:gd name="connsiteY324" fmla="*/ 10415012 h 10453302"/>
              <a:gd name="connsiteX325" fmla="*/ 11295697 w 15258763"/>
              <a:gd name="connsiteY325" fmla="*/ 10415012 h 10453302"/>
              <a:gd name="connsiteX326" fmla="*/ 11353133 w 15258763"/>
              <a:gd name="connsiteY326" fmla="*/ 9744928 h 10453302"/>
              <a:gd name="connsiteX327" fmla="*/ 11697747 w 15258763"/>
              <a:gd name="connsiteY327" fmla="*/ 8902536 h 10453302"/>
              <a:gd name="connsiteX328" fmla="*/ 12482702 w 15258763"/>
              <a:gd name="connsiteY328" fmla="*/ 7447498 h 10453302"/>
              <a:gd name="connsiteX329" fmla="*/ 12808172 w 15258763"/>
              <a:gd name="connsiteY329" fmla="*/ 6375363 h 10453302"/>
              <a:gd name="connsiteX330" fmla="*/ 12789027 w 15258763"/>
              <a:gd name="connsiteY330" fmla="*/ 5532973 h 10453302"/>
              <a:gd name="connsiteX331" fmla="*/ 12348686 w 15258763"/>
              <a:gd name="connsiteY331" fmla="*/ 4422553 h 10453302"/>
              <a:gd name="connsiteX332" fmla="*/ 12252960 w 15258763"/>
              <a:gd name="connsiteY332" fmla="*/ 4288536 h 10453302"/>
              <a:gd name="connsiteX333" fmla="*/ 12157233 w 15258763"/>
              <a:gd name="connsiteY333" fmla="*/ 3963067 h 10453302"/>
              <a:gd name="connsiteX334" fmla="*/ 12195524 w 15258763"/>
              <a:gd name="connsiteY334" fmla="*/ 3695032 h 10453302"/>
              <a:gd name="connsiteX335" fmla="*/ 12367831 w 15258763"/>
              <a:gd name="connsiteY335" fmla="*/ 3120675 h 10453302"/>
              <a:gd name="connsiteX336" fmla="*/ 12616720 w 15258763"/>
              <a:gd name="connsiteY336" fmla="*/ 2086831 h 10453302"/>
              <a:gd name="connsiteX337" fmla="*/ 12750736 w 15258763"/>
              <a:gd name="connsiteY337" fmla="*/ 823245 h 10453302"/>
              <a:gd name="connsiteX338" fmla="*/ 12827317 w 15258763"/>
              <a:gd name="connsiteY338" fmla="*/ 38290 h 10453302"/>
              <a:gd name="connsiteX339" fmla="*/ 9974675 w 15258763"/>
              <a:gd name="connsiteY339" fmla="*/ 38290 h 10453302"/>
              <a:gd name="connsiteX340" fmla="*/ 10223564 w 15258763"/>
              <a:gd name="connsiteY340" fmla="*/ 38290 h 10453302"/>
              <a:gd name="connsiteX341" fmla="*/ 10223564 w 15258763"/>
              <a:gd name="connsiteY341" fmla="*/ 95726 h 10453302"/>
              <a:gd name="connsiteX342" fmla="*/ 10070401 w 15258763"/>
              <a:gd name="connsiteY342" fmla="*/ 708374 h 10453302"/>
              <a:gd name="connsiteX343" fmla="*/ 9725787 w 15258763"/>
              <a:gd name="connsiteY343" fmla="*/ 1914525 h 10453302"/>
              <a:gd name="connsiteX344" fmla="*/ 9266301 w 15258763"/>
              <a:gd name="connsiteY344" fmla="*/ 2622898 h 10453302"/>
              <a:gd name="connsiteX345" fmla="*/ 8883396 w 15258763"/>
              <a:gd name="connsiteY345" fmla="*/ 2929222 h 10453302"/>
              <a:gd name="connsiteX346" fmla="*/ 8098440 w 15258763"/>
              <a:gd name="connsiteY346" fmla="*/ 3561015 h 10453302"/>
              <a:gd name="connsiteX347" fmla="*/ 7772971 w 15258763"/>
              <a:gd name="connsiteY347" fmla="*/ 3924776 h 10453302"/>
              <a:gd name="connsiteX348" fmla="*/ 7715535 w 15258763"/>
              <a:gd name="connsiteY348" fmla="*/ 4575716 h 10453302"/>
              <a:gd name="connsiteX349" fmla="*/ 7753827 w 15258763"/>
              <a:gd name="connsiteY349" fmla="*/ 4652296 h 10453302"/>
              <a:gd name="connsiteX350" fmla="*/ 7983570 w 15258763"/>
              <a:gd name="connsiteY350" fmla="*/ 5016058 h 10453302"/>
              <a:gd name="connsiteX351" fmla="*/ 9228010 w 15258763"/>
              <a:gd name="connsiteY351" fmla="*/ 6451945 h 10453302"/>
              <a:gd name="connsiteX352" fmla="*/ 9553480 w 15258763"/>
              <a:gd name="connsiteY352" fmla="*/ 6815705 h 10453302"/>
              <a:gd name="connsiteX353" fmla="*/ 9764077 w 15258763"/>
              <a:gd name="connsiteY353" fmla="*/ 7638950 h 10453302"/>
              <a:gd name="connsiteX354" fmla="*/ 9725787 w 15258763"/>
              <a:gd name="connsiteY354" fmla="*/ 7906983 h 10453302"/>
              <a:gd name="connsiteX355" fmla="*/ 9591770 w 15258763"/>
              <a:gd name="connsiteY355" fmla="*/ 9725782 h 10453302"/>
              <a:gd name="connsiteX356" fmla="*/ 9610915 w 15258763"/>
              <a:gd name="connsiteY356" fmla="*/ 10395866 h 10453302"/>
              <a:gd name="connsiteX357" fmla="*/ 9496043 w 15258763"/>
              <a:gd name="connsiteY357" fmla="*/ 10395866 h 10453302"/>
              <a:gd name="connsiteX358" fmla="*/ 9457754 w 15258763"/>
              <a:gd name="connsiteY358" fmla="*/ 8959972 h 10453302"/>
              <a:gd name="connsiteX359" fmla="*/ 9515189 w 15258763"/>
              <a:gd name="connsiteY359" fmla="*/ 8328179 h 10453302"/>
              <a:gd name="connsiteX360" fmla="*/ 9572625 w 15258763"/>
              <a:gd name="connsiteY360" fmla="*/ 7868694 h 10453302"/>
              <a:gd name="connsiteX361" fmla="*/ 9285446 w 15258763"/>
              <a:gd name="connsiteY361" fmla="*/ 6834850 h 10453302"/>
              <a:gd name="connsiteX362" fmla="*/ 9151429 w 15258763"/>
              <a:gd name="connsiteY362" fmla="*/ 6700833 h 10453302"/>
              <a:gd name="connsiteX363" fmla="*/ 8864250 w 15258763"/>
              <a:gd name="connsiteY363" fmla="*/ 6451945 h 10453302"/>
              <a:gd name="connsiteX364" fmla="*/ 7887843 w 15258763"/>
              <a:gd name="connsiteY364" fmla="*/ 5456391 h 10453302"/>
              <a:gd name="connsiteX365" fmla="*/ 7447505 w 15258763"/>
              <a:gd name="connsiteY365" fmla="*/ 4882040 h 10453302"/>
              <a:gd name="connsiteX366" fmla="*/ 7256054 w 15258763"/>
              <a:gd name="connsiteY366" fmla="*/ 4441698 h 10453302"/>
              <a:gd name="connsiteX367" fmla="*/ 7351779 w 15258763"/>
              <a:gd name="connsiteY367" fmla="*/ 3924776 h 10453302"/>
              <a:gd name="connsiteX368" fmla="*/ 7562375 w 15258763"/>
              <a:gd name="connsiteY368" fmla="*/ 3695032 h 10453302"/>
              <a:gd name="connsiteX369" fmla="*/ 8309039 w 15258763"/>
              <a:gd name="connsiteY369" fmla="*/ 3082384 h 10453302"/>
              <a:gd name="connsiteX370" fmla="*/ 8979122 w 15258763"/>
              <a:gd name="connsiteY370" fmla="*/ 2508027 h 10453302"/>
              <a:gd name="connsiteX371" fmla="*/ 9496043 w 15258763"/>
              <a:gd name="connsiteY371" fmla="*/ 1589056 h 10453302"/>
              <a:gd name="connsiteX372" fmla="*/ 9974675 w 15258763"/>
              <a:gd name="connsiteY372" fmla="*/ 76581 h 10453302"/>
              <a:gd name="connsiteX373" fmla="*/ 9974675 w 15258763"/>
              <a:gd name="connsiteY373" fmla="*/ 38290 h 10453302"/>
              <a:gd name="connsiteX374" fmla="*/ 10453306 w 15258763"/>
              <a:gd name="connsiteY374" fmla="*/ 38290 h 10453302"/>
              <a:gd name="connsiteX375" fmla="*/ 10702195 w 15258763"/>
              <a:gd name="connsiteY375" fmla="*/ 38290 h 10453302"/>
              <a:gd name="connsiteX376" fmla="*/ 10702195 w 15258763"/>
              <a:gd name="connsiteY376" fmla="*/ 95726 h 10453302"/>
              <a:gd name="connsiteX377" fmla="*/ 10434161 w 15258763"/>
              <a:gd name="connsiteY377" fmla="*/ 1378457 h 10453302"/>
              <a:gd name="connsiteX378" fmla="*/ 10204418 w 15258763"/>
              <a:gd name="connsiteY378" fmla="*/ 2316574 h 10453302"/>
              <a:gd name="connsiteX379" fmla="*/ 9706642 w 15258763"/>
              <a:gd name="connsiteY379" fmla="*/ 3005803 h 10453302"/>
              <a:gd name="connsiteX380" fmla="*/ 9323737 w 15258763"/>
              <a:gd name="connsiteY380" fmla="*/ 3235546 h 10453302"/>
              <a:gd name="connsiteX381" fmla="*/ 8825960 w 15258763"/>
              <a:gd name="connsiteY381" fmla="*/ 3561015 h 10453302"/>
              <a:gd name="connsiteX382" fmla="*/ 8481347 w 15258763"/>
              <a:gd name="connsiteY382" fmla="*/ 3924776 h 10453302"/>
              <a:gd name="connsiteX383" fmla="*/ 8443055 w 15258763"/>
              <a:gd name="connsiteY383" fmla="*/ 4499135 h 10453302"/>
              <a:gd name="connsiteX384" fmla="*/ 8577072 w 15258763"/>
              <a:gd name="connsiteY384" fmla="*/ 4786314 h 10453302"/>
              <a:gd name="connsiteX385" fmla="*/ 8845106 w 15258763"/>
              <a:gd name="connsiteY385" fmla="*/ 5207508 h 10453302"/>
              <a:gd name="connsiteX386" fmla="*/ 9706642 w 15258763"/>
              <a:gd name="connsiteY386" fmla="*/ 6375363 h 10453302"/>
              <a:gd name="connsiteX387" fmla="*/ 9878949 w 15258763"/>
              <a:gd name="connsiteY387" fmla="*/ 6605106 h 10453302"/>
              <a:gd name="connsiteX388" fmla="*/ 10070401 w 15258763"/>
              <a:gd name="connsiteY388" fmla="*/ 7485789 h 10453302"/>
              <a:gd name="connsiteX389" fmla="*/ 9974675 w 15258763"/>
              <a:gd name="connsiteY389" fmla="*/ 8060146 h 10453302"/>
              <a:gd name="connsiteX390" fmla="*/ 9802368 w 15258763"/>
              <a:gd name="connsiteY390" fmla="*/ 9342877 h 10453302"/>
              <a:gd name="connsiteX391" fmla="*/ 9802368 w 15258763"/>
              <a:gd name="connsiteY391" fmla="*/ 10415012 h 10453302"/>
              <a:gd name="connsiteX392" fmla="*/ 9687496 w 15258763"/>
              <a:gd name="connsiteY392" fmla="*/ 10415012 h 10453302"/>
              <a:gd name="connsiteX393" fmla="*/ 9668351 w 15258763"/>
              <a:gd name="connsiteY393" fmla="*/ 9917235 h 10453302"/>
              <a:gd name="connsiteX394" fmla="*/ 9764078 w 15258763"/>
              <a:gd name="connsiteY394" fmla="*/ 8309034 h 10453302"/>
              <a:gd name="connsiteX395" fmla="*/ 9878949 w 15258763"/>
              <a:gd name="connsiteY395" fmla="*/ 7619805 h 10453302"/>
              <a:gd name="connsiteX396" fmla="*/ 9630061 w 15258763"/>
              <a:gd name="connsiteY396" fmla="*/ 6643397 h 10453302"/>
              <a:gd name="connsiteX397" fmla="*/ 9400317 w 15258763"/>
              <a:gd name="connsiteY397" fmla="*/ 6394509 h 10453302"/>
              <a:gd name="connsiteX398" fmla="*/ 8155877 w 15258763"/>
              <a:gd name="connsiteY398" fmla="*/ 4786314 h 10453302"/>
              <a:gd name="connsiteX399" fmla="*/ 8021861 w 15258763"/>
              <a:gd name="connsiteY399" fmla="*/ 4479990 h 10453302"/>
              <a:gd name="connsiteX400" fmla="*/ 8060151 w 15258763"/>
              <a:gd name="connsiteY400" fmla="*/ 3982211 h 10453302"/>
              <a:gd name="connsiteX401" fmla="*/ 8232458 w 15258763"/>
              <a:gd name="connsiteY401" fmla="*/ 3733323 h 10453302"/>
              <a:gd name="connsiteX402" fmla="*/ 8711089 w 15258763"/>
              <a:gd name="connsiteY402" fmla="*/ 3312126 h 10453302"/>
              <a:gd name="connsiteX403" fmla="*/ 9400317 w 15258763"/>
              <a:gd name="connsiteY403" fmla="*/ 2852641 h 10453302"/>
              <a:gd name="connsiteX404" fmla="*/ 9936385 w 15258763"/>
              <a:gd name="connsiteY404" fmla="*/ 2086831 h 10453302"/>
              <a:gd name="connsiteX405" fmla="*/ 10146983 w 15258763"/>
              <a:gd name="connsiteY405" fmla="*/ 1321021 h 10453302"/>
              <a:gd name="connsiteX406" fmla="*/ 10453306 w 15258763"/>
              <a:gd name="connsiteY406" fmla="*/ 38290 h 10453302"/>
              <a:gd name="connsiteX407" fmla="*/ 5150076 w 15258763"/>
              <a:gd name="connsiteY407" fmla="*/ 38290 h 10453302"/>
              <a:gd name="connsiteX408" fmla="*/ 5609562 w 15258763"/>
              <a:gd name="connsiteY408" fmla="*/ 38290 h 10453302"/>
              <a:gd name="connsiteX409" fmla="*/ 5590418 w 15258763"/>
              <a:gd name="connsiteY409" fmla="*/ 172307 h 10453302"/>
              <a:gd name="connsiteX410" fmla="*/ 5571272 w 15258763"/>
              <a:gd name="connsiteY410" fmla="*/ 670083 h 10453302"/>
              <a:gd name="connsiteX411" fmla="*/ 5494692 w 15258763"/>
              <a:gd name="connsiteY411" fmla="*/ 1684781 h 10453302"/>
              <a:gd name="connsiteX412" fmla="*/ 5169222 w 15258763"/>
              <a:gd name="connsiteY412" fmla="*/ 2699479 h 10453302"/>
              <a:gd name="connsiteX413" fmla="*/ 4882044 w 15258763"/>
              <a:gd name="connsiteY413" fmla="*/ 3158965 h 10453302"/>
              <a:gd name="connsiteX414" fmla="*/ 4633156 w 15258763"/>
              <a:gd name="connsiteY414" fmla="*/ 3656741 h 10453302"/>
              <a:gd name="connsiteX415" fmla="*/ 4594864 w 15258763"/>
              <a:gd name="connsiteY415" fmla="*/ 4614006 h 10453302"/>
              <a:gd name="connsiteX416" fmla="*/ 4862898 w 15258763"/>
              <a:gd name="connsiteY416" fmla="*/ 5188365 h 10453302"/>
              <a:gd name="connsiteX417" fmla="*/ 5303240 w 15258763"/>
              <a:gd name="connsiteY417" fmla="*/ 5743570 h 10453302"/>
              <a:gd name="connsiteX418" fmla="*/ 6375370 w 15258763"/>
              <a:gd name="connsiteY418" fmla="*/ 6853995 h 10453302"/>
              <a:gd name="connsiteX419" fmla="*/ 7409214 w 15258763"/>
              <a:gd name="connsiteY419" fmla="*/ 7619805 h 10453302"/>
              <a:gd name="connsiteX420" fmla="*/ 7658102 w 15258763"/>
              <a:gd name="connsiteY420" fmla="*/ 7772967 h 10453302"/>
              <a:gd name="connsiteX421" fmla="*/ 8347328 w 15258763"/>
              <a:gd name="connsiteY421" fmla="*/ 9055698 h 10453302"/>
              <a:gd name="connsiteX422" fmla="*/ 8404764 w 15258763"/>
              <a:gd name="connsiteY422" fmla="*/ 10089542 h 10453302"/>
              <a:gd name="connsiteX423" fmla="*/ 8443055 w 15258763"/>
              <a:gd name="connsiteY423" fmla="*/ 10415012 h 10453302"/>
              <a:gd name="connsiteX424" fmla="*/ 8289893 w 15258763"/>
              <a:gd name="connsiteY424" fmla="*/ 10415012 h 10453302"/>
              <a:gd name="connsiteX425" fmla="*/ 8289893 w 15258763"/>
              <a:gd name="connsiteY425" fmla="*/ 10300140 h 10453302"/>
              <a:gd name="connsiteX426" fmla="*/ 8232458 w 15258763"/>
              <a:gd name="connsiteY426" fmla="*/ 9266297 h 10453302"/>
              <a:gd name="connsiteX427" fmla="*/ 7715535 w 15258763"/>
              <a:gd name="connsiteY427" fmla="*/ 8098436 h 10453302"/>
              <a:gd name="connsiteX428" fmla="*/ 7275197 w 15258763"/>
              <a:gd name="connsiteY428" fmla="*/ 7753822 h 10453302"/>
              <a:gd name="connsiteX429" fmla="*/ 6490243 w 15258763"/>
              <a:gd name="connsiteY429" fmla="*/ 7160319 h 10453302"/>
              <a:gd name="connsiteX430" fmla="*/ 5571272 w 15258763"/>
              <a:gd name="connsiteY430" fmla="*/ 6241347 h 10453302"/>
              <a:gd name="connsiteX431" fmla="*/ 4958624 w 15258763"/>
              <a:gd name="connsiteY431" fmla="*/ 5571263 h 10453302"/>
              <a:gd name="connsiteX432" fmla="*/ 4518284 w 15258763"/>
              <a:gd name="connsiteY432" fmla="*/ 4843750 h 10453302"/>
              <a:gd name="connsiteX433" fmla="*/ 4518284 w 15258763"/>
              <a:gd name="connsiteY433" fmla="*/ 3580161 h 10453302"/>
              <a:gd name="connsiteX434" fmla="*/ 4709737 w 15258763"/>
              <a:gd name="connsiteY434" fmla="*/ 3178110 h 10453302"/>
              <a:gd name="connsiteX435" fmla="*/ 4958624 w 15258763"/>
              <a:gd name="connsiteY435" fmla="*/ 2718624 h 10453302"/>
              <a:gd name="connsiteX436" fmla="*/ 5245803 w 15258763"/>
              <a:gd name="connsiteY436" fmla="*/ 1742216 h 10453302"/>
              <a:gd name="connsiteX437" fmla="*/ 5284094 w 15258763"/>
              <a:gd name="connsiteY437" fmla="*/ 1072134 h 10453302"/>
              <a:gd name="connsiteX438" fmla="*/ 5245803 w 15258763"/>
              <a:gd name="connsiteY438" fmla="*/ 306323 h 10453302"/>
              <a:gd name="connsiteX439" fmla="*/ 5150076 w 15258763"/>
              <a:gd name="connsiteY439" fmla="*/ 38290 h 10453302"/>
              <a:gd name="connsiteX440" fmla="*/ 13593127 w 15258763"/>
              <a:gd name="connsiteY440" fmla="*/ 38289 h 10453302"/>
              <a:gd name="connsiteX441" fmla="*/ 13727143 w 15258763"/>
              <a:gd name="connsiteY441" fmla="*/ 38289 h 10453302"/>
              <a:gd name="connsiteX442" fmla="*/ 13727143 w 15258763"/>
              <a:gd name="connsiteY442" fmla="*/ 516920 h 10453302"/>
              <a:gd name="connsiteX443" fmla="*/ 13573982 w 15258763"/>
              <a:gd name="connsiteY443" fmla="*/ 2776060 h 10453302"/>
              <a:gd name="connsiteX444" fmla="*/ 13535691 w 15258763"/>
              <a:gd name="connsiteY444" fmla="*/ 3350418 h 10453302"/>
              <a:gd name="connsiteX445" fmla="*/ 13650563 w 15258763"/>
              <a:gd name="connsiteY445" fmla="*/ 3905631 h 10453302"/>
              <a:gd name="connsiteX446" fmla="*/ 13822869 w 15258763"/>
              <a:gd name="connsiteY446" fmla="*/ 4920330 h 10453302"/>
              <a:gd name="connsiteX447" fmla="*/ 13822869 w 15258763"/>
              <a:gd name="connsiteY447" fmla="*/ 5762716 h 10453302"/>
              <a:gd name="connsiteX448" fmla="*/ 13707998 w 15258763"/>
              <a:gd name="connsiteY448" fmla="*/ 7045448 h 10453302"/>
              <a:gd name="connsiteX449" fmla="*/ 13382529 w 15258763"/>
              <a:gd name="connsiteY449" fmla="*/ 8423906 h 10453302"/>
              <a:gd name="connsiteX450" fmla="*/ 13057059 w 15258763"/>
              <a:gd name="connsiteY450" fmla="*/ 9630057 h 10453302"/>
              <a:gd name="connsiteX451" fmla="*/ 12942188 w 15258763"/>
              <a:gd name="connsiteY451" fmla="*/ 10415013 h 10453302"/>
              <a:gd name="connsiteX452" fmla="*/ 12578428 w 15258763"/>
              <a:gd name="connsiteY452" fmla="*/ 10415013 h 10453302"/>
              <a:gd name="connsiteX453" fmla="*/ 12597574 w 15258763"/>
              <a:gd name="connsiteY453" fmla="*/ 10223560 h 10453302"/>
              <a:gd name="connsiteX454" fmla="*/ 12827317 w 15258763"/>
              <a:gd name="connsiteY454" fmla="*/ 9208862 h 10453302"/>
              <a:gd name="connsiteX455" fmla="*/ 13229367 w 15258763"/>
              <a:gd name="connsiteY455" fmla="*/ 8060147 h 10453302"/>
              <a:gd name="connsiteX456" fmla="*/ 13554837 w 15258763"/>
              <a:gd name="connsiteY456" fmla="*/ 6834851 h 10453302"/>
              <a:gd name="connsiteX457" fmla="*/ 13650563 w 15258763"/>
              <a:gd name="connsiteY457" fmla="*/ 5111782 h 10453302"/>
              <a:gd name="connsiteX458" fmla="*/ 13478256 w 15258763"/>
              <a:gd name="connsiteY458" fmla="*/ 4097084 h 10453302"/>
              <a:gd name="connsiteX459" fmla="*/ 13363384 w 15258763"/>
              <a:gd name="connsiteY459" fmla="*/ 3733323 h 10453302"/>
              <a:gd name="connsiteX460" fmla="*/ 13305948 w 15258763"/>
              <a:gd name="connsiteY460" fmla="*/ 3197255 h 10453302"/>
              <a:gd name="connsiteX461" fmla="*/ 13344238 w 15258763"/>
              <a:gd name="connsiteY461" fmla="*/ 2890932 h 10453302"/>
              <a:gd name="connsiteX462" fmla="*/ 13497401 w 15258763"/>
              <a:gd name="connsiteY462" fmla="*/ 1971960 h 10453302"/>
              <a:gd name="connsiteX463" fmla="*/ 13593127 w 15258763"/>
              <a:gd name="connsiteY463" fmla="*/ 497775 h 10453302"/>
              <a:gd name="connsiteX464" fmla="*/ 13593127 w 15258763"/>
              <a:gd name="connsiteY464" fmla="*/ 38289 h 10453302"/>
              <a:gd name="connsiteX465" fmla="*/ 4537430 w 15258763"/>
              <a:gd name="connsiteY465" fmla="*/ 38289 h 10453302"/>
              <a:gd name="connsiteX466" fmla="*/ 4824606 w 15258763"/>
              <a:gd name="connsiteY466" fmla="*/ 38289 h 10453302"/>
              <a:gd name="connsiteX467" fmla="*/ 4901188 w 15258763"/>
              <a:gd name="connsiteY467" fmla="*/ 306323 h 10453302"/>
              <a:gd name="connsiteX468" fmla="*/ 4996914 w 15258763"/>
              <a:gd name="connsiteY468" fmla="*/ 1148714 h 10453302"/>
              <a:gd name="connsiteX469" fmla="*/ 4958624 w 15258763"/>
              <a:gd name="connsiteY469" fmla="*/ 1665635 h 10453302"/>
              <a:gd name="connsiteX470" fmla="*/ 4843752 w 15258763"/>
              <a:gd name="connsiteY470" fmla="*/ 2354865 h 10453302"/>
              <a:gd name="connsiteX471" fmla="*/ 4556573 w 15258763"/>
              <a:gd name="connsiteY471" fmla="*/ 3044094 h 10453302"/>
              <a:gd name="connsiteX472" fmla="*/ 4307686 w 15258763"/>
              <a:gd name="connsiteY472" fmla="*/ 3561014 h 10453302"/>
              <a:gd name="connsiteX473" fmla="*/ 4173668 w 15258763"/>
              <a:gd name="connsiteY473" fmla="*/ 4231099 h 10453302"/>
              <a:gd name="connsiteX474" fmla="*/ 4403411 w 15258763"/>
              <a:gd name="connsiteY474" fmla="*/ 5150074 h 10453302"/>
              <a:gd name="connsiteX475" fmla="*/ 4901188 w 15258763"/>
              <a:gd name="connsiteY475" fmla="*/ 5858442 h 10453302"/>
              <a:gd name="connsiteX476" fmla="*/ 5992465 w 15258763"/>
              <a:gd name="connsiteY476" fmla="*/ 7007157 h 10453302"/>
              <a:gd name="connsiteX477" fmla="*/ 6911437 w 15258763"/>
              <a:gd name="connsiteY477" fmla="*/ 7811257 h 10453302"/>
              <a:gd name="connsiteX478" fmla="*/ 7351779 w 15258763"/>
              <a:gd name="connsiteY478" fmla="*/ 8136727 h 10453302"/>
              <a:gd name="connsiteX479" fmla="*/ 8041005 w 15258763"/>
              <a:gd name="connsiteY479" fmla="*/ 9457749 h 10453302"/>
              <a:gd name="connsiteX480" fmla="*/ 8098440 w 15258763"/>
              <a:gd name="connsiteY480" fmla="*/ 10280995 h 10453302"/>
              <a:gd name="connsiteX481" fmla="*/ 8098440 w 15258763"/>
              <a:gd name="connsiteY481" fmla="*/ 10415012 h 10453302"/>
              <a:gd name="connsiteX482" fmla="*/ 7811262 w 15258763"/>
              <a:gd name="connsiteY482" fmla="*/ 10415012 h 10453302"/>
              <a:gd name="connsiteX483" fmla="*/ 7772970 w 15258763"/>
              <a:gd name="connsiteY483" fmla="*/ 9630056 h 10453302"/>
              <a:gd name="connsiteX484" fmla="*/ 7485796 w 15258763"/>
              <a:gd name="connsiteY484" fmla="*/ 8825956 h 10453302"/>
              <a:gd name="connsiteX485" fmla="*/ 7026311 w 15258763"/>
              <a:gd name="connsiteY485" fmla="*/ 8289889 h 10453302"/>
              <a:gd name="connsiteX486" fmla="*/ 6126482 w 15258763"/>
              <a:gd name="connsiteY486" fmla="*/ 7485789 h 10453302"/>
              <a:gd name="connsiteX487" fmla="*/ 4728882 w 15258763"/>
              <a:gd name="connsiteY487" fmla="*/ 5973313 h 10453302"/>
              <a:gd name="connsiteX488" fmla="*/ 4192814 w 15258763"/>
              <a:gd name="connsiteY488" fmla="*/ 5188363 h 10453302"/>
              <a:gd name="connsiteX489" fmla="*/ 3963071 w 15258763"/>
              <a:gd name="connsiteY489" fmla="*/ 4231099 h 10453302"/>
              <a:gd name="connsiteX490" fmla="*/ 4097088 w 15258763"/>
              <a:gd name="connsiteY490" fmla="*/ 3522724 h 10453302"/>
              <a:gd name="connsiteX491" fmla="*/ 4345976 w 15258763"/>
              <a:gd name="connsiteY491" fmla="*/ 2948367 h 10453302"/>
              <a:gd name="connsiteX492" fmla="*/ 4594864 w 15258763"/>
              <a:gd name="connsiteY492" fmla="*/ 2239993 h 10453302"/>
              <a:gd name="connsiteX493" fmla="*/ 4748027 w 15258763"/>
              <a:gd name="connsiteY493" fmla="*/ 1110423 h 10453302"/>
              <a:gd name="connsiteX494" fmla="*/ 4652300 w 15258763"/>
              <a:gd name="connsiteY494" fmla="*/ 382904 h 10453302"/>
              <a:gd name="connsiteX495" fmla="*/ 4537430 w 15258763"/>
              <a:gd name="connsiteY495" fmla="*/ 38289 h 10453302"/>
              <a:gd name="connsiteX496" fmla="*/ 13286803 w 15258763"/>
              <a:gd name="connsiteY496" fmla="*/ 38289 h 10453302"/>
              <a:gd name="connsiteX497" fmla="*/ 13478255 w 15258763"/>
              <a:gd name="connsiteY497" fmla="*/ 38289 h 10453302"/>
              <a:gd name="connsiteX498" fmla="*/ 13420819 w 15258763"/>
              <a:gd name="connsiteY498" fmla="*/ 995552 h 10453302"/>
              <a:gd name="connsiteX499" fmla="*/ 13152785 w 15258763"/>
              <a:gd name="connsiteY499" fmla="*/ 2910076 h 10453302"/>
              <a:gd name="connsiteX500" fmla="*/ 13076205 w 15258763"/>
              <a:gd name="connsiteY500" fmla="*/ 3312126 h 10453302"/>
              <a:gd name="connsiteX501" fmla="*/ 13133640 w 15258763"/>
              <a:gd name="connsiteY501" fmla="*/ 3848194 h 10453302"/>
              <a:gd name="connsiteX502" fmla="*/ 13229367 w 15258763"/>
              <a:gd name="connsiteY502" fmla="*/ 4077937 h 10453302"/>
              <a:gd name="connsiteX503" fmla="*/ 13459110 w 15258763"/>
              <a:gd name="connsiteY503" fmla="*/ 5054346 h 10453302"/>
              <a:gd name="connsiteX504" fmla="*/ 13478255 w 15258763"/>
              <a:gd name="connsiteY504" fmla="*/ 6049894 h 10453302"/>
              <a:gd name="connsiteX505" fmla="*/ 13420819 w 15258763"/>
              <a:gd name="connsiteY505" fmla="*/ 6758268 h 10453302"/>
              <a:gd name="connsiteX506" fmla="*/ 13037914 w 15258763"/>
              <a:gd name="connsiteY506" fmla="*/ 8002710 h 10453302"/>
              <a:gd name="connsiteX507" fmla="*/ 12463557 w 15258763"/>
              <a:gd name="connsiteY507" fmla="*/ 9400313 h 10453302"/>
              <a:gd name="connsiteX508" fmla="*/ 12272104 w 15258763"/>
              <a:gd name="connsiteY508" fmla="*/ 10166124 h 10453302"/>
              <a:gd name="connsiteX509" fmla="*/ 12252959 w 15258763"/>
              <a:gd name="connsiteY509" fmla="*/ 10415012 h 10453302"/>
              <a:gd name="connsiteX510" fmla="*/ 11889199 w 15258763"/>
              <a:gd name="connsiteY510" fmla="*/ 10415012 h 10453302"/>
              <a:gd name="connsiteX511" fmla="*/ 11889199 w 15258763"/>
              <a:gd name="connsiteY511" fmla="*/ 10338430 h 10453302"/>
              <a:gd name="connsiteX512" fmla="*/ 12099797 w 15258763"/>
              <a:gd name="connsiteY512" fmla="*/ 9438603 h 10453302"/>
              <a:gd name="connsiteX513" fmla="*/ 12616719 w 15258763"/>
              <a:gd name="connsiteY513" fmla="*/ 8309034 h 10453302"/>
              <a:gd name="connsiteX514" fmla="*/ 12980479 w 15258763"/>
              <a:gd name="connsiteY514" fmla="*/ 7562369 h 10453302"/>
              <a:gd name="connsiteX515" fmla="*/ 13286803 w 15258763"/>
              <a:gd name="connsiteY515" fmla="*/ 6298783 h 10453302"/>
              <a:gd name="connsiteX516" fmla="*/ 13267658 w 15258763"/>
              <a:gd name="connsiteY516" fmla="*/ 5169219 h 10453302"/>
              <a:gd name="connsiteX517" fmla="*/ 12942188 w 15258763"/>
              <a:gd name="connsiteY517" fmla="*/ 4116228 h 10453302"/>
              <a:gd name="connsiteX518" fmla="*/ 12865606 w 15258763"/>
              <a:gd name="connsiteY518" fmla="*/ 3963066 h 10453302"/>
              <a:gd name="connsiteX519" fmla="*/ 12789027 w 15258763"/>
              <a:gd name="connsiteY519" fmla="*/ 3465288 h 10453302"/>
              <a:gd name="connsiteX520" fmla="*/ 12884753 w 15258763"/>
              <a:gd name="connsiteY520" fmla="*/ 3024947 h 10453302"/>
              <a:gd name="connsiteX521" fmla="*/ 13076205 w 15258763"/>
              <a:gd name="connsiteY521" fmla="*/ 2163411 h 10453302"/>
              <a:gd name="connsiteX522" fmla="*/ 13286803 w 15258763"/>
              <a:gd name="connsiteY522" fmla="*/ 38289 h 10453302"/>
              <a:gd name="connsiteX523" fmla="*/ 3446148 w 15258763"/>
              <a:gd name="connsiteY523" fmla="*/ 38289 h 10453302"/>
              <a:gd name="connsiteX524" fmla="*/ 3599310 w 15258763"/>
              <a:gd name="connsiteY524" fmla="*/ 38289 h 10453302"/>
              <a:gd name="connsiteX525" fmla="*/ 3618456 w 15258763"/>
              <a:gd name="connsiteY525" fmla="*/ 95725 h 10453302"/>
              <a:gd name="connsiteX526" fmla="*/ 3905634 w 15258763"/>
              <a:gd name="connsiteY526" fmla="*/ 612647 h 10453302"/>
              <a:gd name="connsiteX527" fmla="*/ 4020506 w 15258763"/>
              <a:gd name="connsiteY527" fmla="*/ 1321020 h 10453302"/>
              <a:gd name="connsiteX528" fmla="*/ 3943926 w 15258763"/>
              <a:gd name="connsiteY528" fmla="*/ 1742215 h 10453302"/>
              <a:gd name="connsiteX529" fmla="*/ 3695038 w 15258763"/>
              <a:gd name="connsiteY529" fmla="*/ 2565461 h 10453302"/>
              <a:gd name="connsiteX530" fmla="*/ 3388713 w 15258763"/>
              <a:gd name="connsiteY530" fmla="*/ 3656741 h 10453302"/>
              <a:gd name="connsiteX531" fmla="*/ 3465294 w 15258763"/>
              <a:gd name="connsiteY531" fmla="*/ 5284084 h 10453302"/>
              <a:gd name="connsiteX532" fmla="*/ 3829055 w 15258763"/>
              <a:gd name="connsiteY532" fmla="*/ 6049894 h 10453302"/>
              <a:gd name="connsiteX533" fmla="*/ 4537428 w 15258763"/>
              <a:gd name="connsiteY533" fmla="*/ 7217755 h 10453302"/>
              <a:gd name="connsiteX534" fmla="*/ 4958623 w 15258763"/>
              <a:gd name="connsiteY534" fmla="*/ 8021855 h 10453302"/>
              <a:gd name="connsiteX535" fmla="*/ 5150076 w 15258763"/>
              <a:gd name="connsiteY535" fmla="*/ 9074844 h 10453302"/>
              <a:gd name="connsiteX536" fmla="*/ 5130930 w 15258763"/>
              <a:gd name="connsiteY536" fmla="*/ 9572620 h 10453302"/>
              <a:gd name="connsiteX537" fmla="*/ 5169222 w 15258763"/>
              <a:gd name="connsiteY537" fmla="*/ 10415012 h 10453302"/>
              <a:gd name="connsiteX538" fmla="*/ 4690591 w 15258763"/>
              <a:gd name="connsiteY538" fmla="*/ 10415012 h 10453302"/>
              <a:gd name="connsiteX539" fmla="*/ 4690591 w 15258763"/>
              <a:gd name="connsiteY539" fmla="*/ 10357576 h 10453302"/>
              <a:gd name="connsiteX540" fmla="*/ 4652300 w 15258763"/>
              <a:gd name="connsiteY540" fmla="*/ 8940827 h 10453302"/>
              <a:gd name="connsiteX541" fmla="*/ 4365120 w 15258763"/>
              <a:gd name="connsiteY541" fmla="*/ 7428352 h 10453302"/>
              <a:gd name="connsiteX542" fmla="*/ 3886489 w 15258763"/>
              <a:gd name="connsiteY542" fmla="*/ 6471090 h 10453302"/>
              <a:gd name="connsiteX543" fmla="*/ 3427003 w 15258763"/>
              <a:gd name="connsiteY543" fmla="*/ 5571263 h 10453302"/>
              <a:gd name="connsiteX544" fmla="*/ 3235551 w 15258763"/>
              <a:gd name="connsiteY544" fmla="*/ 3675886 h 10453302"/>
              <a:gd name="connsiteX545" fmla="*/ 3580165 w 15258763"/>
              <a:gd name="connsiteY545" fmla="*/ 2450590 h 10453302"/>
              <a:gd name="connsiteX546" fmla="*/ 3829055 w 15258763"/>
              <a:gd name="connsiteY546" fmla="*/ 1627344 h 10453302"/>
              <a:gd name="connsiteX547" fmla="*/ 3675892 w 15258763"/>
              <a:gd name="connsiteY547" fmla="*/ 440338 h 10453302"/>
              <a:gd name="connsiteX548" fmla="*/ 3484439 w 15258763"/>
              <a:gd name="connsiteY548" fmla="*/ 134015 h 10453302"/>
              <a:gd name="connsiteX549" fmla="*/ 3446148 w 15258763"/>
              <a:gd name="connsiteY549" fmla="*/ 38289 h 10453302"/>
              <a:gd name="connsiteX550" fmla="*/ 3178115 w 15258763"/>
              <a:gd name="connsiteY550" fmla="*/ 38289 h 10453302"/>
              <a:gd name="connsiteX551" fmla="*/ 3312131 w 15258763"/>
              <a:gd name="connsiteY551" fmla="*/ 38289 h 10453302"/>
              <a:gd name="connsiteX552" fmla="*/ 3331277 w 15258763"/>
              <a:gd name="connsiteY552" fmla="*/ 95725 h 10453302"/>
              <a:gd name="connsiteX553" fmla="*/ 3656746 w 15258763"/>
              <a:gd name="connsiteY553" fmla="*/ 650936 h 10453302"/>
              <a:gd name="connsiteX554" fmla="*/ 3752472 w 15258763"/>
              <a:gd name="connsiteY554" fmla="*/ 1512472 h 10453302"/>
              <a:gd name="connsiteX555" fmla="*/ 3522729 w 15258763"/>
              <a:gd name="connsiteY555" fmla="*/ 2259137 h 10453302"/>
              <a:gd name="connsiteX556" fmla="*/ 3120679 w 15258763"/>
              <a:gd name="connsiteY556" fmla="*/ 3675886 h 10453302"/>
              <a:gd name="connsiteX557" fmla="*/ 3101534 w 15258763"/>
              <a:gd name="connsiteY557" fmla="*/ 5035201 h 10453302"/>
              <a:gd name="connsiteX558" fmla="*/ 3407858 w 15258763"/>
              <a:gd name="connsiteY558" fmla="*/ 5935023 h 10453302"/>
              <a:gd name="connsiteX559" fmla="*/ 3848199 w 15258763"/>
              <a:gd name="connsiteY559" fmla="*/ 6873140 h 10453302"/>
              <a:gd name="connsiteX560" fmla="*/ 4154524 w 15258763"/>
              <a:gd name="connsiteY560" fmla="*/ 7849548 h 10453302"/>
              <a:gd name="connsiteX561" fmla="*/ 4231104 w 15258763"/>
              <a:gd name="connsiteY561" fmla="*/ 8864246 h 10453302"/>
              <a:gd name="connsiteX562" fmla="*/ 4231104 w 15258763"/>
              <a:gd name="connsiteY562" fmla="*/ 9764073 h 10453302"/>
              <a:gd name="connsiteX563" fmla="*/ 4307685 w 15258763"/>
              <a:gd name="connsiteY563" fmla="*/ 10395866 h 10453302"/>
              <a:gd name="connsiteX564" fmla="*/ 3943926 w 15258763"/>
              <a:gd name="connsiteY564" fmla="*/ 10395866 h 10453302"/>
              <a:gd name="connsiteX565" fmla="*/ 3886489 w 15258763"/>
              <a:gd name="connsiteY565" fmla="*/ 10012961 h 10453302"/>
              <a:gd name="connsiteX566" fmla="*/ 3848199 w 15258763"/>
              <a:gd name="connsiteY566" fmla="*/ 8825956 h 10453302"/>
              <a:gd name="connsiteX567" fmla="*/ 3829053 w 15258763"/>
              <a:gd name="connsiteY567" fmla="*/ 7945274 h 10453302"/>
              <a:gd name="connsiteX568" fmla="*/ 3388713 w 15258763"/>
              <a:gd name="connsiteY568" fmla="*/ 6317928 h 10453302"/>
              <a:gd name="connsiteX569" fmla="*/ 3158969 w 15258763"/>
              <a:gd name="connsiteY569" fmla="*/ 5724425 h 10453302"/>
              <a:gd name="connsiteX570" fmla="*/ 2967517 w 15258763"/>
              <a:gd name="connsiteY570" fmla="*/ 5054345 h 10453302"/>
              <a:gd name="connsiteX571" fmla="*/ 3005807 w 15258763"/>
              <a:gd name="connsiteY571" fmla="*/ 3580160 h 10453302"/>
              <a:gd name="connsiteX572" fmla="*/ 3427003 w 15258763"/>
              <a:gd name="connsiteY572" fmla="*/ 2201702 h 10453302"/>
              <a:gd name="connsiteX573" fmla="*/ 3618455 w 15258763"/>
              <a:gd name="connsiteY573" fmla="*/ 1589054 h 10453302"/>
              <a:gd name="connsiteX574" fmla="*/ 3522729 w 15258763"/>
              <a:gd name="connsiteY574" fmla="*/ 631791 h 10453302"/>
              <a:gd name="connsiteX575" fmla="*/ 3427003 w 15258763"/>
              <a:gd name="connsiteY575" fmla="*/ 459484 h 10453302"/>
              <a:gd name="connsiteX576" fmla="*/ 3178115 w 15258763"/>
              <a:gd name="connsiteY576" fmla="*/ 38289 h 10453302"/>
              <a:gd name="connsiteX577" fmla="*/ 2948371 w 15258763"/>
              <a:gd name="connsiteY577" fmla="*/ 38288 h 10453302"/>
              <a:gd name="connsiteX578" fmla="*/ 3063244 w 15258763"/>
              <a:gd name="connsiteY578" fmla="*/ 38288 h 10453302"/>
              <a:gd name="connsiteX579" fmla="*/ 3082388 w 15258763"/>
              <a:gd name="connsiteY579" fmla="*/ 76579 h 10453302"/>
              <a:gd name="connsiteX580" fmla="*/ 3427003 w 15258763"/>
              <a:gd name="connsiteY580" fmla="*/ 650936 h 10453302"/>
              <a:gd name="connsiteX581" fmla="*/ 3522729 w 15258763"/>
              <a:gd name="connsiteY581" fmla="*/ 1608199 h 10453302"/>
              <a:gd name="connsiteX582" fmla="*/ 3292987 w 15258763"/>
              <a:gd name="connsiteY582" fmla="*/ 2278283 h 10453302"/>
              <a:gd name="connsiteX583" fmla="*/ 2890937 w 15258763"/>
              <a:gd name="connsiteY583" fmla="*/ 3561014 h 10453302"/>
              <a:gd name="connsiteX584" fmla="*/ 3005808 w 15258763"/>
              <a:gd name="connsiteY584" fmla="*/ 5743570 h 10453302"/>
              <a:gd name="connsiteX585" fmla="*/ 3178114 w 15258763"/>
              <a:gd name="connsiteY585" fmla="*/ 6260492 h 10453302"/>
              <a:gd name="connsiteX586" fmla="*/ 3541874 w 15258763"/>
              <a:gd name="connsiteY586" fmla="*/ 7945274 h 10453302"/>
              <a:gd name="connsiteX587" fmla="*/ 3541874 w 15258763"/>
              <a:gd name="connsiteY587" fmla="*/ 8825956 h 10453302"/>
              <a:gd name="connsiteX588" fmla="*/ 3522729 w 15258763"/>
              <a:gd name="connsiteY588" fmla="*/ 9476894 h 10453302"/>
              <a:gd name="connsiteX589" fmla="*/ 3637600 w 15258763"/>
              <a:gd name="connsiteY589" fmla="*/ 10357576 h 10453302"/>
              <a:gd name="connsiteX590" fmla="*/ 3637600 w 15258763"/>
              <a:gd name="connsiteY590" fmla="*/ 10415012 h 10453302"/>
              <a:gd name="connsiteX591" fmla="*/ 3350422 w 15258763"/>
              <a:gd name="connsiteY591" fmla="*/ 10415012 h 10453302"/>
              <a:gd name="connsiteX592" fmla="*/ 3312132 w 15258763"/>
              <a:gd name="connsiteY592" fmla="*/ 10280995 h 10453302"/>
              <a:gd name="connsiteX593" fmla="*/ 3197260 w 15258763"/>
              <a:gd name="connsiteY593" fmla="*/ 8634503 h 10453302"/>
              <a:gd name="connsiteX594" fmla="*/ 3216406 w 15258763"/>
              <a:gd name="connsiteY594" fmla="*/ 7658095 h 10453302"/>
              <a:gd name="connsiteX595" fmla="*/ 3120679 w 15258763"/>
              <a:gd name="connsiteY595" fmla="*/ 6911431 h 10453302"/>
              <a:gd name="connsiteX596" fmla="*/ 2814355 w 15258763"/>
              <a:gd name="connsiteY596" fmla="*/ 5762715 h 10453302"/>
              <a:gd name="connsiteX597" fmla="*/ 2737775 w 15258763"/>
              <a:gd name="connsiteY597" fmla="*/ 3618450 h 10453302"/>
              <a:gd name="connsiteX598" fmla="*/ 3158970 w 15258763"/>
              <a:gd name="connsiteY598" fmla="*/ 2278283 h 10453302"/>
              <a:gd name="connsiteX599" fmla="*/ 3388713 w 15258763"/>
              <a:gd name="connsiteY599" fmla="*/ 1627344 h 10453302"/>
              <a:gd name="connsiteX600" fmla="*/ 3292987 w 15258763"/>
              <a:gd name="connsiteY600" fmla="*/ 650936 h 10453302"/>
              <a:gd name="connsiteX601" fmla="*/ 3139825 w 15258763"/>
              <a:gd name="connsiteY601" fmla="*/ 363757 h 10453302"/>
              <a:gd name="connsiteX602" fmla="*/ 2948371 w 15258763"/>
              <a:gd name="connsiteY602" fmla="*/ 38288 h 10453302"/>
              <a:gd name="connsiteX603" fmla="*/ 14971584 w 15258763"/>
              <a:gd name="connsiteY603" fmla="*/ 38288 h 10453302"/>
              <a:gd name="connsiteX604" fmla="*/ 15163037 w 15258763"/>
              <a:gd name="connsiteY604" fmla="*/ 38288 h 10453302"/>
              <a:gd name="connsiteX605" fmla="*/ 15163037 w 15258763"/>
              <a:gd name="connsiteY605" fmla="*/ 95724 h 10453302"/>
              <a:gd name="connsiteX606" fmla="*/ 15105602 w 15258763"/>
              <a:gd name="connsiteY606" fmla="*/ 1187003 h 10453302"/>
              <a:gd name="connsiteX607" fmla="*/ 15105602 w 15258763"/>
              <a:gd name="connsiteY607" fmla="*/ 2393154 h 10453302"/>
              <a:gd name="connsiteX608" fmla="*/ 15220473 w 15258763"/>
              <a:gd name="connsiteY608" fmla="*/ 4001355 h 10453302"/>
              <a:gd name="connsiteX609" fmla="*/ 15258763 w 15258763"/>
              <a:gd name="connsiteY609" fmla="*/ 4326825 h 10453302"/>
              <a:gd name="connsiteX610" fmla="*/ 15258763 w 15258763"/>
              <a:gd name="connsiteY610" fmla="*/ 5437246 h 10453302"/>
              <a:gd name="connsiteX611" fmla="*/ 15258763 w 15258763"/>
              <a:gd name="connsiteY611" fmla="*/ 5475537 h 10453302"/>
              <a:gd name="connsiteX612" fmla="*/ 15124747 w 15258763"/>
              <a:gd name="connsiteY612" fmla="*/ 7007157 h 10453302"/>
              <a:gd name="connsiteX613" fmla="*/ 15086457 w 15258763"/>
              <a:gd name="connsiteY613" fmla="*/ 8175017 h 10453302"/>
              <a:gd name="connsiteX614" fmla="*/ 15163037 w 15258763"/>
              <a:gd name="connsiteY614" fmla="*/ 9400313 h 10453302"/>
              <a:gd name="connsiteX615" fmla="*/ 15258763 w 15258763"/>
              <a:gd name="connsiteY615" fmla="*/ 10415012 h 10453302"/>
              <a:gd name="connsiteX616" fmla="*/ 15067311 w 15258763"/>
              <a:gd name="connsiteY616" fmla="*/ 10415012 h 10453302"/>
              <a:gd name="connsiteX617" fmla="*/ 14952439 w 15258763"/>
              <a:gd name="connsiteY617" fmla="*/ 9113135 h 10453302"/>
              <a:gd name="connsiteX618" fmla="*/ 14875858 w 15258763"/>
              <a:gd name="connsiteY618" fmla="*/ 8175017 h 10453302"/>
              <a:gd name="connsiteX619" fmla="*/ 14933295 w 15258763"/>
              <a:gd name="connsiteY619" fmla="*/ 6834850 h 10453302"/>
              <a:gd name="connsiteX620" fmla="*/ 15048166 w 15258763"/>
              <a:gd name="connsiteY620" fmla="*/ 5513827 h 10453302"/>
              <a:gd name="connsiteX621" fmla="*/ 14971584 w 15258763"/>
              <a:gd name="connsiteY621" fmla="*/ 2967511 h 10453302"/>
              <a:gd name="connsiteX622" fmla="*/ 14895005 w 15258763"/>
              <a:gd name="connsiteY622" fmla="*/ 1474182 h 10453302"/>
              <a:gd name="connsiteX623" fmla="*/ 14952439 w 15258763"/>
              <a:gd name="connsiteY623" fmla="*/ 306322 h 10453302"/>
              <a:gd name="connsiteX624" fmla="*/ 14971584 w 15258763"/>
              <a:gd name="connsiteY624" fmla="*/ 38288 h 10453302"/>
              <a:gd name="connsiteX625" fmla="*/ 13842016 w 15258763"/>
              <a:gd name="connsiteY625" fmla="*/ 38288 h 10453302"/>
              <a:gd name="connsiteX626" fmla="*/ 13976032 w 15258763"/>
              <a:gd name="connsiteY626" fmla="*/ 38288 h 10453302"/>
              <a:gd name="connsiteX627" fmla="*/ 13976032 w 15258763"/>
              <a:gd name="connsiteY627" fmla="*/ 76579 h 10453302"/>
              <a:gd name="connsiteX628" fmla="*/ 13976032 w 15258763"/>
              <a:gd name="connsiteY628" fmla="*/ 708372 h 10453302"/>
              <a:gd name="connsiteX629" fmla="*/ 13937742 w 15258763"/>
              <a:gd name="connsiteY629" fmla="*/ 2450589 h 10453302"/>
              <a:gd name="connsiteX630" fmla="*/ 14014322 w 15258763"/>
              <a:gd name="connsiteY630" fmla="*/ 3848192 h 10453302"/>
              <a:gd name="connsiteX631" fmla="*/ 14129194 w 15258763"/>
              <a:gd name="connsiteY631" fmla="*/ 5379810 h 10453302"/>
              <a:gd name="connsiteX632" fmla="*/ 13918595 w 15258763"/>
              <a:gd name="connsiteY632" fmla="*/ 7409207 h 10453302"/>
              <a:gd name="connsiteX633" fmla="*/ 13650563 w 15258763"/>
              <a:gd name="connsiteY633" fmla="*/ 9400313 h 10453302"/>
              <a:gd name="connsiteX634" fmla="*/ 13612272 w 15258763"/>
              <a:gd name="connsiteY634" fmla="*/ 10395866 h 10453302"/>
              <a:gd name="connsiteX635" fmla="*/ 13286803 w 15258763"/>
              <a:gd name="connsiteY635" fmla="*/ 10395866 h 10453302"/>
              <a:gd name="connsiteX636" fmla="*/ 13325093 w 15258763"/>
              <a:gd name="connsiteY636" fmla="*/ 9783218 h 10453302"/>
              <a:gd name="connsiteX637" fmla="*/ 13535690 w 15258763"/>
              <a:gd name="connsiteY637" fmla="*/ 8672793 h 10453302"/>
              <a:gd name="connsiteX638" fmla="*/ 13822869 w 15258763"/>
              <a:gd name="connsiteY638" fmla="*/ 7141173 h 10453302"/>
              <a:gd name="connsiteX639" fmla="*/ 13976032 w 15258763"/>
              <a:gd name="connsiteY639" fmla="*/ 5513827 h 10453302"/>
              <a:gd name="connsiteX640" fmla="*/ 13976032 w 15258763"/>
              <a:gd name="connsiteY640" fmla="*/ 4652295 h 10453302"/>
              <a:gd name="connsiteX641" fmla="*/ 13822869 w 15258763"/>
              <a:gd name="connsiteY641" fmla="*/ 3714177 h 10453302"/>
              <a:gd name="connsiteX642" fmla="*/ 13765434 w 15258763"/>
              <a:gd name="connsiteY642" fmla="*/ 2814349 h 10453302"/>
              <a:gd name="connsiteX643" fmla="*/ 13842016 w 15258763"/>
              <a:gd name="connsiteY643" fmla="*/ 1952812 h 10453302"/>
              <a:gd name="connsiteX644" fmla="*/ 13880305 w 15258763"/>
              <a:gd name="connsiteY644" fmla="*/ 440338 h 10453302"/>
              <a:gd name="connsiteX645" fmla="*/ 13842016 w 15258763"/>
              <a:gd name="connsiteY645" fmla="*/ 38288 h 10453302"/>
              <a:gd name="connsiteX646" fmla="*/ 497781 w 15258763"/>
              <a:gd name="connsiteY646" fmla="*/ 38288 h 10453302"/>
              <a:gd name="connsiteX647" fmla="*/ 689233 w 15258763"/>
              <a:gd name="connsiteY647" fmla="*/ 38288 h 10453302"/>
              <a:gd name="connsiteX648" fmla="*/ 995556 w 15258763"/>
              <a:gd name="connsiteY648" fmla="*/ 765808 h 10453302"/>
              <a:gd name="connsiteX649" fmla="*/ 1091284 w 15258763"/>
              <a:gd name="connsiteY649" fmla="*/ 1033840 h 10453302"/>
              <a:gd name="connsiteX650" fmla="*/ 1148718 w 15258763"/>
              <a:gd name="connsiteY650" fmla="*/ 2278282 h 10453302"/>
              <a:gd name="connsiteX651" fmla="*/ 861540 w 15258763"/>
              <a:gd name="connsiteY651" fmla="*/ 3388706 h 10453302"/>
              <a:gd name="connsiteX652" fmla="*/ 402054 w 15258763"/>
              <a:gd name="connsiteY652" fmla="*/ 5092635 h 10453302"/>
              <a:gd name="connsiteX653" fmla="*/ 268038 w 15258763"/>
              <a:gd name="connsiteY653" fmla="*/ 6547671 h 10453302"/>
              <a:gd name="connsiteX654" fmla="*/ 363764 w 15258763"/>
              <a:gd name="connsiteY654" fmla="*/ 7658095 h 10453302"/>
              <a:gd name="connsiteX655" fmla="*/ 459490 w 15258763"/>
              <a:gd name="connsiteY655" fmla="*/ 8864246 h 10453302"/>
              <a:gd name="connsiteX656" fmla="*/ 497781 w 15258763"/>
              <a:gd name="connsiteY656" fmla="*/ 9859799 h 10453302"/>
              <a:gd name="connsiteX657" fmla="*/ 555216 w 15258763"/>
              <a:gd name="connsiteY657" fmla="*/ 10415012 h 10453302"/>
              <a:gd name="connsiteX658" fmla="*/ 421200 w 15258763"/>
              <a:gd name="connsiteY658" fmla="*/ 10415012 h 10453302"/>
              <a:gd name="connsiteX659" fmla="*/ 421200 w 15258763"/>
              <a:gd name="connsiteY659" fmla="*/ 10357576 h 10453302"/>
              <a:gd name="connsiteX660" fmla="*/ 382908 w 15258763"/>
              <a:gd name="connsiteY660" fmla="*/ 9630056 h 10453302"/>
              <a:gd name="connsiteX661" fmla="*/ 306328 w 15258763"/>
              <a:gd name="connsiteY661" fmla="*/ 8136727 h 10453302"/>
              <a:gd name="connsiteX662" fmla="*/ 153166 w 15258763"/>
              <a:gd name="connsiteY662" fmla="*/ 6605106 h 10453302"/>
              <a:gd name="connsiteX663" fmla="*/ 229747 w 15258763"/>
              <a:gd name="connsiteY663" fmla="*/ 5130926 h 10453302"/>
              <a:gd name="connsiteX664" fmla="*/ 593506 w 15258763"/>
              <a:gd name="connsiteY664" fmla="*/ 3695030 h 10453302"/>
              <a:gd name="connsiteX665" fmla="*/ 938122 w 15258763"/>
              <a:gd name="connsiteY665" fmla="*/ 2297427 h 10453302"/>
              <a:gd name="connsiteX666" fmla="*/ 784959 w 15258763"/>
              <a:gd name="connsiteY666" fmla="*/ 765808 h 10453302"/>
              <a:gd name="connsiteX667" fmla="*/ 612652 w 15258763"/>
              <a:gd name="connsiteY667" fmla="*/ 325467 h 10453302"/>
              <a:gd name="connsiteX668" fmla="*/ 497781 w 15258763"/>
              <a:gd name="connsiteY668" fmla="*/ 38288 h 10453302"/>
              <a:gd name="connsiteX669" fmla="*/ 14646116 w 15258763"/>
              <a:gd name="connsiteY669" fmla="*/ 38287 h 10453302"/>
              <a:gd name="connsiteX670" fmla="*/ 14818423 w 15258763"/>
              <a:gd name="connsiteY670" fmla="*/ 38287 h 10453302"/>
              <a:gd name="connsiteX671" fmla="*/ 14799279 w 15258763"/>
              <a:gd name="connsiteY671" fmla="*/ 536064 h 10453302"/>
              <a:gd name="connsiteX672" fmla="*/ 14760987 w 15258763"/>
              <a:gd name="connsiteY672" fmla="*/ 1914522 h 10453302"/>
              <a:gd name="connsiteX673" fmla="*/ 14799279 w 15258763"/>
              <a:gd name="connsiteY673" fmla="*/ 2699477 h 10453302"/>
              <a:gd name="connsiteX674" fmla="*/ 14933295 w 15258763"/>
              <a:gd name="connsiteY674" fmla="*/ 4288533 h 10453302"/>
              <a:gd name="connsiteX675" fmla="*/ 14895005 w 15258763"/>
              <a:gd name="connsiteY675" fmla="*/ 5820151 h 10453302"/>
              <a:gd name="connsiteX676" fmla="*/ 14741842 w 15258763"/>
              <a:gd name="connsiteY676" fmla="*/ 7217755 h 10453302"/>
              <a:gd name="connsiteX677" fmla="*/ 14703552 w 15258763"/>
              <a:gd name="connsiteY677" fmla="*/ 8232453 h 10453302"/>
              <a:gd name="connsiteX678" fmla="*/ 14760987 w 15258763"/>
              <a:gd name="connsiteY678" fmla="*/ 8921682 h 10453302"/>
              <a:gd name="connsiteX679" fmla="*/ 14837568 w 15258763"/>
              <a:gd name="connsiteY679" fmla="*/ 9936380 h 10453302"/>
              <a:gd name="connsiteX680" fmla="*/ 14875858 w 15258763"/>
              <a:gd name="connsiteY680" fmla="*/ 10434157 h 10453302"/>
              <a:gd name="connsiteX681" fmla="*/ 14684406 w 15258763"/>
              <a:gd name="connsiteY681" fmla="*/ 10434157 h 10453302"/>
              <a:gd name="connsiteX682" fmla="*/ 14684406 w 15258763"/>
              <a:gd name="connsiteY682" fmla="*/ 10415012 h 10453302"/>
              <a:gd name="connsiteX683" fmla="*/ 14550390 w 15258763"/>
              <a:gd name="connsiteY683" fmla="*/ 8711084 h 10453302"/>
              <a:gd name="connsiteX684" fmla="*/ 14607826 w 15258763"/>
              <a:gd name="connsiteY684" fmla="*/ 6758268 h 10453302"/>
              <a:gd name="connsiteX685" fmla="*/ 14760987 w 15258763"/>
              <a:gd name="connsiteY685" fmla="*/ 5379810 h 10453302"/>
              <a:gd name="connsiteX686" fmla="*/ 14684406 w 15258763"/>
              <a:gd name="connsiteY686" fmla="*/ 3350416 h 10453302"/>
              <a:gd name="connsiteX687" fmla="*/ 14588680 w 15258763"/>
              <a:gd name="connsiteY687" fmla="*/ 1608198 h 10453302"/>
              <a:gd name="connsiteX688" fmla="*/ 14646116 w 15258763"/>
              <a:gd name="connsiteY688" fmla="*/ 38287 h 10453302"/>
              <a:gd name="connsiteX689" fmla="*/ 880685 w 15258763"/>
              <a:gd name="connsiteY689" fmla="*/ 38287 h 10453302"/>
              <a:gd name="connsiteX690" fmla="*/ 1072137 w 15258763"/>
              <a:gd name="connsiteY690" fmla="*/ 38287 h 10453302"/>
              <a:gd name="connsiteX691" fmla="*/ 1340171 w 15258763"/>
              <a:gd name="connsiteY691" fmla="*/ 631790 h 10453302"/>
              <a:gd name="connsiteX692" fmla="*/ 1589059 w 15258763"/>
              <a:gd name="connsiteY692" fmla="*/ 1263583 h 10453302"/>
              <a:gd name="connsiteX693" fmla="*/ 1569914 w 15258763"/>
              <a:gd name="connsiteY693" fmla="*/ 2259136 h 10453302"/>
              <a:gd name="connsiteX694" fmla="*/ 1474187 w 15258763"/>
              <a:gd name="connsiteY694" fmla="*/ 2508025 h 10453302"/>
              <a:gd name="connsiteX695" fmla="*/ 670087 w 15258763"/>
              <a:gd name="connsiteY695" fmla="*/ 5437246 h 10453302"/>
              <a:gd name="connsiteX696" fmla="*/ 574361 w 15258763"/>
              <a:gd name="connsiteY696" fmla="*/ 6547671 h 10453302"/>
              <a:gd name="connsiteX697" fmla="*/ 670087 w 15258763"/>
              <a:gd name="connsiteY697" fmla="*/ 7715531 h 10453302"/>
              <a:gd name="connsiteX698" fmla="*/ 727523 w 15258763"/>
              <a:gd name="connsiteY698" fmla="*/ 8883392 h 10453302"/>
              <a:gd name="connsiteX699" fmla="*/ 765813 w 15258763"/>
              <a:gd name="connsiteY699" fmla="*/ 9955525 h 10453302"/>
              <a:gd name="connsiteX700" fmla="*/ 804104 w 15258763"/>
              <a:gd name="connsiteY700" fmla="*/ 10415012 h 10453302"/>
              <a:gd name="connsiteX701" fmla="*/ 670087 w 15258763"/>
              <a:gd name="connsiteY701" fmla="*/ 10415012 h 10453302"/>
              <a:gd name="connsiteX702" fmla="*/ 612651 w 15258763"/>
              <a:gd name="connsiteY702" fmla="*/ 9113135 h 10453302"/>
              <a:gd name="connsiteX703" fmla="*/ 593506 w 15258763"/>
              <a:gd name="connsiteY703" fmla="*/ 8404760 h 10453302"/>
              <a:gd name="connsiteX704" fmla="*/ 440344 w 15258763"/>
              <a:gd name="connsiteY704" fmla="*/ 6815705 h 10453302"/>
              <a:gd name="connsiteX705" fmla="*/ 536070 w 15258763"/>
              <a:gd name="connsiteY705" fmla="*/ 5245794 h 10453302"/>
              <a:gd name="connsiteX706" fmla="*/ 1072137 w 15258763"/>
              <a:gd name="connsiteY706" fmla="*/ 3254689 h 10453302"/>
              <a:gd name="connsiteX707" fmla="*/ 1378461 w 15258763"/>
              <a:gd name="connsiteY707" fmla="*/ 2259136 h 10453302"/>
              <a:gd name="connsiteX708" fmla="*/ 1378461 w 15258763"/>
              <a:gd name="connsiteY708" fmla="*/ 1244438 h 10453302"/>
              <a:gd name="connsiteX709" fmla="*/ 1148718 w 15258763"/>
              <a:gd name="connsiteY709" fmla="*/ 631790 h 10453302"/>
              <a:gd name="connsiteX710" fmla="*/ 880685 w 15258763"/>
              <a:gd name="connsiteY710" fmla="*/ 38287 h 10453302"/>
              <a:gd name="connsiteX711" fmla="*/ 14071758 w 15258763"/>
              <a:gd name="connsiteY711" fmla="*/ 38287 h 10453302"/>
              <a:gd name="connsiteX712" fmla="*/ 14205774 w 15258763"/>
              <a:gd name="connsiteY712" fmla="*/ 38287 h 10453302"/>
              <a:gd name="connsiteX713" fmla="*/ 14205774 w 15258763"/>
              <a:gd name="connsiteY713" fmla="*/ 76578 h 10453302"/>
              <a:gd name="connsiteX714" fmla="*/ 14205774 w 15258763"/>
              <a:gd name="connsiteY714" fmla="*/ 1569907 h 10453302"/>
              <a:gd name="connsiteX715" fmla="*/ 14205774 w 15258763"/>
              <a:gd name="connsiteY715" fmla="*/ 2565460 h 10453302"/>
              <a:gd name="connsiteX716" fmla="*/ 14244065 w 15258763"/>
              <a:gd name="connsiteY716" fmla="*/ 3197253 h 10453302"/>
              <a:gd name="connsiteX717" fmla="*/ 14378082 w 15258763"/>
              <a:gd name="connsiteY717" fmla="*/ 4250243 h 10453302"/>
              <a:gd name="connsiteX718" fmla="*/ 14378082 w 15258763"/>
              <a:gd name="connsiteY718" fmla="*/ 5571263 h 10453302"/>
              <a:gd name="connsiteX719" fmla="*/ 14224921 w 15258763"/>
              <a:gd name="connsiteY719" fmla="*/ 6834850 h 10453302"/>
              <a:gd name="connsiteX720" fmla="*/ 14110048 w 15258763"/>
              <a:gd name="connsiteY720" fmla="*/ 8041000 h 10453302"/>
              <a:gd name="connsiteX721" fmla="*/ 14071758 w 15258763"/>
              <a:gd name="connsiteY721" fmla="*/ 9093989 h 10453302"/>
              <a:gd name="connsiteX722" fmla="*/ 14071758 w 15258763"/>
              <a:gd name="connsiteY722" fmla="*/ 9993816 h 10453302"/>
              <a:gd name="connsiteX723" fmla="*/ 14090903 w 15258763"/>
              <a:gd name="connsiteY723" fmla="*/ 10453302 h 10453302"/>
              <a:gd name="connsiteX724" fmla="*/ 13842016 w 15258763"/>
              <a:gd name="connsiteY724" fmla="*/ 10453302 h 10453302"/>
              <a:gd name="connsiteX725" fmla="*/ 13842016 w 15258763"/>
              <a:gd name="connsiteY725" fmla="*/ 10415012 h 10453302"/>
              <a:gd name="connsiteX726" fmla="*/ 13842016 w 15258763"/>
              <a:gd name="connsiteY726" fmla="*/ 9610911 h 10453302"/>
              <a:gd name="connsiteX727" fmla="*/ 14148339 w 15258763"/>
              <a:gd name="connsiteY727" fmla="*/ 6451945 h 10453302"/>
              <a:gd name="connsiteX728" fmla="*/ 14263210 w 15258763"/>
              <a:gd name="connsiteY728" fmla="*/ 5379810 h 10453302"/>
              <a:gd name="connsiteX729" fmla="*/ 14167484 w 15258763"/>
              <a:gd name="connsiteY729" fmla="*/ 3848192 h 10453302"/>
              <a:gd name="connsiteX730" fmla="*/ 14071758 w 15258763"/>
              <a:gd name="connsiteY730" fmla="*/ 2622896 h 10453302"/>
              <a:gd name="connsiteX731" fmla="*/ 14090903 w 15258763"/>
              <a:gd name="connsiteY731" fmla="*/ 689226 h 10453302"/>
              <a:gd name="connsiteX732" fmla="*/ 14071758 w 15258763"/>
              <a:gd name="connsiteY732" fmla="*/ 38287 h 10453302"/>
              <a:gd name="connsiteX733" fmla="*/ 14339792 w 15258763"/>
              <a:gd name="connsiteY733" fmla="*/ 38287 h 10453302"/>
              <a:gd name="connsiteX734" fmla="*/ 14492953 w 15258763"/>
              <a:gd name="connsiteY734" fmla="*/ 38287 h 10453302"/>
              <a:gd name="connsiteX735" fmla="*/ 14492953 w 15258763"/>
              <a:gd name="connsiteY735" fmla="*/ 57431 h 10453302"/>
              <a:gd name="connsiteX736" fmla="*/ 14473808 w 15258763"/>
              <a:gd name="connsiteY736" fmla="*/ 2010247 h 10453302"/>
              <a:gd name="connsiteX737" fmla="*/ 14550390 w 15258763"/>
              <a:gd name="connsiteY737" fmla="*/ 3216398 h 10453302"/>
              <a:gd name="connsiteX738" fmla="*/ 14684406 w 15258763"/>
              <a:gd name="connsiteY738" fmla="*/ 4767165 h 10453302"/>
              <a:gd name="connsiteX739" fmla="*/ 14531245 w 15258763"/>
              <a:gd name="connsiteY739" fmla="*/ 6566816 h 10453302"/>
              <a:gd name="connsiteX740" fmla="*/ 14416374 w 15258763"/>
              <a:gd name="connsiteY740" fmla="*/ 8289889 h 10453302"/>
              <a:gd name="connsiteX741" fmla="*/ 14435519 w 15258763"/>
              <a:gd name="connsiteY741" fmla="*/ 8864246 h 10453302"/>
              <a:gd name="connsiteX742" fmla="*/ 14492953 w 15258763"/>
              <a:gd name="connsiteY742" fmla="*/ 9993816 h 10453302"/>
              <a:gd name="connsiteX743" fmla="*/ 14531245 w 15258763"/>
              <a:gd name="connsiteY743" fmla="*/ 10415012 h 10453302"/>
              <a:gd name="connsiteX744" fmla="*/ 14320647 w 15258763"/>
              <a:gd name="connsiteY744" fmla="*/ 10415012 h 10453302"/>
              <a:gd name="connsiteX745" fmla="*/ 14282356 w 15258763"/>
              <a:gd name="connsiteY745" fmla="*/ 9974671 h 10453302"/>
              <a:gd name="connsiteX746" fmla="*/ 14263211 w 15258763"/>
              <a:gd name="connsiteY746" fmla="*/ 8730230 h 10453302"/>
              <a:gd name="connsiteX747" fmla="*/ 14416374 w 15258763"/>
              <a:gd name="connsiteY747" fmla="*/ 6356218 h 10453302"/>
              <a:gd name="connsiteX748" fmla="*/ 14531245 w 15258763"/>
              <a:gd name="connsiteY748" fmla="*/ 5207505 h 10453302"/>
              <a:gd name="connsiteX749" fmla="*/ 14416374 w 15258763"/>
              <a:gd name="connsiteY749" fmla="*/ 3484431 h 10453302"/>
              <a:gd name="connsiteX750" fmla="*/ 14320647 w 15258763"/>
              <a:gd name="connsiteY750" fmla="*/ 2182554 h 10453302"/>
              <a:gd name="connsiteX751" fmla="*/ 14339792 w 15258763"/>
              <a:gd name="connsiteY751" fmla="*/ 95723 h 10453302"/>
              <a:gd name="connsiteX752" fmla="*/ 14339792 w 15258763"/>
              <a:gd name="connsiteY752" fmla="*/ 38287 h 10453302"/>
              <a:gd name="connsiteX753" fmla="*/ 2527174 w 15258763"/>
              <a:gd name="connsiteY753" fmla="*/ 38287 h 10453302"/>
              <a:gd name="connsiteX754" fmla="*/ 2642046 w 15258763"/>
              <a:gd name="connsiteY754" fmla="*/ 38287 h 10453302"/>
              <a:gd name="connsiteX755" fmla="*/ 2910079 w 15258763"/>
              <a:gd name="connsiteY755" fmla="*/ 478628 h 10453302"/>
              <a:gd name="connsiteX756" fmla="*/ 3120677 w 15258763"/>
              <a:gd name="connsiteY756" fmla="*/ 880678 h 10453302"/>
              <a:gd name="connsiteX757" fmla="*/ 3197258 w 15258763"/>
              <a:gd name="connsiteY757" fmla="*/ 1627343 h 10453302"/>
              <a:gd name="connsiteX758" fmla="*/ 3044096 w 15258763"/>
              <a:gd name="connsiteY758" fmla="*/ 2105974 h 10453302"/>
              <a:gd name="connsiteX759" fmla="*/ 2718627 w 15258763"/>
              <a:gd name="connsiteY759" fmla="*/ 2871783 h 10453302"/>
              <a:gd name="connsiteX760" fmla="*/ 2431448 w 15258763"/>
              <a:gd name="connsiteY760" fmla="*/ 5686135 h 10453302"/>
              <a:gd name="connsiteX761" fmla="*/ 2603755 w 15258763"/>
              <a:gd name="connsiteY761" fmla="*/ 6758268 h 10453302"/>
              <a:gd name="connsiteX762" fmla="*/ 2527174 w 15258763"/>
              <a:gd name="connsiteY762" fmla="*/ 7926129 h 10453302"/>
              <a:gd name="connsiteX763" fmla="*/ 2450593 w 15258763"/>
              <a:gd name="connsiteY763" fmla="*/ 8328179 h 10453302"/>
              <a:gd name="connsiteX764" fmla="*/ 2469738 w 15258763"/>
              <a:gd name="connsiteY764" fmla="*/ 9381168 h 10453302"/>
              <a:gd name="connsiteX765" fmla="*/ 2680336 w 15258763"/>
              <a:gd name="connsiteY765" fmla="*/ 10415012 h 10453302"/>
              <a:gd name="connsiteX766" fmla="*/ 2450593 w 15258763"/>
              <a:gd name="connsiteY766" fmla="*/ 10415012 h 10453302"/>
              <a:gd name="connsiteX767" fmla="*/ 2431448 w 15258763"/>
              <a:gd name="connsiteY767" fmla="*/ 10357576 h 10453302"/>
              <a:gd name="connsiteX768" fmla="*/ 2316576 w 15258763"/>
              <a:gd name="connsiteY768" fmla="*/ 9878945 h 10453302"/>
              <a:gd name="connsiteX769" fmla="*/ 2201705 w 15258763"/>
              <a:gd name="connsiteY769" fmla="*/ 8500486 h 10453302"/>
              <a:gd name="connsiteX770" fmla="*/ 2316576 w 15258763"/>
              <a:gd name="connsiteY770" fmla="*/ 7849548 h 10453302"/>
              <a:gd name="connsiteX771" fmla="*/ 2431448 w 15258763"/>
              <a:gd name="connsiteY771" fmla="*/ 6853995 h 10453302"/>
              <a:gd name="connsiteX772" fmla="*/ 2297431 w 15258763"/>
              <a:gd name="connsiteY772" fmla="*/ 5686135 h 10453302"/>
              <a:gd name="connsiteX773" fmla="*/ 2412303 w 15258763"/>
              <a:gd name="connsiteY773" fmla="*/ 3580158 h 10453302"/>
              <a:gd name="connsiteX774" fmla="*/ 2852643 w 15258763"/>
              <a:gd name="connsiteY774" fmla="*/ 2335716 h 10453302"/>
              <a:gd name="connsiteX775" fmla="*/ 3063241 w 15258763"/>
              <a:gd name="connsiteY775" fmla="*/ 1780505 h 10453302"/>
              <a:gd name="connsiteX776" fmla="*/ 3005805 w 15258763"/>
              <a:gd name="connsiteY776" fmla="*/ 804097 h 10453302"/>
              <a:gd name="connsiteX777" fmla="*/ 2756917 w 15258763"/>
              <a:gd name="connsiteY777" fmla="*/ 363756 h 10453302"/>
              <a:gd name="connsiteX778" fmla="*/ 2527174 w 15258763"/>
              <a:gd name="connsiteY778" fmla="*/ 38287 h 10453302"/>
              <a:gd name="connsiteX779" fmla="*/ 1225299 w 15258763"/>
              <a:gd name="connsiteY779" fmla="*/ 38286 h 10453302"/>
              <a:gd name="connsiteX780" fmla="*/ 1397606 w 15258763"/>
              <a:gd name="connsiteY780" fmla="*/ 38286 h 10453302"/>
              <a:gd name="connsiteX781" fmla="*/ 1684785 w 15258763"/>
              <a:gd name="connsiteY781" fmla="*/ 574354 h 10453302"/>
              <a:gd name="connsiteX782" fmla="*/ 1971964 w 15258763"/>
              <a:gd name="connsiteY782" fmla="*/ 1244437 h 10453302"/>
              <a:gd name="connsiteX783" fmla="*/ 1971964 w 15258763"/>
              <a:gd name="connsiteY783" fmla="*/ 2105973 h 10453302"/>
              <a:gd name="connsiteX784" fmla="*/ 1837947 w 15258763"/>
              <a:gd name="connsiteY784" fmla="*/ 2469733 h 10453302"/>
              <a:gd name="connsiteX785" fmla="*/ 1493332 w 15258763"/>
              <a:gd name="connsiteY785" fmla="*/ 3388705 h 10453302"/>
              <a:gd name="connsiteX786" fmla="*/ 957265 w 15258763"/>
              <a:gd name="connsiteY786" fmla="*/ 5609554 h 10453302"/>
              <a:gd name="connsiteX787" fmla="*/ 861539 w 15258763"/>
              <a:gd name="connsiteY787" fmla="*/ 6662542 h 10453302"/>
              <a:gd name="connsiteX788" fmla="*/ 899829 w 15258763"/>
              <a:gd name="connsiteY788" fmla="*/ 7409207 h 10453302"/>
              <a:gd name="connsiteX789" fmla="*/ 957265 w 15258763"/>
              <a:gd name="connsiteY789" fmla="*/ 8443051 h 10453302"/>
              <a:gd name="connsiteX790" fmla="*/ 957265 w 15258763"/>
              <a:gd name="connsiteY790" fmla="*/ 9572620 h 10453302"/>
              <a:gd name="connsiteX791" fmla="*/ 1033846 w 15258763"/>
              <a:gd name="connsiteY791" fmla="*/ 10415012 h 10453302"/>
              <a:gd name="connsiteX792" fmla="*/ 899829 w 15258763"/>
              <a:gd name="connsiteY792" fmla="*/ 10415012 h 10453302"/>
              <a:gd name="connsiteX793" fmla="*/ 899829 w 15258763"/>
              <a:gd name="connsiteY793" fmla="*/ 10357576 h 10453302"/>
              <a:gd name="connsiteX794" fmla="*/ 823249 w 15258763"/>
              <a:gd name="connsiteY794" fmla="*/ 8787665 h 10453302"/>
              <a:gd name="connsiteX795" fmla="*/ 823249 w 15258763"/>
              <a:gd name="connsiteY795" fmla="*/ 8117582 h 10453302"/>
              <a:gd name="connsiteX796" fmla="*/ 727522 w 15258763"/>
              <a:gd name="connsiteY796" fmla="*/ 6834850 h 10453302"/>
              <a:gd name="connsiteX797" fmla="*/ 746668 w 15258763"/>
              <a:gd name="connsiteY797" fmla="*/ 5858442 h 10453302"/>
              <a:gd name="connsiteX798" fmla="*/ 1608204 w 15258763"/>
              <a:gd name="connsiteY798" fmla="*/ 2603750 h 10453302"/>
              <a:gd name="connsiteX799" fmla="*/ 1780511 w 15258763"/>
              <a:gd name="connsiteY799" fmla="*/ 2144264 h 10453302"/>
              <a:gd name="connsiteX800" fmla="*/ 1799656 w 15258763"/>
              <a:gd name="connsiteY800" fmla="*/ 1321018 h 10453302"/>
              <a:gd name="connsiteX801" fmla="*/ 1512478 w 15258763"/>
              <a:gd name="connsiteY801" fmla="*/ 612644 h 10453302"/>
              <a:gd name="connsiteX802" fmla="*/ 1225299 w 15258763"/>
              <a:gd name="connsiteY802" fmla="*/ 38286 h 10453302"/>
              <a:gd name="connsiteX803" fmla="*/ 2297432 w 15258763"/>
              <a:gd name="connsiteY803" fmla="*/ 38286 h 10453302"/>
              <a:gd name="connsiteX804" fmla="*/ 2412302 w 15258763"/>
              <a:gd name="connsiteY804" fmla="*/ 38286 h 10453302"/>
              <a:gd name="connsiteX805" fmla="*/ 2527174 w 15258763"/>
              <a:gd name="connsiteY805" fmla="*/ 248884 h 10453302"/>
              <a:gd name="connsiteX806" fmla="*/ 2871788 w 15258763"/>
              <a:gd name="connsiteY806" fmla="*/ 842387 h 10453302"/>
              <a:gd name="connsiteX807" fmla="*/ 3024951 w 15258763"/>
              <a:gd name="connsiteY807" fmla="*/ 1397599 h 10453302"/>
              <a:gd name="connsiteX808" fmla="*/ 2910079 w 15258763"/>
              <a:gd name="connsiteY808" fmla="*/ 1933666 h 10453302"/>
              <a:gd name="connsiteX809" fmla="*/ 2603755 w 15258763"/>
              <a:gd name="connsiteY809" fmla="*/ 2661186 h 10453302"/>
              <a:gd name="connsiteX810" fmla="*/ 2144269 w 15258763"/>
              <a:gd name="connsiteY810" fmla="*/ 5666989 h 10453302"/>
              <a:gd name="connsiteX811" fmla="*/ 2239995 w 15258763"/>
              <a:gd name="connsiteY811" fmla="*/ 6758268 h 10453302"/>
              <a:gd name="connsiteX812" fmla="*/ 2144269 w 15258763"/>
              <a:gd name="connsiteY812" fmla="*/ 7772967 h 10453302"/>
              <a:gd name="connsiteX813" fmla="*/ 2067689 w 15258763"/>
              <a:gd name="connsiteY813" fmla="*/ 8060146 h 10453302"/>
              <a:gd name="connsiteX814" fmla="*/ 2010253 w 15258763"/>
              <a:gd name="connsiteY814" fmla="*/ 9362023 h 10453302"/>
              <a:gd name="connsiteX815" fmla="*/ 2239995 w 15258763"/>
              <a:gd name="connsiteY815" fmla="*/ 10415012 h 10453302"/>
              <a:gd name="connsiteX816" fmla="*/ 2029398 w 15258763"/>
              <a:gd name="connsiteY816" fmla="*/ 10415012 h 10453302"/>
              <a:gd name="connsiteX817" fmla="*/ 1857090 w 15258763"/>
              <a:gd name="connsiteY817" fmla="*/ 9649202 h 10453302"/>
              <a:gd name="connsiteX818" fmla="*/ 1952816 w 15258763"/>
              <a:gd name="connsiteY818" fmla="*/ 7792112 h 10453302"/>
              <a:gd name="connsiteX819" fmla="*/ 2048544 w 15258763"/>
              <a:gd name="connsiteY819" fmla="*/ 6892285 h 10453302"/>
              <a:gd name="connsiteX820" fmla="*/ 1991108 w 15258763"/>
              <a:gd name="connsiteY820" fmla="*/ 5590408 h 10453302"/>
              <a:gd name="connsiteX821" fmla="*/ 2105978 w 15258763"/>
              <a:gd name="connsiteY821" fmla="*/ 3924772 h 10453302"/>
              <a:gd name="connsiteX822" fmla="*/ 2603755 w 15258763"/>
              <a:gd name="connsiteY822" fmla="*/ 2450588 h 10453302"/>
              <a:gd name="connsiteX823" fmla="*/ 2871788 w 15258763"/>
              <a:gd name="connsiteY823" fmla="*/ 1780504 h 10453302"/>
              <a:gd name="connsiteX824" fmla="*/ 2929225 w 15258763"/>
              <a:gd name="connsiteY824" fmla="*/ 1301873 h 10453302"/>
              <a:gd name="connsiteX825" fmla="*/ 2756917 w 15258763"/>
              <a:gd name="connsiteY825" fmla="*/ 746660 h 10453302"/>
              <a:gd name="connsiteX826" fmla="*/ 2354868 w 15258763"/>
              <a:gd name="connsiteY826" fmla="*/ 57431 h 10453302"/>
              <a:gd name="connsiteX827" fmla="*/ 2297432 w 15258763"/>
              <a:gd name="connsiteY827" fmla="*/ 38286 h 10453302"/>
              <a:gd name="connsiteX828" fmla="*/ 1531622 w 15258763"/>
              <a:gd name="connsiteY828" fmla="*/ 38286 h 10453302"/>
              <a:gd name="connsiteX829" fmla="*/ 1684784 w 15258763"/>
              <a:gd name="connsiteY829" fmla="*/ 38286 h 10453302"/>
              <a:gd name="connsiteX830" fmla="*/ 1876236 w 15258763"/>
              <a:gd name="connsiteY830" fmla="*/ 363755 h 10453302"/>
              <a:gd name="connsiteX831" fmla="*/ 2259141 w 15258763"/>
              <a:gd name="connsiteY831" fmla="*/ 1129565 h 10453302"/>
              <a:gd name="connsiteX832" fmla="*/ 2278286 w 15258763"/>
              <a:gd name="connsiteY832" fmla="*/ 1971957 h 10453302"/>
              <a:gd name="connsiteX833" fmla="*/ 2048543 w 15258763"/>
              <a:gd name="connsiteY833" fmla="*/ 2565459 h 10453302"/>
              <a:gd name="connsiteX834" fmla="*/ 1455042 w 15258763"/>
              <a:gd name="connsiteY834" fmla="*/ 4365113 h 10453302"/>
              <a:gd name="connsiteX835" fmla="*/ 1244443 w 15258763"/>
              <a:gd name="connsiteY835" fmla="*/ 5858442 h 10453302"/>
              <a:gd name="connsiteX836" fmla="*/ 1206153 w 15258763"/>
              <a:gd name="connsiteY836" fmla="*/ 7332626 h 10453302"/>
              <a:gd name="connsiteX837" fmla="*/ 1187007 w 15258763"/>
              <a:gd name="connsiteY837" fmla="*/ 8481341 h 10453302"/>
              <a:gd name="connsiteX838" fmla="*/ 1225298 w 15258763"/>
              <a:gd name="connsiteY838" fmla="*/ 9936380 h 10453302"/>
              <a:gd name="connsiteX839" fmla="*/ 1282733 w 15258763"/>
              <a:gd name="connsiteY839" fmla="*/ 10395866 h 10453302"/>
              <a:gd name="connsiteX840" fmla="*/ 1148717 w 15258763"/>
              <a:gd name="connsiteY840" fmla="*/ 10395866 h 10453302"/>
              <a:gd name="connsiteX841" fmla="*/ 1052990 w 15258763"/>
              <a:gd name="connsiteY841" fmla="*/ 8596213 h 10453302"/>
              <a:gd name="connsiteX842" fmla="*/ 1033845 w 15258763"/>
              <a:gd name="connsiteY842" fmla="*/ 7256045 h 10453302"/>
              <a:gd name="connsiteX843" fmla="*/ 1014700 w 15258763"/>
              <a:gd name="connsiteY843" fmla="*/ 6451945 h 10453302"/>
              <a:gd name="connsiteX844" fmla="*/ 1129571 w 15258763"/>
              <a:gd name="connsiteY844" fmla="*/ 5398956 h 10453302"/>
              <a:gd name="connsiteX845" fmla="*/ 1914527 w 15258763"/>
              <a:gd name="connsiteY845" fmla="*/ 2565459 h 10453302"/>
              <a:gd name="connsiteX846" fmla="*/ 2125125 w 15258763"/>
              <a:gd name="connsiteY846" fmla="*/ 2010247 h 10453302"/>
              <a:gd name="connsiteX847" fmla="*/ 2105979 w 15258763"/>
              <a:gd name="connsiteY847" fmla="*/ 1225292 h 10453302"/>
              <a:gd name="connsiteX848" fmla="*/ 1933672 w 15258763"/>
              <a:gd name="connsiteY848" fmla="*/ 784951 h 10453302"/>
              <a:gd name="connsiteX849" fmla="*/ 1550767 w 15258763"/>
              <a:gd name="connsiteY849" fmla="*/ 76577 h 10453302"/>
              <a:gd name="connsiteX850" fmla="*/ 1531622 w 15258763"/>
              <a:gd name="connsiteY850" fmla="*/ 38286 h 10453302"/>
              <a:gd name="connsiteX851" fmla="*/ 1818800 w 15258763"/>
              <a:gd name="connsiteY851" fmla="*/ 38286 h 10453302"/>
              <a:gd name="connsiteX852" fmla="*/ 1952817 w 15258763"/>
              <a:gd name="connsiteY852" fmla="*/ 38286 h 10453302"/>
              <a:gd name="connsiteX853" fmla="*/ 1971962 w 15258763"/>
              <a:gd name="connsiteY853" fmla="*/ 76577 h 10453302"/>
              <a:gd name="connsiteX854" fmla="*/ 2163414 w 15258763"/>
              <a:gd name="connsiteY854" fmla="*/ 402046 h 10453302"/>
              <a:gd name="connsiteX855" fmla="*/ 2469738 w 15258763"/>
              <a:gd name="connsiteY855" fmla="*/ 976403 h 10453302"/>
              <a:gd name="connsiteX856" fmla="*/ 2527174 w 15258763"/>
              <a:gd name="connsiteY856" fmla="*/ 1933666 h 10453302"/>
              <a:gd name="connsiteX857" fmla="*/ 2259141 w 15258763"/>
              <a:gd name="connsiteY857" fmla="*/ 2603750 h 10453302"/>
              <a:gd name="connsiteX858" fmla="*/ 1589057 w 15258763"/>
              <a:gd name="connsiteY858" fmla="*/ 5207504 h 10453302"/>
              <a:gd name="connsiteX859" fmla="*/ 1512476 w 15258763"/>
              <a:gd name="connsiteY859" fmla="*/ 6949721 h 10453302"/>
              <a:gd name="connsiteX860" fmla="*/ 1455040 w 15258763"/>
              <a:gd name="connsiteY860" fmla="*/ 7926129 h 10453302"/>
              <a:gd name="connsiteX861" fmla="*/ 1359314 w 15258763"/>
              <a:gd name="connsiteY861" fmla="*/ 8979118 h 10453302"/>
              <a:gd name="connsiteX862" fmla="*/ 1531621 w 15258763"/>
              <a:gd name="connsiteY862" fmla="*/ 10395866 h 10453302"/>
              <a:gd name="connsiteX863" fmla="*/ 1378459 w 15258763"/>
              <a:gd name="connsiteY863" fmla="*/ 10395866 h 10453302"/>
              <a:gd name="connsiteX864" fmla="*/ 1378459 w 15258763"/>
              <a:gd name="connsiteY864" fmla="*/ 10357576 h 10453302"/>
              <a:gd name="connsiteX865" fmla="*/ 1282733 w 15258763"/>
              <a:gd name="connsiteY865" fmla="*/ 8289889 h 10453302"/>
              <a:gd name="connsiteX866" fmla="*/ 1340169 w 15258763"/>
              <a:gd name="connsiteY866" fmla="*/ 7390062 h 10453302"/>
              <a:gd name="connsiteX867" fmla="*/ 1340169 w 15258763"/>
              <a:gd name="connsiteY867" fmla="*/ 6662542 h 10453302"/>
              <a:gd name="connsiteX868" fmla="*/ 1435895 w 15258763"/>
              <a:gd name="connsiteY868" fmla="*/ 5188359 h 10453302"/>
              <a:gd name="connsiteX869" fmla="*/ 2067688 w 15258763"/>
              <a:gd name="connsiteY869" fmla="*/ 2737767 h 10453302"/>
              <a:gd name="connsiteX870" fmla="*/ 2354867 w 15258763"/>
              <a:gd name="connsiteY870" fmla="*/ 2048538 h 10453302"/>
              <a:gd name="connsiteX871" fmla="*/ 2431448 w 15258763"/>
              <a:gd name="connsiteY871" fmla="*/ 1321018 h 10453302"/>
              <a:gd name="connsiteX872" fmla="*/ 2182560 w 15258763"/>
              <a:gd name="connsiteY872" fmla="*/ 708370 h 10453302"/>
              <a:gd name="connsiteX873" fmla="*/ 1818800 w 15258763"/>
              <a:gd name="connsiteY873" fmla="*/ 38286 h 10453302"/>
              <a:gd name="connsiteX874" fmla="*/ 114873 w 15258763"/>
              <a:gd name="connsiteY874" fmla="*/ 38285 h 10453302"/>
              <a:gd name="connsiteX875" fmla="*/ 325470 w 15258763"/>
              <a:gd name="connsiteY875" fmla="*/ 38285 h 10453302"/>
              <a:gd name="connsiteX876" fmla="*/ 421197 w 15258763"/>
              <a:gd name="connsiteY876" fmla="*/ 344610 h 10453302"/>
              <a:gd name="connsiteX877" fmla="*/ 612649 w 15258763"/>
              <a:gd name="connsiteY877" fmla="*/ 899822 h 10453302"/>
              <a:gd name="connsiteX878" fmla="*/ 727521 w 15258763"/>
              <a:gd name="connsiteY878" fmla="*/ 2144263 h 10453302"/>
              <a:gd name="connsiteX879" fmla="*/ 440342 w 15258763"/>
              <a:gd name="connsiteY879" fmla="*/ 3675883 h 10453302"/>
              <a:gd name="connsiteX880" fmla="*/ 95727 w 15258763"/>
              <a:gd name="connsiteY880" fmla="*/ 5073487 h 10453302"/>
              <a:gd name="connsiteX881" fmla="*/ 1 w 15258763"/>
              <a:gd name="connsiteY881" fmla="*/ 5647844 h 10453302"/>
              <a:gd name="connsiteX882" fmla="*/ 1 w 15258763"/>
              <a:gd name="connsiteY882" fmla="*/ 5147675 h 10453302"/>
              <a:gd name="connsiteX883" fmla="*/ 1 w 15258763"/>
              <a:gd name="connsiteY883" fmla="*/ 4614001 h 10453302"/>
              <a:gd name="connsiteX884" fmla="*/ 19146 w 15258763"/>
              <a:gd name="connsiteY884" fmla="*/ 4556566 h 10453302"/>
              <a:gd name="connsiteX885" fmla="*/ 248889 w 15258763"/>
              <a:gd name="connsiteY885" fmla="*/ 3580158 h 10453302"/>
              <a:gd name="connsiteX886" fmla="*/ 459487 w 15258763"/>
              <a:gd name="connsiteY886" fmla="*/ 2201699 h 10453302"/>
              <a:gd name="connsiteX887" fmla="*/ 325470 w 15258763"/>
              <a:gd name="connsiteY887" fmla="*/ 842387 h 10453302"/>
              <a:gd name="connsiteX888" fmla="*/ 114873 w 15258763"/>
              <a:gd name="connsiteY888" fmla="*/ 38285 h 10453302"/>
              <a:gd name="connsiteX889" fmla="*/ 2737774 w 15258763"/>
              <a:gd name="connsiteY889" fmla="*/ 19142 h 10453302"/>
              <a:gd name="connsiteX890" fmla="*/ 2852645 w 15258763"/>
              <a:gd name="connsiteY890" fmla="*/ 19142 h 10453302"/>
              <a:gd name="connsiteX891" fmla="*/ 2967517 w 15258763"/>
              <a:gd name="connsiteY891" fmla="*/ 229741 h 10453302"/>
              <a:gd name="connsiteX892" fmla="*/ 3273841 w 15258763"/>
              <a:gd name="connsiteY892" fmla="*/ 765807 h 10453302"/>
              <a:gd name="connsiteX893" fmla="*/ 3369567 w 15258763"/>
              <a:gd name="connsiteY893" fmla="*/ 1589053 h 10453302"/>
              <a:gd name="connsiteX894" fmla="*/ 3139824 w 15258763"/>
              <a:gd name="connsiteY894" fmla="*/ 2259137 h 10453302"/>
              <a:gd name="connsiteX895" fmla="*/ 2756919 w 15258763"/>
              <a:gd name="connsiteY895" fmla="*/ 3331271 h 10453302"/>
              <a:gd name="connsiteX896" fmla="*/ 2680338 w 15258763"/>
              <a:gd name="connsiteY896" fmla="*/ 5609554 h 10453302"/>
              <a:gd name="connsiteX897" fmla="*/ 2929226 w 15258763"/>
              <a:gd name="connsiteY897" fmla="*/ 6700833 h 10453302"/>
              <a:gd name="connsiteX898" fmla="*/ 3005807 w 15258763"/>
              <a:gd name="connsiteY898" fmla="*/ 7734677 h 10453302"/>
              <a:gd name="connsiteX899" fmla="*/ 2967517 w 15258763"/>
              <a:gd name="connsiteY899" fmla="*/ 8232453 h 10453302"/>
              <a:gd name="connsiteX900" fmla="*/ 2986662 w 15258763"/>
              <a:gd name="connsiteY900" fmla="*/ 9534330 h 10453302"/>
              <a:gd name="connsiteX901" fmla="*/ 3139824 w 15258763"/>
              <a:gd name="connsiteY901" fmla="*/ 10415012 h 10453302"/>
              <a:gd name="connsiteX902" fmla="*/ 2890936 w 15258763"/>
              <a:gd name="connsiteY902" fmla="*/ 10415012 h 10453302"/>
              <a:gd name="connsiteX903" fmla="*/ 2871790 w 15258763"/>
              <a:gd name="connsiteY903" fmla="*/ 10357576 h 10453302"/>
              <a:gd name="connsiteX904" fmla="*/ 2756919 w 15258763"/>
              <a:gd name="connsiteY904" fmla="*/ 9744928 h 10453302"/>
              <a:gd name="connsiteX905" fmla="*/ 2756919 w 15258763"/>
              <a:gd name="connsiteY905" fmla="*/ 7772968 h 10453302"/>
              <a:gd name="connsiteX906" fmla="*/ 2776064 w 15258763"/>
              <a:gd name="connsiteY906" fmla="*/ 6892286 h 10453302"/>
              <a:gd name="connsiteX907" fmla="*/ 2565466 w 15258763"/>
              <a:gd name="connsiteY907" fmla="*/ 5762716 h 10453302"/>
              <a:gd name="connsiteX908" fmla="*/ 2565466 w 15258763"/>
              <a:gd name="connsiteY908" fmla="*/ 3637595 h 10453302"/>
              <a:gd name="connsiteX909" fmla="*/ 3005807 w 15258763"/>
              <a:gd name="connsiteY909" fmla="*/ 2316572 h 10453302"/>
              <a:gd name="connsiteX910" fmla="*/ 3235550 w 15258763"/>
              <a:gd name="connsiteY910" fmla="*/ 1703924 h 10453302"/>
              <a:gd name="connsiteX911" fmla="*/ 3292986 w 15258763"/>
              <a:gd name="connsiteY911" fmla="*/ 1187002 h 10453302"/>
              <a:gd name="connsiteX912" fmla="*/ 3120679 w 15258763"/>
              <a:gd name="connsiteY912" fmla="*/ 650935 h 10453302"/>
              <a:gd name="connsiteX913" fmla="*/ 2776064 w 15258763"/>
              <a:gd name="connsiteY913" fmla="*/ 76579 h 10453302"/>
              <a:gd name="connsiteX914" fmla="*/ 2737774 w 15258763"/>
              <a:gd name="connsiteY914" fmla="*/ 19142 h 10453302"/>
              <a:gd name="connsiteX915" fmla="*/ 2086833 w 15258763"/>
              <a:gd name="connsiteY915" fmla="*/ 19141 h 10453302"/>
              <a:gd name="connsiteX916" fmla="*/ 2220850 w 15258763"/>
              <a:gd name="connsiteY916" fmla="*/ 19141 h 10453302"/>
              <a:gd name="connsiteX917" fmla="*/ 2393157 w 15258763"/>
              <a:gd name="connsiteY917" fmla="*/ 306320 h 10453302"/>
              <a:gd name="connsiteX918" fmla="*/ 2718627 w 15258763"/>
              <a:gd name="connsiteY918" fmla="*/ 899823 h 10453302"/>
              <a:gd name="connsiteX919" fmla="*/ 2776062 w 15258763"/>
              <a:gd name="connsiteY919" fmla="*/ 1837940 h 10453302"/>
              <a:gd name="connsiteX920" fmla="*/ 2527174 w 15258763"/>
              <a:gd name="connsiteY920" fmla="*/ 2488879 h 10453302"/>
              <a:gd name="connsiteX921" fmla="*/ 1895381 w 15258763"/>
              <a:gd name="connsiteY921" fmla="*/ 5705280 h 10453302"/>
              <a:gd name="connsiteX922" fmla="*/ 1914526 w 15258763"/>
              <a:gd name="connsiteY922" fmla="*/ 6758269 h 10453302"/>
              <a:gd name="connsiteX923" fmla="*/ 1799655 w 15258763"/>
              <a:gd name="connsiteY923" fmla="*/ 7906984 h 10453302"/>
              <a:gd name="connsiteX924" fmla="*/ 1703928 w 15258763"/>
              <a:gd name="connsiteY924" fmla="*/ 9247151 h 10453302"/>
              <a:gd name="connsiteX925" fmla="*/ 1876236 w 15258763"/>
              <a:gd name="connsiteY925" fmla="*/ 10280995 h 10453302"/>
              <a:gd name="connsiteX926" fmla="*/ 1857090 w 15258763"/>
              <a:gd name="connsiteY926" fmla="*/ 10415012 h 10453302"/>
              <a:gd name="connsiteX927" fmla="*/ 1684783 w 15258763"/>
              <a:gd name="connsiteY927" fmla="*/ 10415012 h 10453302"/>
              <a:gd name="connsiteX928" fmla="*/ 1665638 w 15258763"/>
              <a:gd name="connsiteY928" fmla="*/ 10338431 h 10453302"/>
              <a:gd name="connsiteX929" fmla="*/ 1569912 w 15258763"/>
              <a:gd name="connsiteY929" fmla="*/ 8060146 h 10453302"/>
              <a:gd name="connsiteX930" fmla="*/ 1684783 w 15258763"/>
              <a:gd name="connsiteY930" fmla="*/ 7045447 h 10453302"/>
              <a:gd name="connsiteX931" fmla="*/ 1703928 w 15258763"/>
              <a:gd name="connsiteY931" fmla="*/ 5475537 h 10453302"/>
              <a:gd name="connsiteX932" fmla="*/ 1876236 w 15258763"/>
              <a:gd name="connsiteY932" fmla="*/ 4058789 h 10453302"/>
              <a:gd name="connsiteX933" fmla="*/ 2431448 w 15258763"/>
              <a:gd name="connsiteY933" fmla="*/ 2469733 h 10453302"/>
              <a:gd name="connsiteX934" fmla="*/ 2661191 w 15258763"/>
              <a:gd name="connsiteY934" fmla="*/ 1876231 h 10453302"/>
              <a:gd name="connsiteX935" fmla="*/ 2603755 w 15258763"/>
              <a:gd name="connsiteY935" fmla="*/ 995549 h 10453302"/>
              <a:gd name="connsiteX936" fmla="*/ 2412303 w 15258763"/>
              <a:gd name="connsiteY936" fmla="*/ 593499 h 10453302"/>
              <a:gd name="connsiteX937" fmla="*/ 2086833 w 15258763"/>
              <a:gd name="connsiteY937" fmla="*/ 19141 h 10453302"/>
              <a:gd name="connsiteX938" fmla="*/ 3733329 w 15258763"/>
              <a:gd name="connsiteY938" fmla="*/ 0 h 10453302"/>
              <a:gd name="connsiteX939" fmla="*/ 3924780 w 15258763"/>
              <a:gd name="connsiteY939" fmla="*/ 0 h 10453302"/>
              <a:gd name="connsiteX940" fmla="*/ 3943927 w 15258763"/>
              <a:gd name="connsiteY940" fmla="*/ 38291 h 10453302"/>
              <a:gd name="connsiteX941" fmla="*/ 4116235 w 15258763"/>
              <a:gd name="connsiteY941" fmla="*/ 363759 h 10453302"/>
              <a:gd name="connsiteX942" fmla="*/ 4269395 w 15258763"/>
              <a:gd name="connsiteY942" fmla="*/ 1359312 h 10453302"/>
              <a:gd name="connsiteX943" fmla="*/ 4058799 w 15258763"/>
              <a:gd name="connsiteY943" fmla="*/ 2297429 h 10453302"/>
              <a:gd name="connsiteX944" fmla="*/ 3733329 w 15258763"/>
              <a:gd name="connsiteY944" fmla="*/ 3312127 h 10453302"/>
              <a:gd name="connsiteX945" fmla="*/ 3561021 w 15258763"/>
              <a:gd name="connsiteY945" fmla="*/ 4173665 h 10453302"/>
              <a:gd name="connsiteX946" fmla="*/ 3771619 w 15258763"/>
              <a:gd name="connsiteY946" fmla="*/ 5245794 h 10453302"/>
              <a:gd name="connsiteX947" fmla="*/ 4269395 w 15258763"/>
              <a:gd name="connsiteY947" fmla="*/ 6088185 h 10453302"/>
              <a:gd name="connsiteX948" fmla="*/ 4939479 w 15258763"/>
              <a:gd name="connsiteY948" fmla="*/ 6949721 h 10453302"/>
              <a:gd name="connsiteX949" fmla="*/ 5858449 w 15258763"/>
              <a:gd name="connsiteY949" fmla="*/ 8175018 h 10453302"/>
              <a:gd name="connsiteX950" fmla="*/ 6222209 w 15258763"/>
              <a:gd name="connsiteY950" fmla="*/ 8768520 h 10453302"/>
              <a:gd name="connsiteX951" fmla="*/ 6432808 w 15258763"/>
              <a:gd name="connsiteY951" fmla="*/ 10012961 h 10453302"/>
              <a:gd name="connsiteX952" fmla="*/ 6375372 w 15258763"/>
              <a:gd name="connsiteY952" fmla="*/ 10415012 h 10453302"/>
              <a:gd name="connsiteX953" fmla="*/ 5686144 w 15258763"/>
              <a:gd name="connsiteY953" fmla="*/ 10415012 h 10453302"/>
              <a:gd name="connsiteX954" fmla="*/ 5686144 w 15258763"/>
              <a:gd name="connsiteY954" fmla="*/ 9821509 h 10453302"/>
              <a:gd name="connsiteX955" fmla="*/ 5705289 w 15258763"/>
              <a:gd name="connsiteY955" fmla="*/ 9132280 h 10453302"/>
              <a:gd name="connsiteX956" fmla="*/ 5513838 w 15258763"/>
              <a:gd name="connsiteY956" fmla="*/ 8385615 h 10453302"/>
              <a:gd name="connsiteX957" fmla="*/ 4862898 w 15258763"/>
              <a:gd name="connsiteY957" fmla="*/ 7332626 h 10453302"/>
              <a:gd name="connsiteX958" fmla="*/ 4116235 w 15258763"/>
              <a:gd name="connsiteY958" fmla="*/ 6241348 h 10453302"/>
              <a:gd name="connsiteX959" fmla="*/ 3618456 w 15258763"/>
              <a:gd name="connsiteY959" fmla="*/ 5341521 h 10453302"/>
              <a:gd name="connsiteX960" fmla="*/ 3407859 w 15258763"/>
              <a:gd name="connsiteY960" fmla="*/ 4173665 h 10453302"/>
              <a:gd name="connsiteX961" fmla="*/ 3580167 w 15258763"/>
              <a:gd name="connsiteY961" fmla="*/ 3292981 h 10453302"/>
              <a:gd name="connsiteX962" fmla="*/ 4001363 w 15258763"/>
              <a:gd name="connsiteY962" fmla="*/ 1876234 h 10453302"/>
              <a:gd name="connsiteX963" fmla="*/ 4097088 w 15258763"/>
              <a:gd name="connsiteY963" fmla="*/ 1455038 h 10453302"/>
              <a:gd name="connsiteX964" fmla="*/ 3943927 w 15258763"/>
              <a:gd name="connsiteY964" fmla="*/ 363759 h 10453302"/>
              <a:gd name="connsiteX965" fmla="*/ 3829055 w 15258763"/>
              <a:gd name="connsiteY965" fmla="*/ 153162 h 10453302"/>
              <a:gd name="connsiteX966" fmla="*/ 3733329 w 15258763"/>
              <a:gd name="connsiteY966" fmla="*/ 0 h 10453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</a:cxnLst>
            <a:rect l="l" t="t" r="r" b="b"/>
            <a:pathLst>
              <a:path w="15258763" h="10453302">
                <a:moveTo>
                  <a:pt x="0" y="6509379"/>
                </a:moveTo>
                <a:cubicBezTo>
                  <a:pt x="0" y="6605105"/>
                  <a:pt x="19145" y="6681687"/>
                  <a:pt x="19145" y="6777413"/>
                </a:cubicBezTo>
                <a:cubicBezTo>
                  <a:pt x="57436" y="7160318"/>
                  <a:pt x="95726" y="7562368"/>
                  <a:pt x="134017" y="7945273"/>
                </a:cubicBezTo>
                <a:cubicBezTo>
                  <a:pt x="191453" y="8423904"/>
                  <a:pt x="210598" y="8902536"/>
                  <a:pt x="229743" y="9400313"/>
                </a:cubicBezTo>
                <a:cubicBezTo>
                  <a:pt x="229743" y="9725781"/>
                  <a:pt x="248888" y="10051251"/>
                  <a:pt x="248888" y="10376720"/>
                </a:cubicBezTo>
                <a:cubicBezTo>
                  <a:pt x="248888" y="10395865"/>
                  <a:pt x="248888" y="10395865"/>
                  <a:pt x="248888" y="10415011"/>
                </a:cubicBezTo>
                <a:cubicBezTo>
                  <a:pt x="191453" y="10415011"/>
                  <a:pt x="134017" y="10415011"/>
                  <a:pt x="76581" y="10415011"/>
                </a:cubicBezTo>
                <a:cubicBezTo>
                  <a:pt x="76581" y="10261849"/>
                  <a:pt x="76581" y="10108686"/>
                  <a:pt x="76581" y="9955524"/>
                </a:cubicBezTo>
                <a:cubicBezTo>
                  <a:pt x="76581" y="9419458"/>
                  <a:pt x="57436" y="8883391"/>
                  <a:pt x="19145" y="8366469"/>
                </a:cubicBezTo>
                <a:cubicBezTo>
                  <a:pt x="19145" y="8289887"/>
                  <a:pt x="0" y="8213307"/>
                  <a:pt x="0" y="8136725"/>
                </a:cubicBezTo>
                <a:cubicBezTo>
                  <a:pt x="0" y="7600659"/>
                  <a:pt x="0" y="7045446"/>
                  <a:pt x="0" y="6509379"/>
                </a:cubicBezTo>
                <a:close/>
                <a:moveTo>
                  <a:pt x="0" y="363755"/>
                </a:moveTo>
                <a:cubicBezTo>
                  <a:pt x="19145" y="402045"/>
                  <a:pt x="19145" y="459481"/>
                  <a:pt x="38291" y="497772"/>
                </a:cubicBezTo>
                <a:cubicBezTo>
                  <a:pt x="95726" y="765805"/>
                  <a:pt x="153162" y="1033839"/>
                  <a:pt x="191453" y="1301872"/>
                </a:cubicBezTo>
                <a:cubicBezTo>
                  <a:pt x="248888" y="1589051"/>
                  <a:pt x="229743" y="1876230"/>
                  <a:pt x="229743" y="2163409"/>
                </a:cubicBezTo>
                <a:cubicBezTo>
                  <a:pt x="229743" y="2737766"/>
                  <a:pt x="134017" y="3273833"/>
                  <a:pt x="0" y="3829046"/>
                </a:cubicBezTo>
                <a:lnTo>
                  <a:pt x="0" y="2098794"/>
                </a:lnTo>
                <a:cubicBezTo>
                  <a:pt x="0" y="1517257"/>
                  <a:pt x="0" y="938113"/>
                  <a:pt x="0" y="363755"/>
                </a:cubicBezTo>
                <a:close/>
                <a:moveTo>
                  <a:pt x="7830408" y="76582"/>
                </a:moveTo>
                <a:cubicBezTo>
                  <a:pt x="8041005" y="76582"/>
                  <a:pt x="8251602" y="76582"/>
                  <a:pt x="8443055" y="76582"/>
                </a:cubicBezTo>
                <a:cubicBezTo>
                  <a:pt x="8443055" y="95727"/>
                  <a:pt x="8423909" y="114873"/>
                  <a:pt x="8423909" y="134018"/>
                </a:cubicBezTo>
                <a:cubicBezTo>
                  <a:pt x="8270748" y="344616"/>
                  <a:pt x="8117586" y="555213"/>
                  <a:pt x="7964424" y="765811"/>
                </a:cubicBezTo>
                <a:cubicBezTo>
                  <a:pt x="7734681" y="1052990"/>
                  <a:pt x="7543231" y="1359314"/>
                  <a:pt x="7370925" y="1684783"/>
                </a:cubicBezTo>
                <a:cubicBezTo>
                  <a:pt x="7294342" y="1818800"/>
                  <a:pt x="7236908" y="1971961"/>
                  <a:pt x="7160325" y="2105979"/>
                </a:cubicBezTo>
                <a:cubicBezTo>
                  <a:pt x="7026311" y="2374011"/>
                  <a:pt x="6834858" y="2565464"/>
                  <a:pt x="6605114" y="2737771"/>
                </a:cubicBezTo>
                <a:cubicBezTo>
                  <a:pt x="6451952" y="2871788"/>
                  <a:pt x="6279644" y="2986660"/>
                  <a:pt x="6126482" y="3101531"/>
                </a:cubicBezTo>
                <a:cubicBezTo>
                  <a:pt x="5973321" y="3216403"/>
                  <a:pt x="5839304" y="3350419"/>
                  <a:pt x="5705290" y="3522727"/>
                </a:cubicBezTo>
                <a:cubicBezTo>
                  <a:pt x="5532983" y="3771615"/>
                  <a:pt x="5494692" y="4039649"/>
                  <a:pt x="5590418" y="4345974"/>
                </a:cubicBezTo>
                <a:cubicBezTo>
                  <a:pt x="5609564" y="4422553"/>
                  <a:pt x="5628710" y="4479991"/>
                  <a:pt x="5666999" y="4537426"/>
                </a:cubicBezTo>
                <a:cubicBezTo>
                  <a:pt x="5743580" y="4690589"/>
                  <a:pt x="5820158" y="4843750"/>
                  <a:pt x="5915885" y="4977768"/>
                </a:cubicBezTo>
                <a:cubicBezTo>
                  <a:pt x="6183918" y="5379811"/>
                  <a:pt x="6490243" y="5743571"/>
                  <a:pt x="6834858" y="6049895"/>
                </a:cubicBezTo>
                <a:cubicBezTo>
                  <a:pt x="7236908" y="6413654"/>
                  <a:pt x="7638958" y="6758269"/>
                  <a:pt x="8079296" y="7026303"/>
                </a:cubicBezTo>
                <a:cubicBezTo>
                  <a:pt x="8194166" y="7102884"/>
                  <a:pt x="8309039" y="7179465"/>
                  <a:pt x="8404764" y="7275191"/>
                </a:cubicBezTo>
                <a:cubicBezTo>
                  <a:pt x="8634507" y="7466643"/>
                  <a:pt x="8787669" y="7715531"/>
                  <a:pt x="8845105" y="8041001"/>
                </a:cubicBezTo>
                <a:cubicBezTo>
                  <a:pt x="8883396" y="8251599"/>
                  <a:pt x="8883396" y="8462197"/>
                  <a:pt x="8883396" y="8691939"/>
                </a:cubicBezTo>
                <a:cubicBezTo>
                  <a:pt x="8864250" y="9055699"/>
                  <a:pt x="8864250" y="9400314"/>
                  <a:pt x="8883396" y="9764073"/>
                </a:cubicBezTo>
                <a:cubicBezTo>
                  <a:pt x="8902541" y="9955526"/>
                  <a:pt x="8902541" y="10185269"/>
                  <a:pt x="8921686" y="10415012"/>
                </a:cubicBezTo>
                <a:cubicBezTo>
                  <a:pt x="8883396" y="10415012"/>
                  <a:pt x="8845105" y="10415012"/>
                  <a:pt x="8806814" y="10415012"/>
                </a:cubicBezTo>
                <a:cubicBezTo>
                  <a:pt x="8806814" y="10376721"/>
                  <a:pt x="8806814" y="10338431"/>
                  <a:pt x="8806814" y="10300140"/>
                </a:cubicBezTo>
                <a:cubicBezTo>
                  <a:pt x="8768524" y="9840655"/>
                  <a:pt x="8749379" y="9400314"/>
                  <a:pt x="8768524" y="8940828"/>
                </a:cubicBezTo>
                <a:cubicBezTo>
                  <a:pt x="8768524" y="8787666"/>
                  <a:pt x="8768524" y="8615358"/>
                  <a:pt x="8768524" y="8462197"/>
                </a:cubicBezTo>
                <a:cubicBezTo>
                  <a:pt x="8749379" y="8079292"/>
                  <a:pt x="8615363" y="7734677"/>
                  <a:pt x="8366474" y="7485789"/>
                </a:cubicBezTo>
                <a:cubicBezTo>
                  <a:pt x="8232458" y="7351772"/>
                  <a:pt x="8098440" y="7256046"/>
                  <a:pt x="7945278" y="7160320"/>
                </a:cubicBezTo>
                <a:cubicBezTo>
                  <a:pt x="7638958" y="6988012"/>
                  <a:pt x="7332634" y="6758269"/>
                  <a:pt x="7045455" y="6528526"/>
                </a:cubicBezTo>
                <a:cubicBezTo>
                  <a:pt x="6528532" y="6088185"/>
                  <a:pt x="6049901" y="5590409"/>
                  <a:pt x="5647854" y="5016058"/>
                </a:cubicBezTo>
                <a:cubicBezTo>
                  <a:pt x="5532983" y="4843750"/>
                  <a:pt x="5418111" y="4671443"/>
                  <a:pt x="5341530" y="4460845"/>
                </a:cubicBezTo>
                <a:cubicBezTo>
                  <a:pt x="5226656" y="4116229"/>
                  <a:pt x="5245804" y="3790760"/>
                  <a:pt x="5437256" y="3503581"/>
                </a:cubicBezTo>
                <a:cubicBezTo>
                  <a:pt x="5513837" y="3388710"/>
                  <a:pt x="5590418" y="3292984"/>
                  <a:pt x="5666999" y="3197257"/>
                </a:cubicBezTo>
                <a:cubicBezTo>
                  <a:pt x="5820158" y="3024950"/>
                  <a:pt x="5992465" y="2871788"/>
                  <a:pt x="6164774" y="2718626"/>
                </a:cubicBezTo>
                <a:cubicBezTo>
                  <a:pt x="6317935" y="2565464"/>
                  <a:pt x="6471097" y="2412302"/>
                  <a:pt x="6585970" y="2220850"/>
                </a:cubicBezTo>
                <a:cubicBezTo>
                  <a:pt x="6662549" y="2067687"/>
                  <a:pt x="6739132" y="1895380"/>
                  <a:pt x="6796567" y="1742219"/>
                </a:cubicBezTo>
                <a:cubicBezTo>
                  <a:pt x="6968875" y="1244442"/>
                  <a:pt x="7217763" y="804102"/>
                  <a:pt x="7543231" y="440342"/>
                </a:cubicBezTo>
                <a:cubicBezTo>
                  <a:pt x="7638958" y="325470"/>
                  <a:pt x="7734681" y="191454"/>
                  <a:pt x="7830408" y="76582"/>
                </a:cubicBezTo>
                <a:close/>
                <a:moveTo>
                  <a:pt x="12329541" y="57436"/>
                </a:moveTo>
                <a:cubicBezTo>
                  <a:pt x="12406122" y="57436"/>
                  <a:pt x="12501849" y="57436"/>
                  <a:pt x="12578429" y="57436"/>
                </a:cubicBezTo>
                <a:cubicBezTo>
                  <a:pt x="12578429" y="76582"/>
                  <a:pt x="12578429" y="95727"/>
                  <a:pt x="12578429" y="114873"/>
                </a:cubicBezTo>
                <a:cubicBezTo>
                  <a:pt x="12540139" y="478632"/>
                  <a:pt x="12520994" y="823246"/>
                  <a:pt x="12482702" y="1187006"/>
                </a:cubicBezTo>
                <a:cubicBezTo>
                  <a:pt x="12444412" y="1665637"/>
                  <a:pt x="12406122" y="2125123"/>
                  <a:pt x="12291250" y="2584609"/>
                </a:cubicBezTo>
                <a:cubicBezTo>
                  <a:pt x="12195524" y="2986660"/>
                  <a:pt x="12061507" y="3388709"/>
                  <a:pt x="11908346" y="3790760"/>
                </a:cubicBezTo>
                <a:cubicBezTo>
                  <a:pt x="11870055" y="3867341"/>
                  <a:pt x="11850910" y="3943922"/>
                  <a:pt x="11831764" y="4020503"/>
                </a:cubicBezTo>
                <a:cubicBezTo>
                  <a:pt x="11774329" y="4211957"/>
                  <a:pt x="11793474" y="4365119"/>
                  <a:pt x="11927490" y="4499136"/>
                </a:cubicBezTo>
                <a:cubicBezTo>
                  <a:pt x="11984926" y="4575718"/>
                  <a:pt x="12061507" y="4652297"/>
                  <a:pt x="12138089" y="4728879"/>
                </a:cubicBezTo>
                <a:cubicBezTo>
                  <a:pt x="12348686" y="4958623"/>
                  <a:pt x="12482702" y="5226651"/>
                  <a:pt x="12501849" y="5571264"/>
                </a:cubicBezTo>
                <a:cubicBezTo>
                  <a:pt x="12520994" y="5762716"/>
                  <a:pt x="12540139" y="5954169"/>
                  <a:pt x="12540139" y="6145621"/>
                </a:cubicBezTo>
                <a:cubicBezTo>
                  <a:pt x="12559284" y="6509381"/>
                  <a:pt x="12482702" y="6853995"/>
                  <a:pt x="12348686" y="7179465"/>
                </a:cubicBezTo>
                <a:cubicBezTo>
                  <a:pt x="12291250" y="7294337"/>
                  <a:pt x="12233815" y="7428353"/>
                  <a:pt x="12176379" y="7543225"/>
                </a:cubicBezTo>
                <a:cubicBezTo>
                  <a:pt x="11946636" y="8002710"/>
                  <a:pt x="11697747" y="8443052"/>
                  <a:pt x="11448859" y="8864247"/>
                </a:cubicBezTo>
                <a:cubicBezTo>
                  <a:pt x="11238262" y="9189716"/>
                  <a:pt x="11123390" y="9553476"/>
                  <a:pt x="11085100" y="9955526"/>
                </a:cubicBezTo>
                <a:cubicBezTo>
                  <a:pt x="11065954" y="10070398"/>
                  <a:pt x="11065954" y="10242705"/>
                  <a:pt x="11065954" y="10415012"/>
                </a:cubicBezTo>
                <a:cubicBezTo>
                  <a:pt x="10989374" y="10415012"/>
                  <a:pt x="10912792" y="10415012"/>
                  <a:pt x="10836211" y="10415012"/>
                </a:cubicBezTo>
                <a:cubicBezTo>
                  <a:pt x="10836211" y="10223560"/>
                  <a:pt x="10836211" y="10032107"/>
                  <a:pt x="10855357" y="9840655"/>
                </a:cubicBezTo>
                <a:cubicBezTo>
                  <a:pt x="10893647" y="9381169"/>
                  <a:pt x="11046809" y="8998263"/>
                  <a:pt x="11257407" y="8634504"/>
                </a:cubicBezTo>
                <a:cubicBezTo>
                  <a:pt x="11525440" y="8194163"/>
                  <a:pt x="11774329" y="7753822"/>
                  <a:pt x="11965781" y="7275191"/>
                </a:cubicBezTo>
                <a:cubicBezTo>
                  <a:pt x="12157234" y="6834850"/>
                  <a:pt x="12214669" y="6375364"/>
                  <a:pt x="12176379" y="5896733"/>
                </a:cubicBezTo>
                <a:cubicBezTo>
                  <a:pt x="12138089" y="5609554"/>
                  <a:pt x="12080652" y="5322376"/>
                  <a:pt x="11908346" y="5092638"/>
                </a:cubicBezTo>
                <a:cubicBezTo>
                  <a:pt x="11831764" y="4977767"/>
                  <a:pt x="11716893" y="4882042"/>
                  <a:pt x="11640312" y="4786314"/>
                </a:cubicBezTo>
                <a:cubicBezTo>
                  <a:pt x="11563731" y="4709733"/>
                  <a:pt x="11487150" y="4633152"/>
                  <a:pt x="11410569" y="4537426"/>
                </a:cubicBezTo>
                <a:cubicBezTo>
                  <a:pt x="11314842" y="4422555"/>
                  <a:pt x="11314842" y="4288538"/>
                  <a:pt x="11372279" y="4135375"/>
                </a:cubicBezTo>
                <a:cubicBezTo>
                  <a:pt x="11410569" y="4058794"/>
                  <a:pt x="11448859" y="4001358"/>
                  <a:pt x="11487150" y="3943922"/>
                </a:cubicBezTo>
                <a:cubicBezTo>
                  <a:pt x="11602021" y="3771614"/>
                  <a:pt x="11697747" y="3599308"/>
                  <a:pt x="11774329" y="3407854"/>
                </a:cubicBezTo>
                <a:cubicBezTo>
                  <a:pt x="11927490" y="3005805"/>
                  <a:pt x="12042362" y="2603755"/>
                  <a:pt x="12118943" y="2182559"/>
                </a:cubicBezTo>
                <a:cubicBezTo>
                  <a:pt x="12195524" y="1761363"/>
                  <a:pt x="12214669" y="1340168"/>
                  <a:pt x="12252960" y="938118"/>
                </a:cubicBezTo>
                <a:cubicBezTo>
                  <a:pt x="12272105" y="650939"/>
                  <a:pt x="12310396" y="344615"/>
                  <a:pt x="12329541" y="57436"/>
                </a:cubicBezTo>
                <a:close/>
                <a:moveTo>
                  <a:pt x="4077943" y="57435"/>
                </a:moveTo>
                <a:cubicBezTo>
                  <a:pt x="4154524" y="57435"/>
                  <a:pt x="4211960" y="57435"/>
                  <a:pt x="4288541" y="57435"/>
                </a:cubicBezTo>
                <a:cubicBezTo>
                  <a:pt x="4345977" y="172307"/>
                  <a:pt x="4384266" y="287178"/>
                  <a:pt x="4441703" y="402050"/>
                </a:cubicBezTo>
                <a:cubicBezTo>
                  <a:pt x="4556574" y="689228"/>
                  <a:pt x="4614010" y="976407"/>
                  <a:pt x="4575720" y="1301876"/>
                </a:cubicBezTo>
                <a:cubicBezTo>
                  <a:pt x="4499139" y="1933669"/>
                  <a:pt x="4384266" y="2546317"/>
                  <a:pt x="4135379" y="3120674"/>
                </a:cubicBezTo>
                <a:cubicBezTo>
                  <a:pt x="4058797" y="3292982"/>
                  <a:pt x="4001362" y="3465289"/>
                  <a:pt x="3943927" y="3637596"/>
                </a:cubicBezTo>
                <a:cubicBezTo>
                  <a:pt x="3829055" y="3963067"/>
                  <a:pt x="3790763" y="4288536"/>
                  <a:pt x="3848199" y="4633151"/>
                </a:cubicBezTo>
                <a:cubicBezTo>
                  <a:pt x="3886491" y="4920331"/>
                  <a:pt x="4001362" y="5188365"/>
                  <a:pt x="4135379" y="5418102"/>
                </a:cubicBezTo>
                <a:cubicBezTo>
                  <a:pt x="4307686" y="5724426"/>
                  <a:pt x="4518284" y="6011605"/>
                  <a:pt x="4748027" y="6260493"/>
                </a:cubicBezTo>
                <a:cubicBezTo>
                  <a:pt x="4920334" y="6471090"/>
                  <a:pt x="5111787" y="6643398"/>
                  <a:pt x="5284094" y="6853995"/>
                </a:cubicBezTo>
                <a:cubicBezTo>
                  <a:pt x="5628708" y="7256046"/>
                  <a:pt x="5973321" y="7658096"/>
                  <a:pt x="6356226" y="8021856"/>
                </a:cubicBezTo>
                <a:cubicBezTo>
                  <a:pt x="6547680" y="8232454"/>
                  <a:pt x="6758277" y="8423906"/>
                  <a:pt x="6949729" y="8634504"/>
                </a:cubicBezTo>
                <a:cubicBezTo>
                  <a:pt x="7122037" y="8825957"/>
                  <a:pt x="7275197" y="9055699"/>
                  <a:pt x="7370925" y="9323733"/>
                </a:cubicBezTo>
                <a:cubicBezTo>
                  <a:pt x="7504942" y="9668347"/>
                  <a:pt x="7504942" y="10032107"/>
                  <a:pt x="7485796" y="10415012"/>
                </a:cubicBezTo>
                <a:cubicBezTo>
                  <a:pt x="7313490" y="10415012"/>
                  <a:pt x="7141182" y="10415012"/>
                  <a:pt x="6968875" y="10415012"/>
                </a:cubicBezTo>
                <a:cubicBezTo>
                  <a:pt x="6968875" y="10338431"/>
                  <a:pt x="6968875" y="10261851"/>
                  <a:pt x="6988020" y="10204414"/>
                </a:cubicBezTo>
                <a:cubicBezTo>
                  <a:pt x="7026311" y="9783219"/>
                  <a:pt x="6949729" y="9400314"/>
                  <a:pt x="6739132" y="9055699"/>
                </a:cubicBezTo>
                <a:cubicBezTo>
                  <a:pt x="6662551" y="8921683"/>
                  <a:pt x="6585970" y="8787666"/>
                  <a:pt x="6490243" y="8672794"/>
                </a:cubicBezTo>
                <a:cubicBezTo>
                  <a:pt x="6298791" y="8404761"/>
                  <a:pt x="6088192" y="8155873"/>
                  <a:pt x="5877595" y="7906984"/>
                </a:cubicBezTo>
                <a:cubicBezTo>
                  <a:pt x="5590418" y="7562370"/>
                  <a:pt x="5303240" y="7198610"/>
                  <a:pt x="5016059" y="6853995"/>
                </a:cubicBezTo>
                <a:cubicBezTo>
                  <a:pt x="4805462" y="6605107"/>
                  <a:pt x="4594865" y="6356219"/>
                  <a:pt x="4403411" y="6107331"/>
                </a:cubicBezTo>
                <a:cubicBezTo>
                  <a:pt x="4211960" y="5858442"/>
                  <a:pt x="4020506" y="5571264"/>
                  <a:pt x="3886491" y="5264940"/>
                </a:cubicBezTo>
                <a:cubicBezTo>
                  <a:pt x="3695038" y="4843749"/>
                  <a:pt x="3618456" y="4384263"/>
                  <a:pt x="3714183" y="3905631"/>
                </a:cubicBezTo>
                <a:cubicBezTo>
                  <a:pt x="3771619" y="3637596"/>
                  <a:pt x="3848199" y="3388708"/>
                  <a:pt x="3943927" y="3139820"/>
                </a:cubicBezTo>
                <a:cubicBezTo>
                  <a:pt x="4154524" y="2622898"/>
                  <a:pt x="4288541" y="2067687"/>
                  <a:pt x="4384266" y="1493329"/>
                </a:cubicBezTo>
                <a:cubicBezTo>
                  <a:pt x="4422558" y="1225295"/>
                  <a:pt x="4441703" y="957262"/>
                  <a:pt x="4365122" y="708374"/>
                </a:cubicBezTo>
                <a:cubicBezTo>
                  <a:pt x="4326831" y="536066"/>
                  <a:pt x="4250251" y="382904"/>
                  <a:pt x="4173669" y="229742"/>
                </a:cubicBezTo>
                <a:cubicBezTo>
                  <a:pt x="4135379" y="172307"/>
                  <a:pt x="4116234" y="114871"/>
                  <a:pt x="4077943" y="57435"/>
                </a:cubicBezTo>
                <a:close/>
                <a:moveTo>
                  <a:pt x="11870054" y="38291"/>
                </a:moveTo>
                <a:cubicBezTo>
                  <a:pt x="11946636" y="38291"/>
                  <a:pt x="12042362" y="38291"/>
                  <a:pt x="12118942" y="38291"/>
                </a:cubicBezTo>
                <a:cubicBezTo>
                  <a:pt x="12118942" y="57436"/>
                  <a:pt x="12118942" y="76582"/>
                  <a:pt x="12118942" y="95727"/>
                </a:cubicBezTo>
                <a:cubicBezTo>
                  <a:pt x="12080652" y="516922"/>
                  <a:pt x="12042362" y="918973"/>
                  <a:pt x="12004071" y="1340168"/>
                </a:cubicBezTo>
                <a:cubicBezTo>
                  <a:pt x="11965781" y="1857090"/>
                  <a:pt x="11889199" y="2374011"/>
                  <a:pt x="11736037" y="2871787"/>
                </a:cubicBezTo>
                <a:cubicBezTo>
                  <a:pt x="11621166" y="3312128"/>
                  <a:pt x="11410568" y="3675888"/>
                  <a:pt x="11104244" y="3963067"/>
                </a:cubicBezTo>
                <a:cubicBezTo>
                  <a:pt x="11046809" y="4020502"/>
                  <a:pt x="10989373" y="4077938"/>
                  <a:pt x="10931937" y="4154520"/>
                </a:cubicBezTo>
                <a:cubicBezTo>
                  <a:pt x="10817066" y="4307682"/>
                  <a:pt x="10817066" y="4441699"/>
                  <a:pt x="10931937" y="4594862"/>
                </a:cubicBezTo>
                <a:cubicBezTo>
                  <a:pt x="10989373" y="4671442"/>
                  <a:pt x="11046809" y="4728879"/>
                  <a:pt x="11104244" y="4786315"/>
                </a:cubicBezTo>
                <a:cubicBezTo>
                  <a:pt x="11199971" y="4901186"/>
                  <a:pt x="11314842" y="4996912"/>
                  <a:pt x="11410568" y="5092638"/>
                </a:cubicBezTo>
                <a:cubicBezTo>
                  <a:pt x="11563731" y="5264939"/>
                  <a:pt x="11697747" y="5475537"/>
                  <a:pt x="11736037" y="5724425"/>
                </a:cubicBezTo>
                <a:cubicBezTo>
                  <a:pt x="11793473" y="5992459"/>
                  <a:pt x="11812619" y="6260492"/>
                  <a:pt x="11774328" y="6528526"/>
                </a:cubicBezTo>
                <a:cubicBezTo>
                  <a:pt x="11736037" y="6949721"/>
                  <a:pt x="11602021" y="7351772"/>
                  <a:pt x="11429714" y="7715531"/>
                </a:cubicBezTo>
                <a:cubicBezTo>
                  <a:pt x="11295697" y="7983565"/>
                  <a:pt x="11161680" y="8270744"/>
                  <a:pt x="11008518" y="8519631"/>
                </a:cubicBezTo>
                <a:cubicBezTo>
                  <a:pt x="10740484" y="8959972"/>
                  <a:pt x="10606468" y="9457749"/>
                  <a:pt x="10606468" y="10012961"/>
                </a:cubicBezTo>
                <a:cubicBezTo>
                  <a:pt x="10606468" y="10146978"/>
                  <a:pt x="10606468" y="10261850"/>
                  <a:pt x="10606468" y="10395866"/>
                </a:cubicBezTo>
                <a:cubicBezTo>
                  <a:pt x="10549032" y="10395866"/>
                  <a:pt x="10491596" y="10395866"/>
                  <a:pt x="10415016" y="10395866"/>
                </a:cubicBezTo>
                <a:cubicBezTo>
                  <a:pt x="10415016" y="10319285"/>
                  <a:pt x="10415016" y="10242704"/>
                  <a:pt x="10415016" y="10166124"/>
                </a:cubicBezTo>
                <a:cubicBezTo>
                  <a:pt x="10434161" y="9936380"/>
                  <a:pt x="10434161" y="9725782"/>
                  <a:pt x="10453306" y="9496040"/>
                </a:cubicBezTo>
                <a:cubicBezTo>
                  <a:pt x="10491596" y="9093989"/>
                  <a:pt x="10625613" y="8730230"/>
                  <a:pt x="10817066" y="8385615"/>
                </a:cubicBezTo>
                <a:cubicBezTo>
                  <a:pt x="10951082" y="8117582"/>
                  <a:pt x="11085099" y="7830403"/>
                  <a:pt x="11180826" y="7543224"/>
                </a:cubicBezTo>
                <a:cubicBezTo>
                  <a:pt x="11333987" y="7102883"/>
                  <a:pt x="11391423" y="6662542"/>
                  <a:pt x="11353132" y="6183911"/>
                </a:cubicBezTo>
                <a:cubicBezTo>
                  <a:pt x="11314842" y="5762715"/>
                  <a:pt x="11161680" y="5398956"/>
                  <a:pt x="10912792" y="5130929"/>
                </a:cubicBezTo>
                <a:cubicBezTo>
                  <a:pt x="10797921" y="5016058"/>
                  <a:pt x="10683049" y="4901186"/>
                  <a:pt x="10568177" y="4786315"/>
                </a:cubicBezTo>
                <a:cubicBezTo>
                  <a:pt x="10491596" y="4709733"/>
                  <a:pt x="10415016" y="4614006"/>
                  <a:pt x="10357579" y="4518281"/>
                </a:cubicBezTo>
                <a:cubicBezTo>
                  <a:pt x="10261853" y="4365119"/>
                  <a:pt x="10280999" y="4231101"/>
                  <a:pt x="10395870" y="4116229"/>
                </a:cubicBezTo>
                <a:cubicBezTo>
                  <a:pt x="10453306" y="4058793"/>
                  <a:pt x="10510742" y="4001358"/>
                  <a:pt x="10568177" y="3963067"/>
                </a:cubicBezTo>
                <a:cubicBezTo>
                  <a:pt x="10702194" y="3867340"/>
                  <a:pt x="10836211" y="3771614"/>
                  <a:pt x="10970227" y="3656743"/>
                </a:cubicBezTo>
                <a:cubicBezTo>
                  <a:pt x="11180826" y="3484435"/>
                  <a:pt x="11333987" y="3254692"/>
                  <a:pt x="11410568" y="2967514"/>
                </a:cubicBezTo>
                <a:cubicBezTo>
                  <a:pt x="11487149" y="2718625"/>
                  <a:pt x="11544585" y="2488882"/>
                  <a:pt x="11602021" y="2239994"/>
                </a:cubicBezTo>
                <a:cubicBezTo>
                  <a:pt x="11697747" y="1818800"/>
                  <a:pt x="11716893" y="1397604"/>
                  <a:pt x="11755183" y="976408"/>
                </a:cubicBezTo>
                <a:cubicBezTo>
                  <a:pt x="11793473" y="689230"/>
                  <a:pt x="11831764" y="363760"/>
                  <a:pt x="11870054" y="38291"/>
                </a:cubicBezTo>
                <a:close/>
                <a:moveTo>
                  <a:pt x="10912792" y="38291"/>
                </a:moveTo>
                <a:cubicBezTo>
                  <a:pt x="11008519" y="38291"/>
                  <a:pt x="11085100" y="38291"/>
                  <a:pt x="11180826" y="38291"/>
                </a:cubicBezTo>
                <a:cubicBezTo>
                  <a:pt x="11180826" y="57436"/>
                  <a:pt x="11180826" y="76582"/>
                  <a:pt x="11161681" y="95727"/>
                </a:cubicBezTo>
                <a:cubicBezTo>
                  <a:pt x="11085100" y="593503"/>
                  <a:pt x="10989374" y="1091280"/>
                  <a:pt x="10912792" y="1589057"/>
                </a:cubicBezTo>
                <a:cubicBezTo>
                  <a:pt x="10855357" y="1933671"/>
                  <a:pt x="10797921" y="2278286"/>
                  <a:pt x="10702195" y="2603755"/>
                </a:cubicBezTo>
                <a:cubicBezTo>
                  <a:pt x="10625614" y="2871788"/>
                  <a:pt x="10491597" y="3082386"/>
                  <a:pt x="10280999" y="3235547"/>
                </a:cubicBezTo>
                <a:cubicBezTo>
                  <a:pt x="10146982" y="3331274"/>
                  <a:pt x="10012965" y="3407855"/>
                  <a:pt x="9878949" y="3484436"/>
                </a:cubicBezTo>
                <a:cubicBezTo>
                  <a:pt x="9725787" y="3580162"/>
                  <a:pt x="9572625" y="3656743"/>
                  <a:pt x="9419463" y="3752469"/>
                </a:cubicBezTo>
                <a:cubicBezTo>
                  <a:pt x="9323737" y="3809906"/>
                  <a:pt x="9247155" y="3886487"/>
                  <a:pt x="9170575" y="3963068"/>
                </a:cubicBezTo>
                <a:cubicBezTo>
                  <a:pt x="9055703" y="4097085"/>
                  <a:pt x="9036558" y="4269393"/>
                  <a:pt x="9093994" y="4441699"/>
                </a:cubicBezTo>
                <a:cubicBezTo>
                  <a:pt x="9113138" y="4518281"/>
                  <a:pt x="9151429" y="4594862"/>
                  <a:pt x="9189720" y="4652297"/>
                </a:cubicBezTo>
                <a:cubicBezTo>
                  <a:pt x="9247155" y="4748024"/>
                  <a:pt x="9323737" y="4862896"/>
                  <a:pt x="9400317" y="4939477"/>
                </a:cubicBezTo>
                <a:cubicBezTo>
                  <a:pt x="9744932" y="5360666"/>
                  <a:pt x="10051256" y="5839297"/>
                  <a:pt x="10300144" y="6337074"/>
                </a:cubicBezTo>
                <a:cubicBezTo>
                  <a:pt x="10453306" y="6624253"/>
                  <a:pt x="10491597" y="6930577"/>
                  <a:pt x="10472452" y="7275191"/>
                </a:cubicBezTo>
                <a:cubicBezTo>
                  <a:pt x="10453306" y="7466644"/>
                  <a:pt x="10434161" y="7638951"/>
                  <a:pt x="10376725" y="7830404"/>
                </a:cubicBezTo>
                <a:cubicBezTo>
                  <a:pt x="10319290" y="8060147"/>
                  <a:pt x="10261854" y="8289890"/>
                  <a:pt x="10204418" y="8500487"/>
                </a:cubicBezTo>
                <a:cubicBezTo>
                  <a:pt x="10108692" y="8825957"/>
                  <a:pt x="10051256" y="9170571"/>
                  <a:pt x="10032111" y="9515186"/>
                </a:cubicBezTo>
                <a:cubicBezTo>
                  <a:pt x="10032111" y="9821509"/>
                  <a:pt x="10032111" y="10127834"/>
                  <a:pt x="10032111" y="10415013"/>
                </a:cubicBezTo>
                <a:cubicBezTo>
                  <a:pt x="9993820" y="10415013"/>
                  <a:pt x="9955530" y="10415013"/>
                  <a:pt x="9898094" y="10415013"/>
                </a:cubicBezTo>
                <a:cubicBezTo>
                  <a:pt x="9898094" y="10319286"/>
                  <a:pt x="9898094" y="10223560"/>
                  <a:pt x="9898094" y="10127834"/>
                </a:cubicBezTo>
                <a:cubicBezTo>
                  <a:pt x="9878949" y="9591767"/>
                  <a:pt x="9917239" y="9074845"/>
                  <a:pt x="10032111" y="8557923"/>
                </a:cubicBezTo>
                <a:cubicBezTo>
                  <a:pt x="10089547" y="8251600"/>
                  <a:pt x="10166127" y="7945275"/>
                  <a:pt x="10223564" y="7619806"/>
                </a:cubicBezTo>
                <a:cubicBezTo>
                  <a:pt x="10319290" y="7179465"/>
                  <a:pt x="10261854" y="6758269"/>
                  <a:pt x="10012965" y="6413655"/>
                </a:cubicBezTo>
                <a:cubicBezTo>
                  <a:pt x="9936385" y="6298784"/>
                  <a:pt x="9859804" y="6183912"/>
                  <a:pt x="9783222" y="6069041"/>
                </a:cubicBezTo>
                <a:cubicBezTo>
                  <a:pt x="9534334" y="5705281"/>
                  <a:pt x="9266301" y="5322376"/>
                  <a:pt x="9017412" y="4958623"/>
                </a:cubicBezTo>
                <a:cubicBezTo>
                  <a:pt x="8921686" y="4805460"/>
                  <a:pt x="8825960" y="4671443"/>
                  <a:pt x="8749379" y="4499136"/>
                </a:cubicBezTo>
                <a:cubicBezTo>
                  <a:pt x="8653653" y="4288538"/>
                  <a:pt x="8691944" y="4077939"/>
                  <a:pt x="8825960" y="3905632"/>
                </a:cubicBezTo>
                <a:cubicBezTo>
                  <a:pt x="8902541" y="3790760"/>
                  <a:pt x="8998267" y="3714180"/>
                  <a:pt x="9093994" y="3637597"/>
                </a:cubicBezTo>
                <a:cubicBezTo>
                  <a:pt x="9208865" y="3561016"/>
                  <a:pt x="9342882" y="3484436"/>
                  <a:pt x="9476899" y="3407855"/>
                </a:cubicBezTo>
                <a:cubicBezTo>
                  <a:pt x="9668351" y="3312128"/>
                  <a:pt x="9859804" y="3216403"/>
                  <a:pt x="10032111" y="3082386"/>
                </a:cubicBezTo>
                <a:cubicBezTo>
                  <a:pt x="10204418" y="2948369"/>
                  <a:pt x="10338435" y="2756916"/>
                  <a:pt x="10415016" y="2508029"/>
                </a:cubicBezTo>
                <a:cubicBezTo>
                  <a:pt x="10472452" y="2335721"/>
                  <a:pt x="10510742" y="2163414"/>
                  <a:pt x="10549032" y="1991107"/>
                </a:cubicBezTo>
                <a:cubicBezTo>
                  <a:pt x="10683049" y="1359313"/>
                  <a:pt x="10797921" y="708375"/>
                  <a:pt x="10912792" y="76582"/>
                </a:cubicBezTo>
                <a:cubicBezTo>
                  <a:pt x="10912792" y="57436"/>
                  <a:pt x="10912792" y="57436"/>
                  <a:pt x="10912792" y="38291"/>
                </a:cubicBezTo>
                <a:close/>
                <a:moveTo>
                  <a:pt x="11410568" y="38291"/>
                </a:moveTo>
                <a:cubicBezTo>
                  <a:pt x="11487149" y="38291"/>
                  <a:pt x="11582875" y="38291"/>
                  <a:pt x="11659457" y="38291"/>
                </a:cubicBezTo>
                <a:cubicBezTo>
                  <a:pt x="11659457" y="38291"/>
                  <a:pt x="11659457" y="57436"/>
                  <a:pt x="11659457" y="57436"/>
                </a:cubicBezTo>
                <a:cubicBezTo>
                  <a:pt x="11602020" y="593503"/>
                  <a:pt x="11525440" y="1110425"/>
                  <a:pt x="11468004" y="1646491"/>
                </a:cubicBezTo>
                <a:cubicBezTo>
                  <a:pt x="11410568" y="2067687"/>
                  <a:pt x="11333987" y="2469737"/>
                  <a:pt x="11219115" y="2871787"/>
                </a:cubicBezTo>
                <a:cubicBezTo>
                  <a:pt x="11142535" y="3120676"/>
                  <a:pt x="11008518" y="3331274"/>
                  <a:pt x="10817065" y="3503581"/>
                </a:cubicBezTo>
                <a:cubicBezTo>
                  <a:pt x="10740484" y="3561016"/>
                  <a:pt x="10663903" y="3618452"/>
                  <a:pt x="10587322" y="3675888"/>
                </a:cubicBezTo>
                <a:cubicBezTo>
                  <a:pt x="10472451" y="3752469"/>
                  <a:pt x="10357579" y="3809905"/>
                  <a:pt x="10242708" y="3886486"/>
                </a:cubicBezTo>
                <a:cubicBezTo>
                  <a:pt x="10146982" y="3943921"/>
                  <a:pt x="10051255" y="4020502"/>
                  <a:pt x="9955529" y="4116229"/>
                </a:cubicBezTo>
                <a:cubicBezTo>
                  <a:pt x="9840658" y="4250246"/>
                  <a:pt x="9821512" y="4384265"/>
                  <a:pt x="9917238" y="4537425"/>
                </a:cubicBezTo>
                <a:cubicBezTo>
                  <a:pt x="9955529" y="4614006"/>
                  <a:pt x="10012965" y="4690588"/>
                  <a:pt x="10070400" y="4748024"/>
                </a:cubicBezTo>
                <a:cubicBezTo>
                  <a:pt x="10185272" y="4882041"/>
                  <a:pt x="10319289" y="5016058"/>
                  <a:pt x="10434160" y="5150075"/>
                </a:cubicBezTo>
                <a:cubicBezTo>
                  <a:pt x="11027663" y="5781861"/>
                  <a:pt x="11142535" y="6777414"/>
                  <a:pt x="10951082" y="7466643"/>
                </a:cubicBezTo>
                <a:cubicBezTo>
                  <a:pt x="10874501" y="7753822"/>
                  <a:pt x="10778775" y="8041000"/>
                  <a:pt x="10663903" y="8309034"/>
                </a:cubicBezTo>
                <a:cubicBezTo>
                  <a:pt x="10587322" y="8500486"/>
                  <a:pt x="10510742" y="8691939"/>
                  <a:pt x="10434160" y="8883392"/>
                </a:cubicBezTo>
                <a:cubicBezTo>
                  <a:pt x="10319289" y="9266297"/>
                  <a:pt x="10280998" y="9668347"/>
                  <a:pt x="10280998" y="10070397"/>
                </a:cubicBezTo>
                <a:cubicBezTo>
                  <a:pt x="10280998" y="10185268"/>
                  <a:pt x="10280998" y="10300140"/>
                  <a:pt x="10280998" y="10415012"/>
                </a:cubicBezTo>
                <a:cubicBezTo>
                  <a:pt x="10223563" y="10415012"/>
                  <a:pt x="10185272" y="10415012"/>
                  <a:pt x="10127837" y="10415012"/>
                </a:cubicBezTo>
                <a:cubicBezTo>
                  <a:pt x="10127837" y="10261850"/>
                  <a:pt x="10127837" y="10108687"/>
                  <a:pt x="10127837" y="9955525"/>
                </a:cubicBezTo>
                <a:cubicBezTo>
                  <a:pt x="10127837" y="9610911"/>
                  <a:pt x="10166126" y="9247151"/>
                  <a:pt x="10242708" y="8921682"/>
                </a:cubicBezTo>
                <a:cubicBezTo>
                  <a:pt x="10319289" y="8653648"/>
                  <a:pt x="10395870" y="8385615"/>
                  <a:pt x="10491596" y="8117582"/>
                </a:cubicBezTo>
                <a:cubicBezTo>
                  <a:pt x="10587322" y="7849548"/>
                  <a:pt x="10644758" y="7581515"/>
                  <a:pt x="10683048" y="7294336"/>
                </a:cubicBezTo>
                <a:cubicBezTo>
                  <a:pt x="10721339" y="6968867"/>
                  <a:pt x="10702194" y="6643397"/>
                  <a:pt x="10587322" y="6337073"/>
                </a:cubicBezTo>
                <a:cubicBezTo>
                  <a:pt x="10434160" y="5858442"/>
                  <a:pt x="10204417" y="5437246"/>
                  <a:pt x="9898093" y="5092638"/>
                </a:cubicBezTo>
                <a:cubicBezTo>
                  <a:pt x="9783221" y="4958623"/>
                  <a:pt x="9649205" y="4824605"/>
                  <a:pt x="9553479" y="4671442"/>
                </a:cubicBezTo>
                <a:cubicBezTo>
                  <a:pt x="9496043" y="4594862"/>
                  <a:pt x="9457753" y="4518281"/>
                  <a:pt x="9419462" y="4422553"/>
                </a:cubicBezTo>
                <a:cubicBezTo>
                  <a:pt x="9381172" y="4307682"/>
                  <a:pt x="9400316" y="4211957"/>
                  <a:pt x="9457753" y="4116229"/>
                </a:cubicBezTo>
                <a:cubicBezTo>
                  <a:pt x="9496043" y="4058793"/>
                  <a:pt x="9534333" y="4001358"/>
                  <a:pt x="9591769" y="3963067"/>
                </a:cubicBezTo>
                <a:cubicBezTo>
                  <a:pt x="9706641" y="3867340"/>
                  <a:pt x="9840658" y="3790760"/>
                  <a:pt x="9955529" y="3714179"/>
                </a:cubicBezTo>
                <a:cubicBezTo>
                  <a:pt x="10089546" y="3637597"/>
                  <a:pt x="10242708" y="3561016"/>
                  <a:pt x="10376725" y="3465290"/>
                </a:cubicBezTo>
                <a:cubicBezTo>
                  <a:pt x="10663903" y="3292983"/>
                  <a:pt x="10855356" y="3024949"/>
                  <a:pt x="10951082" y="2661190"/>
                </a:cubicBezTo>
                <a:cubicBezTo>
                  <a:pt x="11046808" y="2316575"/>
                  <a:pt x="11104244" y="1971961"/>
                  <a:pt x="11161680" y="1627346"/>
                </a:cubicBezTo>
                <a:cubicBezTo>
                  <a:pt x="11238261" y="1091280"/>
                  <a:pt x="11333987" y="555213"/>
                  <a:pt x="11410568" y="38291"/>
                </a:cubicBezTo>
                <a:close/>
                <a:moveTo>
                  <a:pt x="6203064" y="38291"/>
                </a:moveTo>
                <a:cubicBezTo>
                  <a:pt x="6509389" y="38291"/>
                  <a:pt x="6796567" y="38291"/>
                  <a:pt x="7102891" y="38291"/>
                </a:cubicBezTo>
                <a:cubicBezTo>
                  <a:pt x="7026311" y="114872"/>
                  <a:pt x="6949729" y="210598"/>
                  <a:pt x="6892294" y="287179"/>
                </a:cubicBezTo>
                <a:cubicBezTo>
                  <a:pt x="6758277" y="459487"/>
                  <a:pt x="6643406" y="650939"/>
                  <a:pt x="6566823" y="861537"/>
                </a:cubicBezTo>
                <a:cubicBezTo>
                  <a:pt x="6451952" y="1129570"/>
                  <a:pt x="6375372" y="1416748"/>
                  <a:pt x="6317935" y="1703927"/>
                </a:cubicBezTo>
                <a:cubicBezTo>
                  <a:pt x="6241355" y="2067687"/>
                  <a:pt x="6088192" y="2374011"/>
                  <a:pt x="5858449" y="2622899"/>
                </a:cubicBezTo>
                <a:cubicBezTo>
                  <a:pt x="5762724" y="2718625"/>
                  <a:pt x="5686145" y="2833497"/>
                  <a:pt x="5590418" y="2929223"/>
                </a:cubicBezTo>
                <a:cubicBezTo>
                  <a:pt x="5437257" y="3101530"/>
                  <a:pt x="5303240" y="3273838"/>
                  <a:pt x="5188368" y="3465290"/>
                </a:cubicBezTo>
                <a:cubicBezTo>
                  <a:pt x="4996916" y="3829050"/>
                  <a:pt x="4977771" y="4192811"/>
                  <a:pt x="5130932" y="4575717"/>
                </a:cubicBezTo>
                <a:cubicBezTo>
                  <a:pt x="5226660" y="4786315"/>
                  <a:pt x="5341530" y="4977767"/>
                  <a:pt x="5475548" y="5150075"/>
                </a:cubicBezTo>
                <a:cubicBezTo>
                  <a:pt x="5686145" y="5418101"/>
                  <a:pt x="5896741" y="5666989"/>
                  <a:pt x="6126483" y="5915878"/>
                </a:cubicBezTo>
                <a:cubicBezTo>
                  <a:pt x="6624260" y="6451945"/>
                  <a:pt x="7160328" y="6911431"/>
                  <a:pt x="7772971" y="7256045"/>
                </a:cubicBezTo>
                <a:cubicBezTo>
                  <a:pt x="7868697" y="7313481"/>
                  <a:pt x="7983570" y="7390062"/>
                  <a:pt x="8079296" y="7447498"/>
                </a:cubicBezTo>
                <a:cubicBezTo>
                  <a:pt x="8423910" y="7715531"/>
                  <a:pt x="8615363" y="8098436"/>
                  <a:pt x="8672798" y="8596213"/>
                </a:cubicBezTo>
                <a:cubicBezTo>
                  <a:pt x="8691944" y="8768520"/>
                  <a:pt x="8691944" y="8959972"/>
                  <a:pt x="8691944" y="9151425"/>
                </a:cubicBezTo>
                <a:cubicBezTo>
                  <a:pt x="8691944" y="9572620"/>
                  <a:pt x="8711088" y="9993816"/>
                  <a:pt x="8749379" y="10415012"/>
                </a:cubicBezTo>
                <a:cubicBezTo>
                  <a:pt x="8711088" y="10415012"/>
                  <a:pt x="8653653" y="10415012"/>
                  <a:pt x="8615363" y="10415012"/>
                </a:cubicBezTo>
                <a:cubicBezTo>
                  <a:pt x="8615363" y="10376721"/>
                  <a:pt x="8615363" y="10357576"/>
                  <a:pt x="8615363" y="10319285"/>
                </a:cubicBezTo>
                <a:cubicBezTo>
                  <a:pt x="8596217" y="10032107"/>
                  <a:pt x="8596217" y="9725782"/>
                  <a:pt x="8577072" y="9438603"/>
                </a:cubicBezTo>
                <a:cubicBezTo>
                  <a:pt x="8577072" y="9228006"/>
                  <a:pt x="8557928" y="9036553"/>
                  <a:pt x="8557928" y="8825956"/>
                </a:cubicBezTo>
                <a:cubicBezTo>
                  <a:pt x="8519636" y="8423905"/>
                  <a:pt x="8385620" y="8079291"/>
                  <a:pt x="8155877" y="7811257"/>
                </a:cubicBezTo>
                <a:cubicBezTo>
                  <a:pt x="8002715" y="7638950"/>
                  <a:pt x="7849552" y="7524078"/>
                  <a:pt x="7658102" y="7428352"/>
                </a:cubicBezTo>
                <a:cubicBezTo>
                  <a:pt x="7275197" y="7217755"/>
                  <a:pt x="6930583" y="6949721"/>
                  <a:pt x="6585970" y="6643397"/>
                </a:cubicBezTo>
                <a:cubicBezTo>
                  <a:pt x="6279646" y="6375363"/>
                  <a:pt x="5992466" y="6069040"/>
                  <a:pt x="5724435" y="5762715"/>
                </a:cubicBezTo>
                <a:cubicBezTo>
                  <a:pt x="5552128" y="5571263"/>
                  <a:pt x="5379820" y="5360665"/>
                  <a:pt x="5226660" y="5150075"/>
                </a:cubicBezTo>
                <a:cubicBezTo>
                  <a:pt x="5092642" y="4977767"/>
                  <a:pt x="4996916" y="4767170"/>
                  <a:pt x="4920335" y="4556572"/>
                </a:cubicBezTo>
                <a:cubicBezTo>
                  <a:pt x="4805464" y="4211957"/>
                  <a:pt x="4824610" y="3886487"/>
                  <a:pt x="4977771" y="3561016"/>
                </a:cubicBezTo>
                <a:cubicBezTo>
                  <a:pt x="5035206" y="3427000"/>
                  <a:pt x="5111789" y="3312128"/>
                  <a:pt x="5188368" y="3197257"/>
                </a:cubicBezTo>
                <a:cubicBezTo>
                  <a:pt x="5303240" y="3024949"/>
                  <a:pt x="5418111" y="2871787"/>
                  <a:pt x="5532984" y="2699480"/>
                </a:cubicBezTo>
                <a:cubicBezTo>
                  <a:pt x="5762724" y="2393156"/>
                  <a:pt x="5896741" y="2010251"/>
                  <a:pt x="5935030" y="1589057"/>
                </a:cubicBezTo>
                <a:cubicBezTo>
                  <a:pt x="5973321" y="1225297"/>
                  <a:pt x="6030756" y="861537"/>
                  <a:pt x="6107338" y="497777"/>
                </a:cubicBezTo>
                <a:cubicBezTo>
                  <a:pt x="6069047" y="344615"/>
                  <a:pt x="6107338" y="172308"/>
                  <a:pt x="6203064" y="38291"/>
                </a:cubicBezTo>
                <a:close/>
                <a:moveTo>
                  <a:pt x="8845105" y="38291"/>
                </a:moveTo>
                <a:cubicBezTo>
                  <a:pt x="8979122" y="38291"/>
                  <a:pt x="9093993" y="38291"/>
                  <a:pt x="9228010" y="38291"/>
                </a:cubicBezTo>
                <a:cubicBezTo>
                  <a:pt x="9036558" y="478632"/>
                  <a:pt x="8825959" y="899827"/>
                  <a:pt x="8596217" y="1282731"/>
                </a:cubicBezTo>
                <a:cubicBezTo>
                  <a:pt x="8404764" y="1589056"/>
                  <a:pt x="8194166" y="1876234"/>
                  <a:pt x="8002715" y="2163413"/>
                </a:cubicBezTo>
                <a:cubicBezTo>
                  <a:pt x="7772971" y="2527173"/>
                  <a:pt x="7466651" y="2814352"/>
                  <a:pt x="7122035" y="3024949"/>
                </a:cubicBezTo>
                <a:cubicBezTo>
                  <a:pt x="6930583" y="3139821"/>
                  <a:pt x="6758275" y="3254692"/>
                  <a:pt x="6566823" y="3369564"/>
                </a:cubicBezTo>
                <a:cubicBezTo>
                  <a:pt x="6471097" y="3446145"/>
                  <a:pt x="6375370" y="3522726"/>
                  <a:pt x="6298790" y="3637596"/>
                </a:cubicBezTo>
                <a:cubicBezTo>
                  <a:pt x="6183918" y="3790760"/>
                  <a:pt x="6126482" y="3982212"/>
                  <a:pt x="6164774" y="4192811"/>
                </a:cubicBezTo>
                <a:cubicBezTo>
                  <a:pt x="6164774" y="4250246"/>
                  <a:pt x="6183918" y="4307682"/>
                  <a:pt x="6203064" y="4365118"/>
                </a:cubicBezTo>
                <a:cubicBezTo>
                  <a:pt x="6241353" y="4518281"/>
                  <a:pt x="6317935" y="4671442"/>
                  <a:pt x="6394516" y="4805460"/>
                </a:cubicBezTo>
                <a:cubicBezTo>
                  <a:pt x="6547678" y="5092638"/>
                  <a:pt x="6758275" y="5341520"/>
                  <a:pt x="6968875" y="5571263"/>
                </a:cubicBezTo>
                <a:cubicBezTo>
                  <a:pt x="7409214" y="5992459"/>
                  <a:pt x="7849552" y="6413654"/>
                  <a:pt x="8347328" y="6758268"/>
                </a:cubicBezTo>
                <a:cubicBezTo>
                  <a:pt x="8481345" y="6853995"/>
                  <a:pt x="8615363" y="6968867"/>
                  <a:pt x="8749379" y="7083738"/>
                </a:cubicBezTo>
                <a:cubicBezTo>
                  <a:pt x="8959976" y="7294336"/>
                  <a:pt x="9093993" y="7543224"/>
                  <a:pt x="9132284" y="7868694"/>
                </a:cubicBezTo>
                <a:cubicBezTo>
                  <a:pt x="9151429" y="8021855"/>
                  <a:pt x="9151429" y="8175017"/>
                  <a:pt x="9132284" y="8328179"/>
                </a:cubicBezTo>
                <a:cubicBezTo>
                  <a:pt x="9074848" y="8845101"/>
                  <a:pt x="9074848" y="9362023"/>
                  <a:pt x="9113138" y="9898090"/>
                </a:cubicBezTo>
                <a:cubicBezTo>
                  <a:pt x="9132284" y="10070397"/>
                  <a:pt x="9132284" y="10242704"/>
                  <a:pt x="9132284" y="10415012"/>
                </a:cubicBezTo>
                <a:cubicBezTo>
                  <a:pt x="9093993" y="10415012"/>
                  <a:pt x="9055702" y="10415012"/>
                  <a:pt x="9017412" y="10415012"/>
                </a:cubicBezTo>
                <a:cubicBezTo>
                  <a:pt x="8998267" y="10223559"/>
                  <a:pt x="8998267" y="10032107"/>
                  <a:pt x="8979122" y="9840654"/>
                </a:cubicBezTo>
                <a:cubicBezTo>
                  <a:pt x="8959976" y="9476894"/>
                  <a:pt x="8940831" y="9113135"/>
                  <a:pt x="8959976" y="8768520"/>
                </a:cubicBezTo>
                <a:cubicBezTo>
                  <a:pt x="8979122" y="8596213"/>
                  <a:pt x="8979122" y="8423905"/>
                  <a:pt x="8979122" y="8251599"/>
                </a:cubicBezTo>
                <a:cubicBezTo>
                  <a:pt x="8979122" y="7811257"/>
                  <a:pt x="8845105" y="7447498"/>
                  <a:pt x="8557926" y="7179464"/>
                </a:cubicBezTo>
                <a:cubicBezTo>
                  <a:pt x="8443055" y="7064593"/>
                  <a:pt x="8309039" y="6968867"/>
                  <a:pt x="8175021" y="6892285"/>
                </a:cubicBezTo>
                <a:cubicBezTo>
                  <a:pt x="7926133" y="6719978"/>
                  <a:pt x="7696394" y="6566816"/>
                  <a:pt x="7466651" y="6356218"/>
                </a:cubicBezTo>
                <a:cubicBezTo>
                  <a:pt x="7217763" y="6145621"/>
                  <a:pt x="6968875" y="5935023"/>
                  <a:pt x="6739130" y="5686135"/>
                </a:cubicBezTo>
                <a:cubicBezTo>
                  <a:pt x="6451952" y="5398956"/>
                  <a:pt x="6203064" y="5073492"/>
                  <a:pt x="5992465" y="4709733"/>
                </a:cubicBezTo>
                <a:cubicBezTo>
                  <a:pt x="5915884" y="4556572"/>
                  <a:pt x="5839304" y="4384264"/>
                  <a:pt x="5801013" y="4211955"/>
                </a:cubicBezTo>
                <a:cubicBezTo>
                  <a:pt x="5762724" y="3982212"/>
                  <a:pt x="5801013" y="3771614"/>
                  <a:pt x="5915884" y="3599307"/>
                </a:cubicBezTo>
                <a:cubicBezTo>
                  <a:pt x="5954175" y="3541870"/>
                  <a:pt x="5992465" y="3503581"/>
                  <a:pt x="6030756" y="3465290"/>
                </a:cubicBezTo>
                <a:cubicBezTo>
                  <a:pt x="6145627" y="3331274"/>
                  <a:pt x="6298790" y="3235547"/>
                  <a:pt x="6432806" y="3120676"/>
                </a:cubicBezTo>
                <a:cubicBezTo>
                  <a:pt x="6605114" y="3005804"/>
                  <a:pt x="6777422" y="2890933"/>
                  <a:pt x="6949729" y="2776061"/>
                </a:cubicBezTo>
                <a:cubicBezTo>
                  <a:pt x="7198617" y="2603754"/>
                  <a:pt x="7409214" y="2374011"/>
                  <a:pt x="7562375" y="2067687"/>
                </a:cubicBezTo>
                <a:cubicBezTo>
                  <a:pt x="7753827" y="1703927"/>
                  <a:pt x="7983570" y="1378458"/>
                  <a:pt x="8213312" y="1052988"/>
                </a:cubicBezTo>
                <a:cubicBezTo>
                  <a:pt x="8423909" y="765811"/>
                  <a:pt x="8615363" y="440341"/>
                  <a:pt x="8787669" y="114872"/>
                </a:cubicBezTo>
                <a:cubicBezTo>
                  <a:pt x="8825959" y="76582"/>
                  <a:pt x="8845105" y="57436"/>
                  <a:pt x="8845105" y="38291"/>
                </a:cubicBezTo>
                <a:close/>
                <a:moveTo>
                  <a:pt x="9534334" y="38290"/>
                </a:moveTo>
                <a:cubicBezTo>
                  <a:pt x="9630061" y="38290"/>
                  <a:pt x="9706642" y="38290"/>
                  <a:pt x="9802368" y="38290"/>
                </a:cubicBezTo>
                <a:cubicBezTo>
                  <a:pt x="9802368" y="57435"/>
                  <a:pt x="9802368" y="76581"/>
                  <a:pt x="9783223" y="95726"/>
                </a:cubicBezTo>
                <a:cubicBezTo>
                  <a:pt x="9649206" y="516921"/>
                  <a:pt x="9496044" y="938117"/>
                  <a:pt x="9342882" y="1340167"/>
                </a:cubicBezTo>
                <a:cubicBezTo>
                  <a:pt x="9266301" y="1531620"/>
                  <a:pt x="9189720" y="1703927"/>
                  <a:pt x="9093994" y="1876234"/>
                </a:cubicBezTo>
                <a:cubicBezTo>
                  <a:pt x="8883396" y="2201704"/>
                  <a:pt x="8634509" y="2488881"/>
                  <a:pt x="8366474" y="2737770"/>
                </a:cubicBezTo>
                <a:cubicBezTo>
                  <a:pt x="8060151" y="3005803"/>
                  <a:pt x="7772971" y="3235546"/>
                  <a:pt x="7447505" y="3465289"/>
                </a:cubicBezTo>
                <a:cubicBezTo>
                  <a:pt x="7313490" y="3561015"/>
                  <a:pt x="7160328" y="3656742"/>
                  <a:pt x="7045456" y="3809904"/>
                </a:cubicBezTo>
                <a:cubicBezTo>
                  <a:pt x="6911439" y="3963067"/>
                  <a:pt x="6873148" y="4154519"/>
                  <a:pt x="6930585" y="4365118"/>
                </a:cubicBezTo>
                <a:cubicBezTo>
                  <a:pt x="6968875" y="4479990"/>
                  <a:pt x="7007165" y="4594860"/>
                  <a:pt x="7045456" y="4709733"/>
                </a:cubicBezTo>
                <a:cubicBezTo>
                  <a:pt x="7179471" y="4977767"/>
                  <a:pt x="7351779" y="5226651"/>
                  <a:pt x="7543233" y="5437246"/>
                </a:cubicBezTo>
                <a:cubicBezTo>
                  <a:pt x="7964424" y="5858442"/>
                  <a:pt x="8366474" y="6279637"/>
                  <a:pt x="8825960" y="6624252"/>
                </a:cubicBezTo>
                <a:cubicBezTo>
                  <a:pt x="8979123" y="6739123"/>
                  <a:pt x="9132285" y="6892285"/>
                  <a:pt x="9247156" y="7064593"/>
                </a:cubicBezTo>
                <a:cubicBezTo>
                  <a:pt x="9381173" y="7256045"/>
                  <a:pt x="9457754" y="7466643"/>
                  <a:pt x="9457754" y="7715531"/>
                </a:cubicBezTo>
                <a:cubicBezTo>
                  <a:pt x="9457754" y="7887839"/>
                  <a:pt x="9438608" y="8060146"/>
                  <a:pt x="9419463" y="8232453"/>
                </a:cubicBezTo>
                <a:cubicBezTo>
                  <a:pt x="9342882" y="8672793"/>
                  <a:pt x="9342882" y="9132280"/>
                  <a:pt x="9362028" y="9591766"/>
                </a:cubicBezTo>
                <a:cubicBezTo>
                  <a:pt x="9323737" y="9859799"/>
                  <a:pt x="9342882" y="10127833"/>
                  <a:pt x="9362028" y="10415012"/>
                </a:cubicBezTo>
                <a:cubicBezTo>
                  <a:pt x="9323737" y="10415012"/>
                  <a:pt x="9285446" y="10415012"/>
                  <a:pt x="9247156" y="10415012"/>
                </a:cubicBezTo>
                <a:cubicBezTo>
                  <a:pt x="9228011" y="10146978"/>
                  <a:pt x="9208865" y="9859799"/>
                  <a:pt x="9208865" y="9591766"/>
                </a:cubicBezTo>
                <a:cubicBezTo>
                  <a:pt x="9189720" y="9285441"/>
                  <a:pt x="9189720" y="8998263"/>
                  <a:pt x="9208865" y="8691939"/>
                </a:cubicBezTo>
                <a:cubicBezTo>
                  <a:pt x="9228011" y="8481341"/>
                  <a:pt x="9247156" y="8251599"/>
                  <a:pt x="9266301" y="8041000"/>
                </a:cubicBezTo>
                <a:cubicBezTo>
                  <a:pt x="9304591" y="7658095"/>
                  <a:pt x="9189720" y="7332626"/>
                  <a:pt x="8959977" y="7064593"/>
                </a:cubicBezTo>
                <a:cubicBezTo>
                  <a:pt x="8825960" y="6911431"/>
                  <a:pt x="8672798" y="6777414"/>
                  <a:pt x="8519636" y="6662542"/>
                </a:cubicBezTo>
                <a:cubicBezTo>
                  <a:pt x="8309039" y="6509380"/>
                  <a:pt x="8098442" y="6337073"/>
                  <a:pt x="7906989" y="6164766"/>
                </a:cubicBezTo>
                <a:cubicBezTo>
                  <a:pt x="7677248" y="5954168"/>
                  <a:pt x="7447505" y="5743570"/>
                  <a:pt x="7217763" y="5513827"/>
                </a:cubicBezTo>
                <a:cubicBezTo>
                  <a:pt x="6968875" y="5264939"/>
                  <a:pt x="6777423" y="4977767"/>
                  <a:pt x="6624260" y="4652296"/>
                </a:cubicBezTo>
                <a:cubicBezTo>
                  <a:pt x="6566824" y="4518280"/>
                  <a:pt x="6509389" y="4384263"/>
                  <a:pt x="6490243" y="4211955"/>
                </a:cubicBezTo>
                <a:cubicBezTo>
                  <a:pt x="6471097" y="4058793"/>
                  <a:pt x="6509389" y="3924776"/>
                  <a:pt x="6585970" y="3790760"/>
                </a:cubicBezTo>
                <a:cubicBezTo>
                  <a:pt x="6643406" y="3695033"/>
                  <a:pt x="6719986" y="3618451"/>
                  <a:pt x="6815714" y="3541870"/>
                </a:cubicBezTo>
                <a:cubicBezTo>
                  <a:pt x="6930585" y="3465289"/>
                  <a:pt x="7045456" y="3369563"/>
                  <a:pt x="7179471" y="3292982"/>
                </a:cubicBezTo>
                <a:cubicBezTo>
                  <a:pt x="7619811" y="3024948"/>
                  <a:pt x="8041005" y="2680334"/>
                  <a:pt x="8385620" y="2239994"/>
                </a:cubicBezTo>
                <a:cubicBezTo>
                  <a:pt x="8577072" y="1971960"/>
                  <a:pt x="8787670" y="1723072"/>
                  <a:pt x="8940832" y="1416748"/>
                </a:cubicBezTo>
                <a:cubicBezTo>
                  <a:pt x="9170575" y="976407"/>
                  <a:pt x="9362028" y="516921"/>
                  <a:pt x="9534334" y="38290"/>
                </a:cubicBezTo>
                <a:close/>
                <a:moveTo>
                  <a:pt x="12827317" y="38290"/>
                </a:moveTo>
                <a:cubicBezTo>
                  <a:pt x="12903898" y="38290"/>
                  <a:pt x="12999625" y="38290"/>
                  <a:pt x="13076206" y="38290"/>
                </a:cubicBezTo>
                <a:cubicBezTo>
                  <a:pt x="13037915" y="344613"/>
                  <a:pt x="13018770" y="670083"/>
                  <a:pt x="12980480" y="976407"/>
                </a:cubicBezTo>
                <a:cubicBezTo>
                  <a:pt x="12942188" y="1340166"/>
                  <a:pt x="12903898" y="1684781"/>
                  <a:pt x="12865607" y="2048541"/>
                </a:cubicBezTo>
                <a:cubicBezTo>
                  <a:pt x="12808172" y="2431446"/>
                  <a:pt x="12693301" y="2795205"/>
                  <a:pt x="12597575" y="3178110"/>
                </a:cubicBezTo>
                <a:cubicBezTo>
                  <a:pt x="12559283" y="3350418"/>
                  <a:pt x="12520993" y="3503580"/>
                  <a:pt x="12482702" y="3675887"/>
                </a:cubicBezTo>
                <a:cubicBezTo>
                  <a:pt x="12463557" y="3848194"/>
                  <a:pt x="12501848" y="4001357"/>
                  <a:pt x="12578428" y="4135374"/>
                </a:cubicBezTo>
                <a:cubicBezTo>
                  <a:pt x="12616720" y="4192810"/>
                  <a:pt x="12655010" y="4269390"/>
                  <a:pt x="12712446" y="4326827"/>
                </a:cubicBezTo>
                <a:cubicBezTo>
                  <a:pt x="12846462" y="4518280"/>
                  <a:pt x="12942188" y="4728877"/>
                  <a:pt x="12980480" y="4958621"/>
                </a:cubicBezTo>
                <a:cubicBezTo>
                  <a:pt x="12999625" y="5073492"/>
                  <a:pt x="13018770" y="5207508"/>
                  <a:pt x="13037915" y="5322375"/>
                </a:cubicBezTo>
                <a:cubicBezTo>
                  <a:pt x="13076206" y="5628699"/>
                  <a:pt x="13076206" y="5954168"/>
                  <a:pt x="13057059" y="6260492"/>
                </a:cubicBezTo>
                <a:cubicBezTo>
                  <a:pt x="13037915" y="6719978"/>
                  <a:pt x="12923043" y="7141173"/>
                  <a:pt x="12731591" y="7524078"/>
                </a:cubicBezTo>
                <a:cubicBezTo>
                  <a:pt x="12463557" y="8060146"/>
                  <a:pt x="12195524" y="8596213"/>
                  <a:pt x="11908345" y="9113135"/>
                </a:cubicBezTo>
                <a:cubicBezTo>
                  <a:pt x="11774328" y="9381168"/>
                  <a:pt x="11659457" y="9687492"/>
                  <a:pt x="11602021" y="10012961"/>
                </a:cubicBezTo>
                <a:cubicBezTo>
                  <a:pt x="11602021" y="10146978"/>
                  <a:pt x="11602021" y="10280995"/>
                  <a:pt x="11582876" y="10415012"/>
                </a:cubicBezTo>
                <a:cubicBezTo>
                  <a:pt x="11487150" y="10415012"/>
                  <a:pt x="11391423" y="10415012"/>
                  <a:pt x="11295697" y="10415012"/>
                </a:cubicBezTo>
                <a:cubicBezTo>
                  <a:pt x="11295697" y="10185268"/>
                  <a:pt x="11314842" y="9974671"/>
                  <a:pt x="11353133" y="9744928"/>
                </a:cubicBezTo>
                <a:cubicBezTo>
                  <a:pt x="11410568" y="9438603"/>
                  <a:pt x="11544585" y="9151425"/>
                  <a:pt x="11697747" y="8902536"/>
                </a:cubicBezTo>
                <a:cubicBezTo>
                  <a:pt x="11965781" y="8423905"/>
                  <a:pt x="12233815" y="7926129"/>
                  <a:pt x="12482702" y="7447498"/>
                </a:cubicBezTo>
                <a:cubicBezTo>
                  <a:pt x="12655010" y="7122028"/>
                  <a:pt x="12769881" y="6758268"/>
                  <a:pt x="12808172" y="6375363"/>
                </a:cubicBezTo>
                <a:cubicBezTo>
                  <a:pt x="12827317" y="6088185"/>
                  <a:pt x="12808172" y="5820151"/>
                  <a:pt x="12789027" y="5532973"/>
                </a:cubicBezTo>
                <a:cubicBezTo>
                  <a:pt x="12769881" y="5092638"/>
                  <a:pt x="12616720" y="4728877"/>
                  <a:pt x="12348686" y="4422553"/>
                </a:cubicBezTo>
                <a:cubicBezTo>
                  <a:pt x="12310396" y="4384263"/>
                  <a:pt x="12272104" y="4326827"/>
                  <a:pt x="12252960" y="4288536"/>
                </a:cubicBezTo>
                <a:cubicBezTo>
                  <a:pt x="12195524" y="4192810"/>
                  <a:pt x="12157233" y="4077938"/>
                  <a:pt x="12157233" y="3963067"/>
                </a:cubicBezTo>
                <a:cubicBezTo>
                  <a:pt x="12157233" y="3867339"/>
                  <a:pt x="12176378" y="3790759"/>
                  <a:pt x="12195524" y="3695032"/>
                </a:cubicBezTo>
                <a:cubicBezTo>
                  <a:pt x="12252960" y="3503580"/>
                  <a:pt x="12310396" y="3312127"/>
                  <a:pt x="12367831" y="3120675"/>
                </a:cubicBezTo>
                <a:cubicBezTo>
                  <a:pt x="12463557" y="2776060"/>
                  <a:pt x="12559283" y="2450591"/>
                  <a:pt x="12616720" y="2086831"/>
                </a:cubicBezTo>
                <a:cubicBezTo>
                  <a:pt x="12674154" y="1665635"/>
                  <a:pt x="12712446" y="1244441"/>
                  <a:pt x="12750736" y="823245"/>
                </a:cubicBezTo>
                <a:cubicBezTo>
                  <a:pt x="12769881" y="555211"/>
                  <a:pt x="12808172" y="306324"/>
                  <a:pt x="12827317" y="38290"/>
                </a:cubicBezTo>
                <a:close/>
                <a:moveTo>
                  <a:pt x="9974675" y="38290"/>
                </a:moveTo>
                <a:cubicBezTo>
                  <a:pt x="10051256" y="38290"/>
                  <a:pt x="10146982" y="38290"/>
                  <a:pt x="10223564" y="38290"/>
                </a:cubicBezTo>
                <a:cubicBezTo>
                  <a:pt x="10223564" y="57435"/>
                  <a:pt x="10223564" y="76581"/>
                  <a:pt x="10223564" y="95726"/>
                </a:cubicBezTo>
                <a:cubicBezTo>
                  <a:pt x="10166127" y="306324"/>
                  <a:pt x="10127837" y="516921"/>
                  <a:pt x="10070401" y="708374"/>
                </a:cubicBezTo>
                <a:cubicBezTo>
                  <a:pt x="9955530" y="1110424"/>
                  <a:pt x="9859804" y="1512474"/>
                  <a:pt x="9725787" y="1914525"/>
                </a:cubicBezTo>
                <a:cubicBezTo>
                  <a:pt x="9630060" y="2201703"/>
                  <a:pt x="9476899" y="2450591"/>
                  <a:pt x="9266301" y="2622898"/>
                </a:cubicBezTo>
                <a:cubicBezTo>
                  <a:pt x="9132284" y="2737770"/>
                  <a:pt x="9017412" y="2833497"/>
                  <a:pt x="8883396" y="2929222"/>
                </a:cubicBezTo>
                <a:cubicBezTo>
                  <a:pt x="8615363" y="3139820"/>
                  <a:pt x="8347328" y="3331273"/>
                  <a:pt x="8098440" y="3561015"/>
                </a:cubicBezTo>
                <a:cubicBezTo>
                  <a:pt x="7983570" y="3656742"/>
                  <a:pt x="7868697" y="3771613"/>
                  <a:pt x="7772971" y="3924776"/>
                </a:cubicBezTo>
                <a:cubicBezTo>
                  <a:pt x="7638958" y="4135374"/>
                  <a:pt x="7619811" y="4345972"/>
                  <a:pt x="7715535" y="4575716"/>
                </a:cubicBezTo>
                <a:cubicBezTo>
                  <a:pt x="7734681" y="4614006"/>
                  <a:pt x="7734681" y="4633152"/>
                  <a:pt x="7753827" y="4652296"/>
                </a:cubicBezTo>
                <a:cubicBezTo>
                  <a:pt x="7830408" y="4767169"/>
                  <a:pt x="7887843" y="4901185"/>
                  <a:pt x="7983570" y="5016058"/>
                </a:cubicBezTo>
                <a:cubicBezTo>
                  <a:pt x="8366474" y="5532973"/>
                  <a:pt x="8768524" y="6030749"/>
                  <a:pt x="9228010" y="6451945"/>
                </a:cubicBezTo>
                <a:cubicBezTo>
                  <a:pt x="9342882" y="6566816"/>
                  <a:pt x="9457754" y="6681688"/>
                  <a:pt x="9553480" y="6815705"/>
                </a:cubicBezTo>
                <a:cubicBezTo>
                  <a:pt x="9725787" y="7064593"/>
                  <a:pt x="9783222" y="7332626"/>
                  <a:pt x="9764077" y="7638950"/>
                </a:cubicBezTo>
                <a:cubicBezTo>
                  <a:pt x="9764077" y="7734677"/>
                  <a:pt x="9744932" y="7811257"/>
                  <a:pt x="9725787" y="7906983"/>
                </a:cubicBezTo>
                <a:cubicBezTo>
                  <a:pt x="9610915" y="8500486"/>
                  <a:pt x="9572625" y="9113135"/>
                  <a:pt x="9591770" y="9725782"/>
                </a:cubicBezTo>
                <a:cubicBezTo>
                  <a:pt x="9591770" y="9955525"/>
                  <a:pt x="9610915" y="10166124"/>
                  <a:pt x="9610915" y="10395866"/>
                </a:cubicBezTo>
                <a:cubicBezTo>
                  <a:pt x="9572625" y="10395866"/>
                  <a:pt x="9534334" y="10395866"/>
                  <a:pt x="9496043" y="10395866"/>
                </a:cubicBezTo>
                <a:cubicBezTo>
                  <a:pt x="9476899" y="9917235"/>
                  <a:pt x="9457754" y="9438603"/>
                  <a:pt x="9457754" y="8959972"/>
                </a:cubicBezTo>
                <a:cubicBezTo>
                  <a:pt x="9457754" y="8749375"/>
                  <a:pt x="9476899" y="8538777"/>
                  <a:pt x="9515189" y="8328179"/>
                </a:cubicBezTo>
                <a:cubicBezTo>
                  <a:pt x="9534334" y="8175017"/>
                  <a:pt x="9553480" y="8021855"/>
                  <a:pt x="9572625" y="7868694"/>
                </a:cubicBezTo>
                <a:cubicBezTo>
                  <a:pt x="9630060" y="7466643"/>
                  <a:pt x="9534334" y="7122028"/>
                  <a:pt x="9285446" y="6834850"/>
                </a:cubicBezTo>
                <a:cubicBezTo>
                  <a:pt x="9247155" y="6777414"/>
                  <a:pt x="9208865" y="6739123"/>
                  <a:pt x="9151429" y="6700833"/>
                </a:cubicBezTo>
                <a:cubicBezTo>
                  <a:pt x="9055703" y="6605106"/>
                  <a:pt x="8959977" y="6528526"/>
                  <a:pt x="8864250" y="6451945"/>
                </a:cubicBezTo>
                <a:cubicBezTo>
                  <a:pt x="8519636" y="6145621"/>
                  <a:pt x="8194167" y="5801006"/>
                  <a:pt x="7887843" y="5456391"/>
                </a:cubicBezTo>
                <a:cubicBezTo>
                  <a:pt x="7715535" y="5284084"/>
                  <a:pt x="7581522" y="5092638"/>
                  <a:pt x="7447505" y="4882040"/>
                </a:cubicBezTo>
                <a:cubicBezTo>
                  <a:pt x="7370925" y="4748023"/>
                  <a:pt x="7294343" y="4594860"/>
                  <a:pt x="7256054" y="4441698"/>
                </a:cubicBezTo>
                <a:cubicBezTo>
                  <a:pt x="7217763" y="4250246"/>
                  <a:pt x="7236908" y="4077938"/>
                  <a:pt x="7351779" y="3924776"/>
                </a:cubicBezTo>
                <a:cubicBezTo>
                  <a:pt x="7409214" y="3848195"/>
                  <a:pt x="7485796" y="3752468"/>
                  <a:pt x="7562375" y="3695032"/>
                </a:cubicBezTo>
                <a:cubicBezTo>
                  <a:pt x="7811262" y="3484434"/>
                  <a:pt x="8060151" y="3273837"/>
                  <a:pt x="8309039" y="3082384"/>
                </a:cubicBezTo>
                <a:cubicBezTo>
                  <a:pt x="8538782" y="2910077"/>
                  <a:pt x="8768524" y="2718624"/>
                  <a:pt x="8979122" y="2508027"/>
                </a:cubicBezTo>
                <a:cubicBezTo>
                  <a:pt x="9189720" y="2239993"/>
                  <a:pt x="9381172" y="1952814"/>
                  <a:pt x="9496043" y="1589056"/>
                </a:cubicBezTo>
                <a:cubicBezTo>
                  <a:pt x="9668351" y="1091279"/>
                  <a:pt x="9821513" y="593502"/>
                  <a:pt x="9974675" y="76581"/>
                </a:cubicBezTo>
                <a:cubicBezTo>
                  <a:pt x="9974675" y="76581"/>
                  <a:pt x="9974675" y="57435"/>
                  <a:pt x="9974675" y="38290"/>
                </a:cubicBezTo>
                <a:close/>
                <a:moveTo>
                  <a:pt x="10453306" y="38290"/>
                </a:moveTo>
                <a:cubicBezTo>
                  <a:pt x="10529888" y="38290"/>
                  <a:pt x="10625614" y="38290"/>
                  <a:pt x="10702195" y="38290"/>
                </a:cubicBezTo>
                <a:cubicBezTo>
                  <a:pt x="10702195" y="57435"/>
                  <a:pt x="10702195" y="76581"/>
                  <a:pt x="10702195" y="95726"/>
                </a:cubicBezTo>
                <a:cubicBezTo>
                  <a:pt x="10606469" y="516921"/>
                  <a:pt x="10529888" y="957262"/>
                  <a:pt x="10434161" y="1378457"/>
                </a:cubicBezTo>
                <a:cubicBezTo>
                  <a:pt x="10376726" y="1684781"/>
                  <a:pt x="10300144" y="2010250"/>
                  <a:pt x="10204418" y="2316574"/>
                </a:cubicBezTo>
                <a:cubicBezTo>
                  <a:pt x="10108692" y="2622898"/>
                  <a:pt x="9955530" y="2852641"/>
                  <a:pt x="9706642" y="3005803"/>
                </a:cubicBezTo>
                <a:cubicBezTo>
                  <a:pt x="9572625" y="3082384"/>
                  <a:pt x="9438608" y="3158965"/>
                  <a:pt x="9323737" y="3235546"/>
                </a:cubicBezTo>
                <a:cubicBezTo>
                  <a:pt x="9151429" y="3331273"/>
                  <a:pt x="8979123" y="3426999"/>
                  <a:pt x="8825960" y="3561015"/>
                </a:cubicBezTo>
                <a:cubicBezTo>
                  <a:pt x="8691944" y="3656742"/>
                  <a:pt x="8577072" y="3771613"/>
                  <a:pt x="8481347" y="3924776"/>
                </a:cubicBezTo>
                <a:cubicBezTo>
                  <a:pt x="8366474" y="4097084"/>
                  <a:pt x="8347329" y="4288536"/>
                  <a:pt x="8443055" y="4499135"/>
                </a:cubicBezTo>
                <a:cubicBezTo>
                  <a:pt x="8481347" y="4594860"/>
                  <a:pt x="8538782" y="4690587"/>
                  <a:pt x="8577072" y="4786314"/>
                </a:cubicBezTo>
                <a:cubicBezTo>
                  <a:pt x="8672798" y="4920330"/>
                  <a:pt x="8768524" y="5054347"/>
                  <a:pt x="8845106" y="5207508"/>
                </a:cubicBezTo>
                <a:cubicBezTo>
                  <a:pt x="9113139" y="5628699"/>
                  <a:pt x="9400317" y="6011604"/>
                  <a:pt x="9706642" y="6375363"/>
                </a:cubicBezTo>
                <a:cubicBezTo>
                  <a:pt x="9764078" y="6451945"/>
                  <a:pt x="9821513" y="6528526"/>
                  <a:pt x="9878949" y="6605106"/>
                </a:cubicBezTo>
                <a:cubicBezTo>
                  <a:pt x="10051256" y="6873140"/>
                  <a:pt x="10127838" y="7160319"/>
                  <a:pt x="10070401" y="7485789"/>
                </a:cubicBezTo>
                <a:cubicBezTo>
                  <a:pt x="10051256" y="7677241"/>
                  <a:pt x="10012966" y="7868694"/>
                  <a:pt x="9974675" y="8060146"/>
                </a:cubicBezTo>
                <a:cubicBezTo>
                  <a:pt x="9898094" y="8481341"/>
                  <a:pt x="9821513" y="8902536"/>
                  <a:pt x="9802368" y="9342877"/>
                </a:cubicBezTo>
                <a:cubicBezTo>
                  <a:pt x="9783222" y="9706637"/>
                  <a:pt x="9802368" y="10051252"/>
                  <a:pt x="9802368" y="10415012"/>
                </a:cubicBezTo>
                <a:cubicBezTo>
                  <a:pt x="9764078" y="10415012"/>
                  <a:pt x="9725787" y="10415012"/>
                  <a:pt x="9687496" y="10415012"/>
                </a:cubicBezTo>
                <a:cubicBezTo>
                  <a:pt x="9687496" y="10242704"/>
                  <a:pt x="9687496" y="10089542"/>
                  <a:pt x="9668351" y="9917235"/>
                </a:cubicBezTo>
                <a:cubicBezTo>
                  <a:pt x="9649206" y="9381168"/>
                  <a:pt x="9687496" y="8845101"/>
                  <a:pt x="9764078" y="8309034"/>
                </a:cubicBezTo>
                <a:cubicBezTo>
                  <a:pt x="9802368" y="8079291"/>
                  <a:pt x="9840659" y="7849548"/>
                  <a:pt x="9878949" y="7619805"/>
                </a:cubicBezTo>
                <a:cubicBezTo>
                  <a:pt x="9936385" y="7236900"/>
                  <a:pt x="9859804" y="6911431"/>
                  <a:pt x="9630061" y="6643397"/>
                </a:cubicBezTo>
                <a:cubicBezTo>
                  <a:pt x="9553480" y="6547671"/>
                  <a:pt x="9476899" y="6471090"/>
                  <a:pt x="9400317" y="6394509"/>
                </a:cubicBezTo>
                <a:cubicBezTo>
                  <a:pt x="8921686" y="5935023"/>
                  <a:pt x="8538782" y="5360665"/>
                  <a:pt x="8155877" y="4786314"/>
                </a:cubicBezTo>
                <a:cubicBezTo>
                  <a:pt x="8098442" y="4690587"/>
                  <a:pt x="8060151" y="4594860"/>
                  <a:pt x="8021861" y="4479990"/>
                </a:cubicBezTo>
                <a:cubicBezTo>
                  <a:pt x="7964424" y="4307681"/>
                  <a:pt x="7964424" y="4135374"/>
                  <a:pt x="8060151" y="3982211"/>
                </a:cubicBezTo>
                <a:cubicBezTo>
                  <a:pt x="8117586" y="3886485"/>
                  <a:pt x="8175023" y="3809904"/>
                  <a:pt x="8232458" y="3733323"/>
                </a:cubicBezTo>
                <a:cubicBezTo>
                  <a:pt x="8385620" y="3561015"/>
                  <a:pt x="8538782" y="3426999"/>
                  <a:pt x="8711089" y="3312126"/>
                </a:cubicBezTo>
                <a:cubicBezTo>
                  <a:pt x="8940832" y="3158965"/>
                  <a:pt x="9170575" y="3005803"/>
                  <a:pt x="9400317" y="2852641"/>
                </a:cubicBezTo>
                <a:cubicBezTo>
                  <a:pt x="9668351" y="2680334"/>
                  <a:pt x="9840659" y="2431446"/>
                  <a:pt x="9936385" y="2086831"/>
                </a:cubicBezTo>
                <a:cubicBezTo>
                  <a:pt x="10012966" y="1837943"/>
                  <a:pt x="10089547" y="1589055"/>
                  <a:pt x="10146983" y="1321021"/>
                </a:cubicBezTo>
                <a:cubicBezTo>
                  <a:pt x="10242709" y="899826"/>
                  <a:pt x="10357580" y="478630"/>
                  <a:pt x="10453306" y="38290"/>
                </a:cubicBezTo>
                <a:close/>
                <a:moveTo>
                  <a:pt x="5150076" y="38290"/>
                </a:moveTo>
                <a:cubicBezTo>
                  <a:pt x="5303240" y="38290"/>
                  <a:pt x="5456402" y="38290"/>
                  <a:pt x="5609562" y="38290"/>
                </a:cubicBezTo>
                <a:cubicBezTo>
                  <a:pt x="5609562" y="76581"/>
                  <a:pt x="5590418" y="134016"/>
                  <a:pt x="5590418" y="172307"/>
                </a:cubicBezTo>
                <a:cubicBezTo>
                  <a:pt x="5590418" y="344613"/>
                  <a:pt x="5590418" y="497775"/>
                  <a:pt x="5571272" y="670083"/>
                </a:cubicBezTo>
                <a:cubicBezTo>
                  <a:pt x="5552128" y="995552"/>
                  <a:pt x="5532983" y="1340166"/>
                  <a:pt x="5494692" y="1684781"/>
                </a:cubicBezTo>
                <a:cubicBezTo>
                  <a:pt x="5475546" y="2067686"/>
                  <a:pt x="5360674" y="2393155"/>
                  <a:pt x="5169222" y="2699479"/>
                </a:cubicBezTo>
                <a:cubicBezTo>
                  <a:pt x="5073496" y="2852641"/>
                  <a:pt x="4977769" y="3005803"/>
                  <a:pt x="4882044" y="3158965"/>
                </a:cubicBezTo>
                <a:cubicBezTo>
                  <a:pt x="4786317" y="3312126"/>
                  <a:pt x="4690591" y="3465289"/>
                  <a:pt x="4633156" y="3656741"/>
                </a:cubicBezTo>
                <a:cubicBezTo>
                  <a:pt x="4518284" y="3982211"/>
                  <a:pt x="4499138" y="4288536"/>
                  <a:pt x="4594864" y="4614006"/>
                </a:cubicBezTo>
                <a:cubicBezTo>
                  <a:pt x="4652301" y="4824604"/>
                  <a:pt x="4748027" y="4996911"/>
                  <a:pt x="4862898" y="5188365"/>
                </a:cubicBezTo>
                <a:cubicBezTo>
                  <a:pt x="4996915" y="5379810"/>
                  <a:pt x="5130932" y="5571263"/>
                  <a:pt x="5303240" y="5743570"/>
                </a:cubicBezTo>
                <a:cubicBezTo>
                  <a:pt x="5666999" y="6126475"/>
                  <a:pt x="5992465" y="6509380"/>
                  <a:pt x="6375370" y="6853995"/>
                </a:cubicBezTo>
                <a:cubicBezTo>
                  <a:pt x="6700840" y="7141173"/>
                  <a:pt x="7045455" y="7409207"/>
                  <a:pt x="7409214" y="7619805"/>
                </a:cubicBezTo>
                <a:cubicBezTo>
                  <a:pt x="7485796" y="7658095"/>
                  <a:pt x="7581522" y="7715531"/>
                  <a:pt x="7658102" y="7772967"/>
                </a:cubicBezTo>
                <a:cubicBezTo>
                  <a:pt x="8060150" y="8060146"/>
                  <a:pt x="8289893" y="8500486"/>
                  <a:pt x="8347328" y="9055698"/>
                </a:cubicBezTo>
                <a:cubicBezTo>
                  <a:pt x="8385620" y="9400313"/>
                  <a:pt x="8385620" y="9744928"/>
                  <a:pt x="8404764" y="10089542"/>
                </a:cubicBezTo>
                <a:cubicBezTo>
                  <a:pt x="8423909" y="10185268"/>
                  <a:pt x="8443055" y="10300140"/>
                  <a:pt x="8443055" y="10415012"/>
                </a:cubicBezTo>
                <a:cubicBezTo>
                  <a:pt x="8385620" y="10415012"/>
                  <a:pt x="8328183" y="10415012"/>
                  <a:pt x="8289893" y="10415012"/>
                </a:cubicBezTo>
                <a:cubicBezTo>
                  <a:pt x="8289893" y="10376721"/>
                  <a:pt x="8289893" y="10338430"/>
                  <a:pt x="8289893" y="10300140"/>
                </a:cubicBezTo>
                <a:cubicBezTo>
                  <a:pt x="8270748" y="9955525"/>
                  <a:pt x="8251602" y="9610911"/>
                  <a:pt x="8232458" y="9266297"/>
                </a:cubicBezTo>
                <a:cubicBezTo>
                  <a:pt x="8194166" y="8806810"/>
                  <a:pt x="8021859" y="8404760"/>
                  <a:pt x="7715535" y="8098436"/>
                </a:cubicBezTo>
                <a:cubicBezTo>
                  <a:pt x="7581522" y="7964420"/>
                  <a:pt x="7428360" y="7849548"/>
                  <a:pt x="7275197" y="7753822"/>
                </a:cubicBezTo>
                <a:cubicBezTo>
                  <a:pt x="6988020" y="7581515"/>
                  <a:pt x="6739132" y="7390062"/>
                  <a:pt x="6490243" y="7160319"/>
                </a:cubicBezTo>
                <a:cubicBezTo>
                  <a:pt x="6164774" y="6873140"/>
                  <a:pt x="5877595" y="6566816"/>
                  <a:pt x="5571272" y="6241347"/>
                </a:cubicBezTo>
                <a:cubicBezTo>
                  <a:pt x="5360674" y="6011604"/>
                  <a:pt x="5150076" y="5801006"/>
                  <a:pt x="4958624" y="5571263"/>
                </a:cubicBezTo>
                <a:cubicBezTo>
                  <a:pt x="4767172" y="5360665"/>
                  <a:pt x="4614010" y="5111783"/>
                  <a:pt x="4518284" y="4843750"/>
                </a:cubicBezTo>
                <a:cubicBezTo>
                  <a:pt x="4345977" y="4422553"/>
                  <a:pt x="4345977" y="4001357"/>
                  <a:pt x="4518284" y="3580161"/>
                </a:cubicBezTo>
                <a:cubicBezTo>
                  <a:pt x="4575720" y="3446143"/>
                  <a:pt x="4633156" y="3312126"/>
                  <a:pt x="4709737" y="3178110"/>
                </a:cubicBezTo>
                <a:cubicBezTo>
                  <a:pt x="4786317" y="3024948"/>
                  <a:pt x="4882044" y="2871786"/>
                  <a:pt x="4958624" y="2718624"/>
                </a:cubicBezTo>
                <a:cubicBezTo>
                  <a:pt x="5111787" y="2431446"/>
                  <a:pt x="5207513" y="2105976"/>
                  <a:pt x="5245803" y="1742216"/>
                </a:cubicBezTo>
                <a:cubicBezTo>
                  <a:pt x="5264948" y="1512473"/>
                  <a:pt x="5284094" y="1301876"/>
                  <a:pt x="5284094" y="1072134"/>
                </a:cubicBezTo>
                <a:cubicBezTo>
                  <a:pt x="5303240" y="823244"/>
                  <a:pt x="5284094" y="555211"/>
                  <a:pt x="5245803" y="306323"/>
                </a:cubicBezTo>
                <a:cubicBezTo>
                  <a:pt x="5169222" y="229742"/>
                  <a:pt x="5150076" y="134016"/>
                  <a:pt x="5150076" y="38290"/>
                </a:cubicBezTo>
                <a:close/>
                <a:moveTo>
                  <a:pt x="13593127" y="38289"/>
                </a:moveTo>
                <a:cubicBezTo>
                  <a:pt x="13631417" y="38289"/>
                  <a:pt x="13688853" y="38289"/>
                  <a:pt x="13727143" y="38289"/>
                </a:cubicBezTo>
                <a:cubicBezTo>
                  <a:pt x="13727143" y="191452"/>
                  <a:pt x="13727143" y="363758"/>
                  <a:pt x="13727143" y="516920"/>
                </a:cubicBezTo>
                <a:cubicBezTo>
                  <a:pt x="13727143" y="1263585"/>
                  <a:pt x="13688853" y="2029395"/>
                  <a:pt x="13573982" y="2776060"/>
                </a:cubicBezTo>
                <a:cubicBezTo>
                  <a:pt x="13535691" y="2967513"/>
                  <a:pt x="13516546" y="3158965"/>
                  <a:pt x="13535691" y="3350418"/>
                </a:cubicBezTo>
                <a:cubicBezTo>
                  <a:pt x="13535691" y="3541870"/>
                  <a:pt x="13593127" y="3733323"/>
                  <a:pt x="13650563" y="3905631"/>
                </a:cubicBezTo>
                <a:cubicBezTo>
                  <a:pt x="13746289" y="4231100"/>
                  <a:pt x="13822869" y="4575716"/>
                  <a:pt x="13822869" y="4920330"/>
                </a:cubicBezTo>
                <a:cubicBezTo>
                  <a:pt x="13822869" y="5207508"/>
                  <a:pt x="13822869" y="5494683"/>
                  <a:pt x="13822869" y="5762716"/>
                </a:cubicBezTo>
                <a:cubicBezTo>
                  <a:pt x="13803724" y="6183912"/>
                  <a:pt x="13765434" y="6624253"/>
                  <a:pt x="13707998" y="7045448"/>
                </a:cubicBezTo>
                <a:cubicBezTo>
                  <a:pt x="13631417" y="7524079"/>
                  <a:pt x="13516546" y="7983566"/>
                  <a:pt x="13382529" y="8423906"/>
                </a:cubicBezTo>
                <a:cubicBezTo>
                  <a:pt x="13267658" y="8825957"/>
                  <a:pt x="13171932" y="9228007"/>
                  <a:pt x="13057059" y="9630057"/>
                </a:cubicBezTo>
                <a:cubicBezTo>
                  <a:pt x="12961333" y="9878946"/>
                  <a:pt x="12942188" y="10146979"/>
                  <a:pt x="12942188" y="10415013"/>
                </a:cubicBezTo>
                <a:cubicBezTo>
                  <a:pt x="12827317" y="10415013"/>
                  <a:pt x="12693301" y="10415013"/>
                  <a:pt x="12578428" y="10415013"/>
                </a:cubicBezTo>
                <a:cubicBezTo>
                  <a:pt x="12578428" y="10357577"/>
                  <a:pt x="12578428" y="10280996"/>
                  <a:pt x="12597574" y="10223560"/>
                </a:cubicBezTo>
                <a:cubicBezTo>
                  <a:pt x="12635864" y="9878946"/>
                  <a:pt x="12712446" y="9534331"/>
                  <a:pt x="12827317" y="9208862"/>
                </a:cubicBezTo>
                <a:cubicBezTo>
                  <a:pt x="12961333" y="8825957"/>
                  <a:pt x="13095351" y="8443052"/>
                  <a:pt x="13229367" y="8060147"/>
                </a:cubicBezTo>
                <a:cubicBezTo>
                  <a:pt x="13363384" y="7658096"/>
                  <a:pt x="13478256" y="7256046"/>
                  <a:pt x="13554837" y="6834851"/>
                </a:cubicBezTo>
                <a:cubicBezTo>
                  <a:pt x="13650563" y="6260493"/>
                  <a:pt x="13650563" y="5686136"/>
                  <a:pt x="13650563" y="5111782"/>
                </a:cubicBezTo>
                <a:cubicBezTo>
                  <a:pt x="13650563" y="4767169"/>
                  <a:pt x="13593127" y="4422553"/>
                  <a:pt x="13478256" y="4097084"/>
                </a:cubicBezTo>
                <a:cubicBezTo>
                  <a:pt x="13439964" y="3982211"/>
                  <a:pt x="13401674" y="3867339"/>
                  <a:pt x="13363384" y="3733323"/>
                </a:cubicBezTo>
                <a:cubicBezTo>
                  <a:pt x="13305948" y="3561014"/>
                  <a:pt x="13286803" y="3369563"/>
                  <a:pt x="13305948" y="3197255"/>
                </a:cubicBezTo>
                <a:cubicBezTo>
                  <a:pt x="13325093" y="3101529"/>
                  <a:pt x="13344238" y="2986658"/>
                  <a:pt x="13344238" y="2890932"/>
                </a:cubicBezTo>
                <a:cubicBezTo>
                  <a:pt x="13401674" y="2584608"/>
                  <a:pt x="13459111" y="2278284"/>
                  <a:pt x="13497401" y="1971960"/>
                </a:cubicBezTo>
                <a:cubicBezTo>
                  <a:pt x="13554837" y="1474183"/>
                  <a:pt x="13573982" y="976406"/>
                  <a:pt x="13593127" y="497775"/>
                </a:cubicBezTo>
                <a:cubicBezTo>
                  <a:pt x="13593127" y="344613"/>
                  <a:pt x="13593127" y="191452"/>
                  <a:pt x="13593127" y="38289"/>
                </a:cubicBezTo>
                <a:close/>
                <a:moveTo>
                  <a:pt x="4537430" y="38289"/>
                </a:moveTo>
                <a:cubicBezTo>
                  <a:pt x="4633154" y="38289"/>
                  <a:pt x="4728882" y="38289"/>
                  <a:pt x="4824606" y="38289"/>
                </a:cubicBezTo>
                <a:cubicBezTo>
                  <a:pt x="4843752" y="134015"/>
                  <a:pt x="4862898" y="210596"/>
                  <a:pt x="4901188" y="306323"/>
                </a:cubicBezTo>
                <a:cubicBezTo>
                  <a:pt x="4977768" y="574356"/>
                  <a:pt x="5016059" y="861535"/>
                  <a:pt x="4996914" y="1148714"/>
                </a:cubicBezTo>
                <a:cubicBezTo>
                  <a:pt x="4977768" y="1321021"/>
                  <a:pt x="4977768" y="1493328"/>
                  <a:pt x="4958624" y="1665635"/>
                </a:cubicBezTo>
                <a:cubicBezTo>
                  <a:pt x="4939478" y="1895378"/>
                  <a:pt x="4901188" y="2125121"/>
                  <a:pt x="4843752" y="2354865"/>
                </a:cubicBezTo>
                <a:cubicBezTo>
                  <a:pt x="4767171" y="2603752"/>
                  <a:pt x="4652300" y="2833495"/>
                  <a:pt x="4556573" y="3044094"/>
                </a:cubicBezTo>
                <a:cubicBezTo>
                  <a:pt x="4479993" y="3216400"/>
                  <a:pt x="4384266" y="3388707"/>
                  <a:pt x="4307686" y="3561014"/>
                </a:cubicBezTo>
                <a:cubicBezTo>
                  <a:pt x="4211960" y="3771613"/>
                  <a:pt x="4173668" y="4001357"/>
                  <a:pt x="4173668" y="4231099"/>
                </a:cubicBezTo>
                <a:cubicBezTo>
                  <a:pt x="4173668" y="4575716"/>
                  <a:pt x="4269395" y="4862894"/>
                  <a:pt x="4403411" y="5150074"/>
                </a:cubicBezTo>
                <a:cubicBezTo>
                  <a:pt x="4537430" y="5418101"/>
                  <a:pt x="4709736" y="5647844"/>
                  <a:pt x="4901188" y="5858442"/>
                </a:cubicBezTo>
                <a:cubicBezTo>
                  <a:pt x="5264948" y="6241347"/>
                  <a:pt x="5628708" y="6643397"/>
                  <a:pt x="5992465" y="7007157"/>
                </a:cubicBezTo>
                <a:cubicBezTo>
                  <a:pt x="6279644" y="7313481"/>
                  <a:pt x="6585970" y="7581515"/>
                  <a:pt x="6911437" y="7811257"/>
                </a:cubicBezTo>
                <a:cubicBezTo>
                  <a:pt x="7064601" y="7926129"/>
                  <a:pt x="7217763" y="8021855"/>
                  <a:pt x="7351779" y="8136727"/>
                </a:cubicBezTo>
                <a:cubicBezTo>
                  <a:pt x="7734681" y="8443051"/>
                  <a:pt x="7983570" y="8883392"/>
                  <a:pt x="8041005" y="9457749"/>
                </a:cubicBezTo>
                <a:cubicBezTo>
                  <a:pt x="8079296" y="9725782"/>
                  <a:pt x="8079296" y="10012961"/>
                  <a:pt x="8098440" y="10280995"/>
                </a:cubicBezTo>
                <a:cubicBezTo>
                  <a:pt x="8098440" y="10319285"/>
                  <a:pt x="8098440" y="10376721"/>
                  <a:pt x="8098440" y="10415012"/>
                </a:cubicBezTo>
                <a:cubicBezTo>
                  <a:pt x="8002715" y="10415012"/>
                  <a:pt x="7906987" y="10415012"/>
                  <a:pt x="7811262" y="10415012"/>
                </a:cubicBezTo>
                <a:cubicBezTo>
                  <a:pt x="7811262" y="10146978"/>
                  <a:pt x="7811262" y="9878945"/>
                  <a:pt x="7772970" y="9630056"/>
                </a:cubicBezTo>
                <a:cubicBezTo>
                  <a:pt x="7734681" y="9323732"/>
                  <a:pt x="7638958" y="9074844"/>
                  <a:pt x="7485796" y="8825956"/>
                </a:cubicBezTo>
                <a:cubicBezTo>
                  <a:pt x="7351779" y="8615358"/>
                  <a:pt x="7198617" y="8443051"/>
                  <a:pt x="7026311" y="8289889"/>
                </a:cubicBezTo>
                <a:cubicBezTo>
                  <a:pt x="6719986" y="8041000"/>
                  <a:pt x="6413661" y="7772967"/>
                  <a:pt x="6126482" y="7485789"/>
                </a:cubicBezTo>
                <a:cubicBezTo>
                  <a:pt x="5647853" y="7007157"/>
                  <a:pt x="5188366" y="6490235"/>
                  <a:pt x="4728882" y="5973313"/>
                </a:cubicBezTo>
                <a:cubicBezTo>
                  <a:pt x="4518284" y="5743570"/>
                  <a:pt x="4345976" y="5475537"/>
                  <a:pt x="4192814" y="5188363"/>
                </a:cubicBezTo>
                <a:cubicBezTo>
                  <a:pt x="4039652" y="4901185"/>
                  <a:pt x="3963071" y="4575716"/>
                  <a:pt x="3963071" y="4231099"/>
                </a:cubicBezTo>
                <a:cubicBezTo>
                  <a:pt x="3963071" y="3982211"/>
                  <a:pt x="4020506" y="3752467"/>
                  <a:pt x="4097088" y="3522724"/>
                </a:cubicBezTo>
                <a:cubicBezTo>
                  <a:pt x="4173668" y="3331272"/>
                  <a:pt x="4250250" y="3139819"/>
                  <a:pt x="4345976" y="2948367"/>
                </a:cubicBezTo>
                <a:cubicBezTo>
                  <a:pt x="4441702" y="2718623"/>
                  <a:pt x="4537430" y="2488880"/>
                  <a:pt x="4594864" y="2239993"/>
                </a:cubicBezTo>
                <a:cubicBezTo>
                  <a:pt x="4671445" y="1876233"/>
                  <a:pt x="4728882" y="1493328"/>
                  <a:pt x="4748027" y="1110423"/>
                </a:cubicBezTo>
                <a:cubicBezTo>
                  <a:pt x="4767171" y="861535"/>
                  <a:pt x="4728882" y="612647"/>
                  <a:pt x="4652300" y="382904"/>
                </a:cubicBezTo>
                <a:cubicBezTo>
                  <a:pt x="4614009" y="287177"/>
                  <a:pt x="4575720" y="153161"/>
                  <a:pt x="4537430" y="38289"/>
                </a:cubicBezTo>
                <a:close/>
                <a:moveTo>
                  <a:pt x="13286803" y="38289"/>
                </a:moveTo>
                <a:cubicBezTo>
                  <a:pt x="13344238" y="38289"/>
                  <a:pt x="13401674" y="38289"/>
                  <a:pt x="13478255" y="38289"/>
                </a:cubicBezTo>
                <a:cubicBezTo>
                  <a:pt x="13459110" y="363758"/>
                  <a:pt x="13439964" y="670082"/>
                  <a:pt x="13420819" y="995552"/>
                </a:cubicBezTo>
                <a:cubicBezTo>
                  <a:pt x="13382529" y="1646489"/>
                  <a:pt x="13305948" y="2278283"/>
                  <a:pt x="13152785" y="2910076"/>
                </a:cubicBezTo>
                <a:cubicBezTo>
                  <a:pt x="13114495" y="3044093"/>
                  <a:pt x="13095350" y="3178109"/>
                  <a:pt x="13076205" y="3312126"/>
                </a:cubicBezTo>
                <a:cubicBezTo>
                  <a:pt x="13037914" y="3503579"/>
                  <a:pt x="13057059" y="3675886"/>
                  <a:pt x="13133640" y="3848194"/>
                </a:cubicBezTo>
                <a:cubicBezTo>
                  <a:pt x="13171932" y="3924775"/>
                  <a:pt x="13210222" y="4001356"/>
                  <a:pt x="13229367" y="4077937"/>
                </a:cubicBezTo>
                <a:cubicBezTo>
                  <a:pt x="13363384" y="4384263"/>
                  <a:pt x="13439964" y="4709731"/>
                  <a:pt x="13459110" y="5054346"/>
                </a:cubicBezTo>
                <a:cubicBezTo>
                  <a:pt x="13478255" y="5379810"/>
                  <a:pt x="13478255" y="5724425"/>
                  <a:pt x="13478255" y="6049894"/>
                </a:cubicBezTo>
                <a:cubicBezTo>
                  <a:pt x="13478255" y="6279637"/>
                  <a:pt x="13439964" y="6528526"/>
                  <a:pt x="13420819" y="6758268"/>
                </a:cubicBezTo>
                <a:cubicBezTo>
                  <a:pt x="13363384" y="7198610"/>
                  <a:pt x="13210222" y="7600660"/>
                  <a:pt x="13037914" y="8002710"/>
                </a:cubicBezTo>
                <a:cubicBezTo>
                  <a:pt x="12846462" y="8462196"/>
                  <a:pt x="12635864" y="8921682"/>
                  <a:pt x="12463557" y="9400313"/>
                </a:cubicBezTo>
                <a:cubicBezTo>
                  <a:pt x="12367830" y="9649202"/>
                  <a:pt x="12310395" y="9898090"/>
                  <a:pt x="12272104" y="10166124"/>
                </a:cubicBezTo>
                <a:cubicBezTo>
                  <a:pt x="12252959" y="10261850"/>
                  <a:pt x="12252959" y="10338430"/>
                  <a:pt x="12252959" y="10415012"/>
                </a:cubicBezTo>
                <a:cubicBezTo>
                  <a:pt x="12138088" y="10415012"/>
                  <a:pt x="12004071" y="10415012"/>
                  <a:pt x="11889199" y="10415012"/>
                </a:cubicBezTo>
                <a:cubicBezTo>
                  <a:pt x="11889199" y="10395866"/>
                  <a:pt x="11889199" y="10376721"/>
                  <a:pt x="11889199" y="10338430"/>
                </a:cubicBezTo>
                <a:cubicBezTo>
                  <a:pt x="11908345" y="10032107"/>
                  <a:pt x="11965780" y="9725782"/>
                  <a:pt x="12099797" y="9438603"/>
                </a:cubicBezTo>
                <a:cubicBezTo>
                  <a:pt x="12272104" y="9055698"/>
                  <a:pt x="12425267" y="8672793"/>
                  <a:pt x="12616719" y="8309034"/>
                </a:cubicBezTo>
                <a:cubicBezTo>
                  <a:pt x="12731590" y="8060146"/>
                  <a:pt x="12865606" y="7811257"/>
                  <a:pt x="12980479" y="7562369"/>
                </a:cubicBezTo>
                <a:cubicBezTo>
                  <a:pt x="13152785" y="7160319"/>
                  <a:pt x="13267658" y="6739123"/>
                  <a:pt x="13286803" y="6298783"/>
                </a:cubicBezTo>
                <a:cubicBezTo>
                  <a:pt x="13305948" y="5915878"/>
                  <a:pt x="13305948" y="5552118"/>
                  <a:pt x="13267658" y="5169219"/>
                </a:cubicBezTo>
                <a:cubicBezTo>
                  <a:pt x="13248512" y="4786313"/>
                  <a:pt x="13133640" y="4441698"/>
                  <a:pt x="12942188" y="4116228"/>
                </a:cubicBezTo>
                <a:cubicBezTo>
                  <a:pt x="12923043" y="4077937"/>
                  <a:pt x="12884753" y="4020501"/>
                  <a:pt x="12865606" y="3963066"/>
                </a:cubicBezTo>
                <a:cubicBezTo>
                  <a:pt x="12789027" y="3809903"/>
                  <a:pt x="12750735" y="3637595"/>
                  <a:pt x="12789027" y="3465288"/>
                </a:cubicBezTo>
                <a:cubicBezTo>
                  <a:pt x="12808172" y="3312126"/>
                  <a:pt x="12846462" y="3178109"/>
                  <a:pt x="12884753" y="3024947"/>
                </a:cubicBezTo>
                <a:cubicBezTo>
                  <a:pt x="12942188" y="2737769"/>
                  <a:pt x="13037914" y="2450590"/>
                  <a:pt x="13076205" y="2163411"/>
                </a:cubicBezTo>
                <a:cubicBezTo>
                  <a:pt x="13191077" y="1474183"/>
                  <a:pt x="13210222" y="746663"/>
                  <a:pt x="13286803" y="38289"/>
                </a:cubicBezTo>
                <a:close/>
                <a:moveTo>
                  <a:pt x="3446148" y="38289"/>
                </a:moveTo>
                <a:cubicBezTo>
                  <a:pt x="3503584" y="38289"/>
                  <a:pt x="3541875" y="38289"/>
                  <a:pt x="3599310" y="38289"/>
                </a:cubicBezTo>
                <a:cubicBezTo>
                  <a:pt x="3599310" y="57434"/>
                  <a:pt x="3618456" y="76580"/>
                  <a:pt x="3618456" y="95725"/>
                </a:cubicBezTo>
                <a:cubicBezTo>
                  <a:pt x="3714182" y="268032"/>
                  <a:pt x="3809909" y="440338"/>
                  <a:pt x="3905634" y="612647"/>
                </a:cubicBezTo>
                <a:cubicBezTo>
                  <a:pt x="4020506" y="823243"/>
                  <a:pt x="4058797" y="1072133"/>
                  <a:pt x="4020506" y="1321020"/>
                </a:cubicBezTo>
                <a:cubicBezTo>
                  <a:pt x="4001362" y="1455037"/>
                  <a:pt x="3982216" y="1608199"/>
                  <a:pt x="3943926" y="1742215"/>
                </a:cubicBezTo>
                <a:cubicBezTo>
                  <a:pt x="3867345" y="2029394"/>
                  <a:pt x="3771619" y="2297428"/>
                  <a:pt x="3695038" y="2565461"/>
                </a:cubicBezTo>
                <a:cubicBezTo>
                  <a:pt x="3599310" y="2929221"/>
                  <a:pt x="3484439" y="3292981"/>
                  <a:pt x="3388713" y="3656741"/>
                </a:cubicBezTo>
                <a:cubicBezTo>
                  <a:pt x="3254696" y="4211954"/>
                  <a:pt x="3273841" y="4748022"/>
                  <a:pt x="3465294" y="5284084"/>
                </a:cubicBezTo>
                <a:cubicBezTo>
                  <a:pt x="3561020" y="5552118"/>
                  <a:pt x="3695038" y="5801006"/>
                  <a:pt x="3829055" y="6049894"/>
                </a:cubicBezTo>
                <a:cubicBezTo>
                  <a:pt x="4058797" y="6451945"/>
                  <a:pt x="4307686" y="6834850"/>
                  <a:pt x="4537428" y="7217755"/>
                </a:cubicBezTo>
                <a:cubicBezTo>
                  <a:pt x="4690591" y="7466643"/>
                  <a:pt x="4843752" y="7734677"/>
                  <a:pt x="4958623" y="8021855"/>
                </a:cubicBezTo>
                <a:cubicBezTo>
                  <a:pt x="5092641" y="8347325"/>
                  <a:pt x="5169222" y="8691939"/>
                  <a:pt x="5150076" y="9074844"/>
                </a:cubicBezTo>
                <a:cubicBezTo>
                  <a:pt x="5150076" y="9247151"/>
                  <a:pt x="5130930" y="9419458"/>
                  <a:pt x="5130930" y="9572620"/>
                </a:cubicBezTo>
                <a:cubicBezTo>
                  <a:pt x="5150076" y="9840654"/>
                  <a:pt x="5150076" y="10127833"/>
                  <a:pt x="5169222" y="10415012"/>
                </a:cubicBezTo>
                <a:cubicBezTo>
                  <a:pt x="5016059" y="10415012"/>
                  <a:pt x="4843752" y="10415012"/>
                  <a:pt x="4690591" y="10415012"/>
                </a:cubicBezTo>
                <a:cubicBezTo>
                  <a:pt x="4690591" y="10395866"/>
                  <a:pt x="4690591" y="10376721"/>
                  <a:pt x="4690591" y="10357576"/>
                </a:cubicBezTo>
                <a:cubicBezTo>
                  <a:pt x="4633154" y="9878945"/>
                  <a:pt x="4633154" y="9419458"/>
                  <a:pt x="4652300" y="8940827"/>
                </a:cubicBezTo>
                <a:cubicBezTo>
                  <a:pt x="4671445" y="8404760"/>
                  <a:pt x="4594865" y="7887839"/>
                  <a:pt x="4365120" y="7428352"/>
                </a:cubicBezTo>
                <a:cubicBezTo>
                  <a:pt x="4211960" y="7102883"/>
                  <a:pt x="4058797" y="6796559"/>
                  <a:pt x="3886489" y="6471090"/>
                </a:cubicBezTo>
                <a:cubicBezTo>
                  <a:pt x="3733327" y="6183911"/>
                  <a:pt x="3561020" y="5896732"/>
                  <a:pt x="3427003" y="5571263"/>
                </a:cubicBezTo>
                <a:cubicBezTo>
                  <a:pt x="3158970" y="4958619"/>
                  <a:pt x="3101534" y="4345971"/>
                  <a:pt x="3235551" y="3675886"/>
                </a:cubicBezTo>
                <a:cubicBezTo>
                  <a:pt x="3331277" y="3254690"/>
                  <a:pt x="3446148" y="2852640"/>
                  <a:pt x="3580165" y="2450590"/>
                </a:cubicBezTo>
                <a:cubicBezTo>
                  <a:pt x="3656746" y="2182556"/>
                  <a:pt x="3752474" y="1914523"/>
                  <a:pt x="3829055" y="1627344"/>
                </a:cubicBezTo>
                <a:cubicBezTo>
                  <a:pt x="3943926" y="1206148"/>
                  <a:pt x="3905634" y="804099"/>
                  <a:pt x="3675892" y="440338"/>
                </a:cubicBezTo>
                <a:cubicBezTo>
                  <a:pt x="3618456" y="344612"/>
                  <a:pt x="3541875" y="229742"/>
                  <a:pt x="3484439" y="134015"/>
                </a:cubicBezTo>
                <a:cubicBezTo>
                  <a:pt x="3484439" y="114870"/>
                  <a:pt x="3465294" y="76580"/>
                  <a:pt x="3446148" y="38289"/>
                </a:cubicBezTo>
                <a:close/>
                <a:moveTo>
                  <a:pt x="3178115" y="38289"/>
                </a:moveTo>
                <a:cubicBezTo>
                  <a:pt x="3216405" y="38289"/>
                  <a:pt x="3273841" y="38289"/>
                  <a:pt x="3312131" y="38289"/>
                </a:cubicBezTo>
                <a:cubicBezTo>
                  <a:pt x="3312131" y="57433"/>
                  <a:pt x="3331277" y="76579"/>
                  <a:pt x="3331277" y="95725"/>
                </a:cubicBezTo>
                <a:cubicBezTo>
                  <a:pt x="3446148" y="287177"/>
                  <a:pt x="3561020" y="459484"/>
                  <a:pt x="3656746" y="650936"/>
                </a:cubicBezTo>
                <a:cubicBezTo>
                  <a:pt x="3790763" y="918970"/>
                  <a:pt x="3809908" y="1206148"/>
                  <a:pt x="3752472" y="1512472"/>
                </a:cubicBezTo>
                <a:cubicBezTo>
                  <a:pt x="3695037" y="1780506"/>
                  <a:pt x="3599310" y="2010249"/>
                  <a:pt x="3522729" y="2259137"/>
                </a:cubicBezTo>
                <a:cubicBezTo>
                  <a:pt x="3369567" y="2718623"/>
                  <a:pt x="3216405" y="3178109"/>
                  <a:pt x="3120679" y="3675886"/>
                </a:cubicBezTo>
                <a:cubicBezTo>
                  <a:pt x="3024953" y="4135373"/>
                  <a:pt x="3005807" y="4575714"/>
                  <a:pt x="3101534" y="5035201"/>
                </a:cubicBezTo>
                <a:cubicBezTo>
                  <a:pt x="3158969" y="5360665"/>
                  <a:pt x="3273841" y="5647844"/>
                  <a:pt x="3407858" y="5935023"/>
                </a:cubicBezTo>
                <a:cubicBezTo>
                  <a:pt x="3561020" y="6241347"/>
                  <a:pt x="3695037" y="6566816"/>
                  <a:pt x="3848199" y="6873140"/>
                </a:cubicBezTo>
                <a:cubicBezTo>
                  <a:pt x="3982216" y="7179464"/>
                  <a:pt x="4097088" y="7504933"/>
                  <a:pt x="4154524" y="7849548"/>
                </a:cubicBezTo>
                <a:cubicBezTo>
                  <a:pt x="4211958" y="8194162"/>
                  <a:pt x="4250249" y="8519631"/>
                  <a:pt x="4231104" y="8864246"/>
                </a:cubicBezTo>
                <a:cubicBezTo>
                  <a:pt x="4211958" y="9170570"/>
                  <a:pt x="4192813" y="9476894"/>
                  <a:pt x="4231104" y="9764073"/>
                </a:cubicBezTo>
                <a:cubicBezTo>
                  <a:pt x="4250249" y="9974671"/>
                  <a:pt x="4269394" y="10185268"/>
                  <a:pt x="4307685" y="10395866"/>
                </a:cubicBezTo>
                <a:cubicBezTo>
                  <a:pt x="4192813" y="10395866"/>
                  <a:pt x="4077941" y="10395866"/>
                  <a:pt x="3943926" y="10395866"/>
                </a:cubicBezTo>
                <a:cubicBezTo>
                  <a:pt x="3924780" y="10261850"/>
                  <a:pt x="3905634" y="10146978"/>
                  <a:pt x="3886489" y="10012961"/>
                </a:cubicBezTo>
                <a:cubicBezTo>
                  <a:pt x="3829053" y="9610911"/>
                  <a:pt x="3790763" y="9228006"/>
                  <a:pt x="3848199" y="8825956"/>
                </a:cubicBezTo>
                <a:cubicBezTo>
                  <a:pt x="3886489" y="8538777"/>
                  <a:pt x="3867345" y="8251599"/>
                  <a:pt x="3829053" y="7945274"/>
                </a:cubicBezTo>
                <a:cubicBezTo>
                  <a:pt x="3752472" y="7370917"/>
                  <a:pt x="3599310" y="6834850"/>
                  <a:pt x="3388713" y="6317928"/>
                </a:cubicBezTo>
                <a:cubicBezTo>
                  <a:pt x="3312131" y="6126475"/>
                  <a:pt x="3235550" y="5935023"/>
                  <a:pt x="3158969" y="5724425"/>
                </a:cubicBezTo>
                <a:cubicBezTo>
                  <a:pt x="3082388" y="5513827"/>
                  <a:pt x="3005807" y="5284084"/>
                  <a:pt x="2967517" y="5054345"/>
                </a:cubicBezTo>
                <a:cubicBezTo>
                  <a:pt x="2871791" y="4556569"/>
                  <a:pt x="2910081" y="4058792"/>
                  <a:pt x="3005807" y="3580160"/>
                </a:cubicBezTo>
                <a:cubicBezTo>
                  <a:pt x="3101534" y="3101528"/>
                  <a:pt x="3254696" y="2642042"/>
                  <a:pt x="3427003" y="2201702"/>
                </a:cubicBezTo>
                <a:cubicBezTo>
                  <a:pt x="3503584" y="1991104"/>
                  <a:pt x="3561020" y="1799651"/>
                  <a:pt x="3618455" y="1589054"/>
                </a:cubicBezTo>
                <a:cubicBezTo>
                  <a:pt x="3714182" y="1244439"/>
                  <a:pt x="3675891" y="938115"/>
                  <a:pt x="3522729" y="631791"/>
                </a:cubicBezTo>
                <a:cubicBezTo>
                  <a:pt x="3484439" y="574355"/>
                  <a:pt x="3465294" y="516920"/>
                  <a:pt x="3427003" y="459484"/>
                </a:cubicBezTo>
                <a:cubicBezTo>
                  <a:pt x="3350422" y="325468"/>
                  <a:pt x="3273841" y="191450"/>
                  <a:pt x="3178115" y="38289"/>
                </a:cubicBezTo>
                <a:close/>
                <a:moveTo>
                  <a:pt x="2948371" y="38288"/>
                </a:moveTo>
                <a:cubicBezTo>
                  <a:pt x="2986663" y="38288"/>
                  <a:pt x="3024953" y="38288"/>
                  <a:pt x="3063244" y="38288"/>
                </a:cubicBezTo>
                <a:cubicBezTo>
                  <a:pt x="3063244" y="57433"/>
                  <a:pt x="3082388" y="76579"/>
                  <a:pt x="3082388" y="76579"/>
                </a:cubicBezTo>
                <a:cubicBezTo>
                  <a:pt x="3197260" y="268031"/>
                  <a:pt x="3312132" y="459484"/>
                  <a:pt x="3427003" y="650936"/>
                </a:cubicBezTo>
                <a:cubicBezTo>
                  <a:pt x="3580165" y="938115"/>
                  <a:pt x="3618455" y="1263584"/>
                  <a:pt x="3522729" y="1608199"/>
                </a:cubicBezTo>
                <a:cubicBezTo>
                  <a:pt x="3465293" y="1837942"/>
                  <a:pt x="3369568" y="2067685"/>
                  <a:pt x="3292987" y="2278283"/>
                </a:cubicBezTo>
                <a:cubicBezTo>
                  <a:pt x="3139825" y="2699478"/>
                  <a:pt x="2986663" y="3120674"/>
                  <a:pt x="2890937" y="3561014"/>
                </a:cubicBezTo>
                <a:cubicBezTo>
                  <a:pt x="2737775" y="4307679"/>
                  <a:pt x="2756920" y="5035201"/>
                  <a:pt x="3005808" y="5743570"/>
                </a:cubicBezTo>
                <a:cubicBezTo>
                  <a:pt x="3063244" y="5915878"/>
                  <a:pt x="3120679" y="6088185"/>
                  <a:pt x="3178114" y="6260492"/>
                </a:cubicBezTo>
                <a:cubicBezTo>
                  <a:pt x="3369568" y="6796559"/>
                  <a:pt x="3484439" y="7351772"/>
                  <a:pt x="3541874" y="7945274"/>
                </a:cubicBezTo>
                <a:cubicBezTo>
                  <a:pt x="3561019" y="8232453"/>
                  <a:pt x="3580165" y="8538777"/>
                  <a:pt x="3541874" y="8825956"/>
                </a:cubicBezTo>
                <a:cubicBezTo>
                  <a:pt x="3503584" y="9036553"/>
                  <a:pt x="3522729" y="9247151"/>
                  <a:pt x="3522729" y="9476894"/>
                </a:cubicBezTo>
                <a:cubicBezTo>
                  <a:pt x="3541874" y="9783218"/>
                  <a:pt x="3599310" y="10070397"/>
                  <a:pt x="3637600" y="10357576"/>
                </a:cubicBezTo>
                <a:cubicBezTo>
                  <a:pt x="3637600" y="10376721"/>
                  <a:pt x="3637600" y="10395866"/>
                  <a:pt x="3637600" y="10415012"/>
                </a:cubicBezTo>
                <a:cubicBezTo>
                  <a:pt x="3541874" y="10415012"/>
                  <a:pt x="3446149" y="10415012"/>
                  <a:pt x="3350422" y="10415012"/>
                </a:cubicBezTo>
                <a:cubicBezTo>
                  <a:pt x="3331276" y="10376721"/>
                  <a:pt x="3331276" y="10338430"/>
                  <a:pt x="3312132" y="10280995"/>
                </a:cubicBezTo>
                <a:cubicBezTo>
                  <a:pt x="3197260" y="9744928"/>
                  <a:pt x="3139825" y="9189715"/>
                  <a:pt x="3197260" y="8634503"/>
                </a:cubicBezTo>
                <a:cubicBezTo>
                  <a:pt x="3216406" y="8309034"/>
                  <a:pt x="3216406" y="7983565"/>
                  <a:pt x="3216406" y="7658095"/>
                </a:cubicBezTo>
                <a:cubicBezTo>
                  <a:pt x="3216406" y="7409207"/>
                  <a:pt x="3178114" y="7160319"/>
                  <a:pt x="3120679" y="6911431"/>
                </a:cubicBezTo>
                <a:cubicBezTo>
                  <a:pt x="3024953" y="6528526"/>
                  <a:pt x="2929226" y="6145621"/>
                  <a:pt x="2814355" y="5762715"/>
                </a:cubicBezTo>
                <a:cubicBezTo>
                  <a:pt x="2603758" y="5054345"/>
                  <a:pt x="2584613" y="4345970"/>
                  <a:pt x="2737775" y="3618450"/>
                </a:cubicBezTo>
                <a:cubicBezTo>
                  <a:pt x="2833501" y="3158964"/>
                  <a:pt x="2986663" y="2718623"/>
                  <a:pt x="3158970" y="2278283"/>
                </a:cubicBezTo>
                <a:cubicBezTo>
                  <a:pt x="3235551" y="2067685"/>
                  <a:pt x="3312132" y="1857087"/>
                  <a:pt x="3388713" y="1627344"/>
                </a:cubicBezTo>
                <a:cubicBezTo>
                  <a:pt x="3484439" y="1282729"/>
                  <a:pt x="3465293" y="957260"/>
                  <a:pt x="3292987" y="650936"/>
                </a:cubicBezTo>
                <a:cubicBezTo>
                  <a:pt x="3235551" y="555210"/>
                  <a:pt x="3197260" y="459484"/>
                  <a:pt x="3139825" y="363757"/>
                </a:cubicBezTo>
                <a:cubicBezTo>
                  <a:pt x="3101534" y="287176"/>
                  <a:pt x="3024953" y="153160"/>
                  <a:pt x="2948371" y="38288"/>
                </a:cubicBezTo>
                <a:close/>
                <a:moveTo>
                  <a:pt x="14971584" y="38288"/>
                </a:moveTo>
                <a:cubicBezTo>
                  <a:pt x="15029021" y="38288"/>
                  <a:pt x="15105602" y="38288"/>
                  <a:pt x="15163037" y="38288"/>
                </a:cubicBezTo>
                <a:cubicBezTo>
                  <a:pt x="15163037" y="57433"/>
                  <a:pt x="15163037" y="76579"/>
                  <a:pt x="15163037" y="95724"/>
                </a:cubicBezTo>
                <a:cubicBezTo>
                  <a:pt x="15143892" y="459484"/>
                  <a:pt x="15124747" y="823243"/>
                  <a:pt x="15105602" y="1187003"/>
                </a:cubicBezTo>
                <a:cubicBezTo>
                  <a:pt x="15086457" y="1589054"/>
                  <a:pt x="15086457" y="1991104"/>
                  <a:pt x="15105602" y="2393154"/>
                </a:cubicBezTo>
                <a:cubicBezTo>
                  <a:pt x="15143892" y="2929221"/>
                  <a:pt x="15182183" y="3465287"/>
                  <a:pt x="15220473" y="4001355"/>
                </a:cubicBezTo>
                <a:cubicBezTo>
                  <a:pt x="15220473" y="4116228"/>
                  <a:pt x="15239618" y="4231099"/>
                  <a:pt x="15258763" y="4326825"/>
                </a:cubicBezTo>
                <a:cubicBezTo>
                  <a:pt x="15258763" y="4690584"/>
                  <a:pt x="15258763" y="5073490"/>
                  <a:pt x="15258763" y="5437246"/>
                </a:cubicBezTo>
                <a:cubicBezTo>
                  <a:pt x="15258763" y="5456391"/>
                  <a:pt x="15258763" y="5475537"/>
                  <a:pt x="15258763" y="5475537"/>
                </a:cubicBezTo>
                <a:cubicBezTo>
                  <a:pt x="15220473" y="5992459"/>
                  <a:pt x="15163037" y="6490235"/>
                  <a:pt x="15124747" y="7007157"/>
                </a:cubicBezTo>
                <a:cubicBezTo>
                  <a:pt x="15086457" y="7390062"/>
                  <a:pt x="15067311" y="7772967"/>
                  <a:pt x="15086457" y="8175017"/>
                </a:cubicBezTo>
                <a:cubicBezTo>
                  <a:pt x="15105602" y="8577067"/>
                  <a:pt x="15124747" y="8998263"/>
                  <a:pt x="15163037" y="9400313"/>
                </a:cubicBezTo>
                <a:cubicBezTo>
                  <a:pt x="15182183" y="9744928"/>
                  <a:pt x="15220473" y="10070397"/>
                  <a:pt x="15258763" y="10415012"/>
                </a:cubicBezTo>
                <a:cubicBezTo>
                  <a:pt x="15201328" y="10415012"/>
                  <a:pt x="15143892" y="10415012"/>
                  <a:pt x="15067311" y="10415012"/>
                </a:cubicBezTo>
                <a:cubicBezTo>
                  <a:pt x="15029021" y="9974671"/>
                  <a:pt x="14990731" y="9553475"/>
                  <a:pt x="14952439" y="9113135"/>
                </a:cubicBezTo>
                <a:cubicBezTo>
                  <a:pt x="14933295" y="8806810"/>
                  <a:pt x="14895005" y="8481341"/>
                  <a:pt x="14875858" y="8175017"/>
                </a:cubicBezTo>
                <a:cubicBezTo>
                  <a:pt x="14856713" y="7734677"/>
                  <a:pt x="14895005" y="7275190"/>
                  <a:pt x="14933295" y="6834850"/>
                </a:cubicBezTo>
                <a:cubicBezTo>
                  <a:pt x="14971584" y="6394509"/>
                  <a:pt x="15009876" y="5954168"/>
                  <a:pt x="15048166" y="5513827"/>
                </a:cubicBezTo>
                <a:cubicBezTo>
                  <a:pt x="15105602" y="4671440"/>
                  <a:pt x="15067311" y="3809902"/>
                  <a:pt x="14971584" y="2967511"/>
                </a:cubicBezTo>
                <a:cubicBezTo>
                  <a:pt x="14914150" y="2469734"/>
                  <a:pt x="14875858" y="1971959"/>
                  <a:pt x="14895005" y="1474182"/>
                </a:cubicBezTo>
                <a:cubicBezTo>
                  <a:pt x="14914150" y="1091277"/>
                  <a:pt x="14933295" y="708372"/>
                  <a:pt x="14952439" y="306322"/>
                </a:cubicBezTo>
                <a:cubicBezTo>
                  <a:pt x="14971584" y="229741"/>
                  <a:pt x="14952439" y="134014"/>
                  <a:pt x="14971584" y="38288"/>
                </a:cubicBezTo>
                <a:close/>
                <a:moveTo>
                  <a:pt x="13842016" y="38288"/>
                </a:moveTo>
                <a:cubicBezTo>
                  <a:pt x="13880305" y="38288"/>
                  <a:pt x="13918595" y="38288"/>
                  <a:pt x="13976032" y="38288"/>
                </a:cubicBezTo>
                <a:cubicBezTo>
                  <a:pt x="13976032" y="57433"/>
                  <a:pt x="13976032" y="76579"/>
                  <a:pt x="13976032" y="76579"/>
                </a:cubicBezTo>
                <a:cubicBezTo>
                  <a:pt x="13976032" y="287176"/>
                  <a:pt x="13976032" y="497774"/>
                  <a:pt x="13976032" y="708372"/>
                </a:cubicBezTo>
                <a:cubicBezTo>
                  <a:pt x="13976032" y="1282729"/>
                  <a:pt x="13976032" y="1876232"/>
                  <a:pt x="13937742" y="2450589"/>
                </a:cubicBezTo>
                <a:cubicBezTo>
                  <a:pt x="13899450" y="2929221"/>
                  <a:pt x="13918595" y="3388706"/>
                  <a:pt x="14014322" y="3848192"/>
                </a:cubicBezTo>
                <a:cubicBezTo>
                  <a:pt x="14129194" y="4345970"/>
                  <a:pt x="14148339" y="4862892"/>
                  <a:pt x="14129194" y="5379810"/>
                </a:cubicBezTo>
                <a:cubicBezTo>
                  <a:pt x="14090903" y="6069040"/>
                  <a:pt x="14014322" y="6739123"/>
                  <a:pt x="13918595" y="7409207"/>
                </a:cubicBezTo>
                <a:cubicBezTo>
                  <a:pt x="13822869" y="8079291"/>
                  <a:pt x="13746289" y="8730230"/>
                  <a:pt x="13650563" y="9400313"/>
                </a:cubicBezTo>
                <a:cubicBezTo>
                  <a:pt x="13612272" y="9725782"/>
                  <a:pt x="13593127" y="10070397"/>
                  <a:pt x="13612272" y="10395866"/>
                </a:cubicBezTo>
                <a:cubicBezTo>
                  <a:pt x="13497400" y="10395866"/>
                  <a:pt x="13382529" y="10395866"/>
                  <a:pt x="13286803" y="10395866"/>
                </a:cubicBezTo>
                <a:cubicBezTo>
                  <a:pt x="13305948" y="10185268"/>
                  <a:pt x="13286803" y="9974671"/>
                  <a:pt x="13325093" y="9783218"/>
                </a:cubicBezTo>
                <a:cubicBezTo>
                  <a:pt x="13382529" y="9419458"/>
                  <a:pt x="13459111" y="9036553"/>
                  <a:pt x="13535690" y="8672793"/>
                </a:cubicBezTo>
                <a:cubicBezTo>
                  <a:pt x="13631417" y="8155872"/>
                  <a:pt x="13746289" y="7658095"/>
                  <a:pt x="13822869" y="7141173"/>
                </a:cubicBezTo>
                <a:cubicBezTo>
                  <a:pt x="13918595" y="6605106"/>
                  <a:pt x="13956887" y="6049894"/>
                  <a:pt x="13976032" y="5513827"/>
                </a:cubicBezTo>
                <a:cubicBezTo>
                  <a:pt x="13995177" y="5226651"/>
                  <a:pt x="13995177" y="4939474"/>
                  <a:pt x="13976032" y="4652295"/>
                </a:cubicBezTo>
                <a:cubicBezTo>
                  <a:pt x="13956887" y="4326825"/>
                  <a:pt x="13899450" y="4020499"/>
                  <a:pt x="13822869" y="3714177"/>
                </a:cubicBezTo>
                <a:cubicBezTo>
                  <a:pt x="13746289" y="3426997"/>
                  <a:pt x="13746289" y="3120673"/>
                  <a:pt x="13765434" y="2814349"/>
                </a:cubicBezTo>
                <a:cubicBezTo>
                  <a:pt x="13784579" y="2527170"/>
                  <a:pt x="13822869" y="2239991"/>
                  <a:pt x="13842016" y="1952812"/>
                </a:cubicBezTo>
                <a:cubicBezTo>
                  <a:pt x="13880305" y="1455037"/>
                  <a:pt x="13880305" y="938115"/>
                  <a:pt x="13880305" y="440338"/>
                </a:cubicBezTo>
                <a:cubicBezTo>
                  <a:pt x="13842016" y="325467"/>
                  <a:pt x="13842016" y="172305"/>
                  <a:pt x="13842016" y="38288"/>
                </a:cubicBezTo>
                <a:close/>
                <a:moveTo>
                  <a:pt x="497781" y="38288"/>
                </a:moveTo>
                <a:cubicBezTo>
                  <a:pt x="555216" y="38288"/>
                  <a:pt x="631798" y="38288"/>
                  <a:pt x="689233" y="38288"/>
                </a:cubicBezTo>
                <a:cubicBezTo>
                  <a:pt x="784959" y="287176"/>
                  <a:pt x="899830" y="536064"/>
                  <a:pt x="995556" y="765808"/>
                </a:cubicBezTo>
                <a:cubicBezTo>
                  <a:pt x="1033847" y="861534"/>
                  <a:pt x="1072138" y="938114"/>
                  <a:pt x="1091284" y="1033840"/>
                </a:cubicBezTo>
                <a:cubicBezTo>
                  <a:pt x="1225300" y="1435890"/>
                  <a:pt x="1263590" y="1857086"/>
                  <a:pt x="1148718" y="2278282"/>
                </a:cubicBezTo>
                <a:cubicBezTo>
                  <a:pt x="1052992" y="2642041"/>
                  <a:pt x="957266" y="3005801"/>
                  <a:pt x="861540" y="3388706"/>
                </a:cubicBezTo>
                <a:cubicBezTo>
                  <a:pt x="708379" y="3963065"/>
                  <a:pt x="536071" y="4518277"/>
                  <a:pt x="402054" y="5092635"/>
                </a:cubicBezTo>
                <a:cubicBezTo>
                  <a:pt x="287182" y="5571263"/>
                  <a:pt x="229747" y="6049894"/>
                  <a:pt x="268038" y="6547671"/>
                </a:cubicBezTo>
                <a:cubicBezTo>
                  <a:pt x="306328" y="6911431"/>
                  <a:pt x="344619" y="7294336"/>
                  <a:pt x="363764" y="7658095"/>
                </a:cubicBezTo>
                <a:cubicBezTo>
                  <a:pt x="402054" y="8060146"/>
                  <a:pt x="440345" y="8462196"/>
                  <a:pt x="459490" y="8864246"/>
                </a:cubicBezTo>
                <a:cubicBezTo>
                  <a:pt x="478636" y="9189715"/>
                  <a:pt x="478636" y="9534330"/>
                  <a:pt x="497781" y="9859799"/>
                </a:cubicBezTo>
                <a:cubicBezTo>
                  <a:pt x="516926" y="10051252"/>
                  <a:pt x="536071" y="10223559"/>
                  <a:pt x="555216" y="10415012"/>
                </a:cubicBezTo>
                <a:cubicBezTo>
                  <a:pt x="516926" y="10415012"/>
                  <a:pt x="459490" y="10415012"/>
                  <a:pt x="421200" y="10415012"/>
                </a:cubicBezTo>
                <a:cubicBezTo>
                  <a:pt x="421200" y="10395866"/>
                  <a:pt x="421200" y="10376721"/>
                  <a:pt x="421200" y="10357576"/>
                </a:cubicBezTo>
                <a:cubicBezTo>
                  <a:pt x="382908" y="10108687"/>
                  <a:pt x="382908" y="9859799"/>
                  <a:pt x="382908" y="9630056"/>
                </a:cubicBezTo>
                <a:cubicBezTo>
                  <a:pt x="363764" y="9132280"/>
                  <a:pt x="344619" y="8634503"/>
                  <a:pt x="306328" y="8136727"/>
                </a:cubicBezTo>
                <a:cubicBezTo>
                  <a:pt x="248893" y="7619805"/>
                  <a:pt x="210602" y="7122028"/>
                  <a:pt x="153166" y="6605106"/>
                </a:cubicBezTo>
                <a:cubicBezTo>
                  <a:pt x="114876" y="6107330"/>
                  <a:pt x="134020" y="5628699"/>
                  <a:pt x="229747" y="5130926"/>
                </a:cubicBezTo>
                <a:cubicBezTo>
                  <a:pt x="325474" y="4652294"/>
                  <a:pt x="459490" y="4173663"/>
                  <a:pt x="593506" y="3695030"/>
                </a:cubicBezTo>
                <a:cubicBezTo>
                  <a:pt x="727524" y="3235544"/>
                  <a:pt x="842394" y="2776058"/>
                  <a:pt x="938122" y="2297427"/>
                </a:cubicBezTo>
                <a:cubicBezTo>
                  <a:pt x="1033847" y="1761360"/>
                  <a:pt x="995556" y="1244438"/>
                  <a:pt x="784959" y="765808"/>
                </a:cubicBezTo>
                <a:cubicBezTo>
                  <a:pt x="708379" y="631790"/>
                  <a:pt x="650942" y="478629"/>
                  <a:pt x="612652" y="325467"/>
                </a:cubicBezTo>
                <a:cubicBezTo>
                  <a:pt x="574362" y="229741"/>
                  <a:pt x="536071" y="134014"/>
                  <a:pt x="497781" y="38288"/>
                </a:cubicBezTo>
                <a:close/>
                <a:moveTo>
                  <a:pt x="14646116" y="38287"/>
                </a:moveTo>
                <a:cubicBezTo>
                  <a:pt x="14703552" y="38287"/>
                  <a:pt x="14760987" y="38287"/>
                  <a:pt x="14818423" y="38287"/>
                </a:cubicBezTo>
                <a:cubicBezTo>
                  <a:pt x="14818423" y="210594"/>
                  <a:pt x="14818423" y="363756"/>
                  <a:pt x="14799279" y="536064"/>
                </a:cubicBezTo>
                <a:cubicBezTo>
                  <a:pt x="14780132" y="995550"/>
                  <a:pt x="14760987" y="1455036"/>
                  <a:pt x="14760987" y="1914522"/>
                </a:cubicBezTo>
                <a:cubicBezTo>
                  <a:pt x="14760987" y="2182555"/>
                  <a:pt x="14760987" y="2431444"/>
                  <a:pt x="14799279" y="2699477"/>
                </a:cubicBezTo>
                <a:cubicBezTo>
                  <a:pt x="14856713" y="3235544"/>
                  <a:pt x="14914150" y="3752466"/>
                  <a:pt x="14933295" y="4288533"/>
                </a:cubicBezTo>
                <a:cubicBezTo>
                  <a:pt x="14952440" y="4805456"/>
                  <a:pt x="14952440" y="5303230"/>
                  <a:pt x="14895005" y="5820151"/>
                </a:cubicBezTo>
                <a:cubicBezTo>
                  <a:pt x="14856713" y="6279637"/>
                  <a:pt x="14799279" y="6758268"/>
                  <a:pt x="14741842" y="7217755"/>
                </a:cubicBezTo>
                <a:cubicBezTo>
                  <a:pt x="14703552" y="7543224"/>
                  <a:pt x="14684406" y="7887839"/>
                  <a:pt x="14703552" y="8232453"/>
                </a:cubicBezTo>
                <a:cubicBezTo>
                  <a:pt x="14722697" y="8462196"/>
                  <a:pt x="14741842" y="8691939"/>
                  <a:pt x="14760987" y="8921682"/>
                </a:cubicBezTo>
                <a:cubicBezTo>
                  <a:pt x="14780132" y="9266297"/>
                  <a:pt x="14818423" y="9610911"/>
                  <a:pt x="14837568" y="9936380"/>
                </a:cubicBezTo>
                <a:cubicBezTo>
                  <a:pt x="14856713" y="10108687"/>
                  <a:pt x="14875858" y="10261850"/>
                  <a:pt x="14875858" y="10434157"/>
                </a:cubicBezTo>
                <a:cubicBezTo>
                  <a:pt x="14818423" y="10434157"/>
                  <a:pt x="14741842" y="10434157"/>
                  <a:pt x="14684406" y="10434157"/>
                </a:cubicBezTo>
                <a:cubicBezTo>
                  <a:pt x="14684406" y="10434157"/>
                  <a:pt x="14684406" y="10415012"/>
                  <a:pt x="14684406" y="10415012"/>
                </a:cubicBezTo>
                <a:cubicBezTo>
                  <a:pt x="14646116" y="9840654"/>
                  <a:pt x="14607826" y="9285441"/>
                  <a:pt x="14550390" y="8711084"/>
                </a:cubicBezTo>
                <a:cubicBezTo>
                  <a:pt x="14492953" y="8060146"/>
                  <a:pt x="14512100" y="7409207"/>
                  <a:pt x="14607826" y="6758268"/>
                </a:cubicBezTo>
                <a:cubicBezTo>
                  <a:pt x="14684406" y="6298783"/>
                  <a:pt x="14722697" y="5839296"/>
                  <a:pt x="14760987" y="5379810"/>
                </a:cubicBezTo>
                <a:cubicBezTo>
                  <a:pt x="14799279" y="4709729"/>
                  <a:pt x="14760987" y="4020499"/>
                  <a:pt x="14684406" y="3350416"/>
                </a:cubicBezTo>
                <a:cubicBezTo>
                  <a:pt x="14607826" y="2776058"/>
                  <a:pt x="14569535" y="2201701"/>
                  <a:pt x="14588680" y="1608198"/>
                </a:cubicBezTo>
                <a:cubicBezTo>
                  <a:pt x="14607826" y="1091276"/>
                  <a:pt x="14626971" y="555209"/>
                  <a:pt x="14646116" y="38287"/>
                </a:cubicBezTo>
                <a:close/>
                <a:moveTo>
                  <a:pt x="880685" y="38287"/>
                </a:moveTo>
                <a:cubicBezTo>
                  <a:pt x="938120" y="38287"/>
                  <a:pt x="995556" y="38287"/>
                  <a:pt x="1072137" y="38287"/>
                </a:cubicBezTo>
                <a:cubicBezTo>
                  <a:pt x="1148718" y="229740"/>
                  <a:pt x="1244444" y="440337"/>
                  <a:pt x="1340171" y="631790"/>
                </a:cubicBezTo>
                <a:cubicBezTo>
                  <a:pt x="1435897" y="842388"/>
                  <a:pt x="1531623" y="1052985"/>
                  <a:pt x="1589059" y="1263583"/>
                </a:cubicBezTo>
                <a:cubicBezTo>
                  <a:pt x="1684785" y="1589053"/>
                  <a:pt x="1684785" y="1933667"/>
                  <a:pt x="1569914" y="2259136"/>
                </a:cubicBezTo>
                <a:cubicBezTo>
                  <a:pt x="1550768" y="2354863"/>
                  <a:pt x="1512478" y="2431444"/>
                  <a:pt x="1474187" y="2508025"/>
                </a:cubicBezTo>
                <a:cubicBezTo>
                  <a:pt x="1148718" y="3465287"/>
                  <a:pt x="861539" y="4441696"/>
                  <a:pt x="670087" y="5437246"/>
                </a:cubicBezTo>
                <a:cubicBezTo>
                  <a:pt x="593506" y="5801006"/>
                  <a:pt x="536070" y="6164766"/>
                  <a:pt x="574361" y="6547671"/>
                </a:cubicBezTo>
                <a:cubicBezTo>
                  <a:pt x="612651" y="6930576"/>
                  <a:pt x="631796" y="7332626"/>
                  <a:pt x="670087" y="7715531"/>
                </a:cubicBezTo>
                <a:cubicBezTo>
                  <a:pt x="708377" y="8098436"/>
                  <a:pt x="727523" y="8481341"/>
                  <a:pt x="727523" y="8883392"/>
                </a:cubicBezTo>
                <a:cubicBezTo>
                  <a:pt x="727523" y="9247151"/>
                  <a:pt x="746668" y="9591766"/>
                  <a:pt x="765813" y="9955525"/>
                </a:cubicBezTo>
                <a:cubicBezTo>
                  <a:pt x="765813" y="10089542"/>
                  <a:pt x="784958" y="10261850"/>
                  <a:pt x="804104" y="10415012"/>
                </a:cubicBezTo>
                <a:cubicBezTo>
                  <a:pt x="765813" y="10415012"/>
                  <a:pt x="727523" y="10415012"/>
                  <a:pt x="670087" y="10415012"/>
                </a:cubicBezTo>
                <a:cubicBezTo>
                  <a:pt x="650942" y="9974671"/>
                  <a:pt x="631796" y="9553475"/>
                  <a:pt x="612651" y="9113135"/>
                </a:cubicBezTo>
                <a:cubicBezTo>
                  <a:pt x="593506" y="8883392"/>
                  <a:pt x="612651" y="8634503"/>
                  <a:pt x="593506" y="8404760"/>
                </a:cubicBezTo>
                <a:cubicBezTo>
                  <a:pt x="555215" y="7868694"/>
                  <a:pt x="497780" y="7351772"/>
                  <a:pt x="440344" y="6815705"/>
                </a:cubicBezTo>
                <a:cubicBezTo>
                  <a:pt x="382908" y="6279637"/>
                  <a:pt x="421199" y="5762715"/>
                  <a:pt x="536070" y="5245794"/>
                </a:cubicBezTo>
                <a:cubicBezTo>
                  <a:pt x="689232" y="4575713"/>
                  <a:pt x="880685" y="3905628"/>
                  <a:pt x="1072137" y="3254689"/>
                </a:cubicBezTo>
                <a:cubicBezTo>
                  <a:pt x="1167863" y="2929220"/>
                  <a:pt x="1282735" y="2603751"/>
                  <a:pt x="1378461" y="2259136"/>
                </a:cubicBezTo>
                <a:cubicBezTo>
                  <a:pt x="1474187" y="1914522"/>
                  <a:pt x="1474187" y="1589053"/>
                  <a:pt x="1378461" y="1244438"/>
                </a:cubicBezTo>
                <a:cubicBezTo>
                  <a:pt x="1321025" y="1033840"/>
                  <a:pt x="1225299" y="823242"/>
                  <a:pt x="1148718" y="631790"/>
                </a:cubicBezTo>
                <a:cubicBezTo>
                  <a:pt x="1052992" y="440337"/>
                  <a:pt x="957266" y="229740"/>
                  <a:pt x="880685" y="38287"/>
                </a:cubicBezTo>
                <a:close/>
                <a:moveTo>
                  <a:pt x="14071758" y="38287"/>
                </a:moveTo>
                <a:cubicBezTo>
                  <a:pt x="14110048" y="38287"/>
                  <a:pt x="14167484" y="38287"/>
                  <a:pt x="14205774" y="38287"/>
                </a:cubicBezTo>
                <a:cubicBezTo>
                  <a:pt x="14205774" y="57432"/>
                  <a:pt x="14205774" y="57432"/>
                  <a:pt x="14205774" y="76578"/>
                </a:cubicBezTo>
                <a:cubicBezTo>
                  <a:pt x="14205774" y="574354"/>
                  <a:pt x="14205774" y="1072131"/>
                  <a:pt x="14205774" y="1569907"/>
                </a:cubicBezTo>
                <a:cubicBezTo>
                  <a:pt x="14205774" y="1895376"/>
                  <a:pt x="14186629" y="2239991"/>
                  <a:pt x="14205774" y="2565460"/>
                </a:cubicBezTo>
                <a:cubicBezTo>
                  <a:pt x="14205774" y="2776057"/>
                  <a:pt x="14224921" y="2986655"/>
                  <a:pt x="14244065" y="3197253"/>
                </a:cubicBezTo>
                <a:cubicBezTo>
                  <a:pt x="14282355" y="3541868"/>
                  <a:pt x="14339792" y="3905628"/>
                  <a:pt x="14378082" y="4250243"/>
                </a:cubicBezTo>
                <a:cubicBezTo>
                  <a:pt x="14416373" y="4690584"/>
                  <a:pt x="14435518" y="5130924"/>
                  <a:pt x="14378082" y="5571263"/>
                </a:cubicBezTo>
                <a:cubicBezTo>
                  <a:pt x="14339792" y="5992459"/>
                  <a:pt x="14282355" y="6413654"/>
                  <a:pt x="14224921" y="6834850"/>
                </a:cubicBezTo>
                <a:cubicBezTo>
                  <a:pt x="14186629" y="7236900"/>
                  <a:pt x="14148339" y="7638950"/>
                  <a:pt x="14110048" y="8041000"/>
                </a:cubicBezTo>
                <a:cubicBezTo>
                  <a:pt x="14090903" y="8385615"/>
                  <a:pt x="14071758" y="8749375"/>
                  <a:pt x="14071758" y="9093989"/>
                </a:cubicBezTo>
                <a:cubicBezTo>
                  <a:pt x="14071758" y="9400313"/>
                  <a:pt x="14071758" y="9687492"/>
                  <a:pt x="14071758" y="9993816"/>
                </a:cubicBezTo>
                <a:cubicBezTo>
                  <a:pt x="14071758" y="10146978"/>
                  <a:pt x="14090903" y="10300140"/>
                  <a:pt x="14090903" y="10453302"/>
                </a:cubicBezTo>
                <a:cubicBezTo>
                  <a:pt x="14014322" y="10453302"/>
                  <a:pt x="13918595" y="10453302"/>
                  <a:pt x="13842016" y="10453302"/>
                </a:cubicBezTo>
                <a:cubicBezTo>
                  <a:pt x="13842016" y="10434157"/>
                  <a:pt x="13842016" y="10434157"/>
                  <a:pt x="13842016" y="10415012"/>
                </a:cubicBezTo>
                <a:cubicBezTo>
                  <a:pt x="13842016" y="10146978"/>
                  <a:pt x="13822869" y="9878945"/>
                  <a:pt x="13842016" y="9610911"/>
                </a:cubicBezTo>
                <a:cubicBezTo>
                  <a:pt x="13899450" y="8557922"/>
                  <a:pt x="14014322" y="7504933"/>
                  <a:pt x="14148339" y="6451945"/>
                </a:cubicBezTo>
                <a:cubicBezTo>
                  <a:pt x="14186629" y="6107330"/>
                  <a:pt x="14224921" y="5743570"/>
                  <a:pt x="14263210" y="5379810"/>
                </a:cubicBezTo>
                <a:cubicBezTo>
                  <a:pt x="14301500" y="4862892"/>
                  <a:pt x="14263210" y="4345969"/>
                  <a:pt x="14167484" y="3848192"/>
                </a:cubicBezTo>
                <a:cubicBezTo>
                  <a:pt x="14090903" y="3446141"/>
                  <a:pt x="14052613" y="3044092"/>
                  <a:pt x="14071758" y="2622896"/>
                </a:cubicBezTo>
                <a:cubicBezTo>
                  <a:pt x="14090903" y="1991103"/>
                  <a:pt x="14110048" y="1340164"/>
                  <a:pt x="14090903" y="689226"/>
                </a:cubicBezTo>
                <a:cubicBezTo>
                  <a:pt x="14071758" y="459483"/>
                  <a:pt x="14071758" y="248885"/>
                  <a:pt x="14071758" y="38287"/>
                </a:cubicBezTo>
                <a:close/>
                <a:moveTo>
                  <a:pt x="14339792" y="38287"/>
                </a:moveTo>
                <a:cubicBezTo>
                  <a:pt x="14397227" y="38287"/>
                  <a:pt x="14454663" y="38287"/>
                  <a:pt x="14492953" y="38287"/>
                </a:cubicBezTo>
                <a:cubicBezTo>
                  <a:pt x="14492953" y="38287"/>
                  <a:pt x="14492953" y="57431"/>
                  <a:pt x="14492953" y="57431"/>
                </a:cubicBezTo>
                <a:cubicBezTo>
                  <a:pt x="14492953" y="708371"/>
                  <a:pt x="14473808" y="1359309"/>
                  <a:pt x="14473808" y="2010247"/>
                </a:cubicBezTo>
                <a:cubicBezTo>
                  <a:pt x="14473808" y="2412297"/>
                  <a:pt x="14492953" y="2814348"/>
                  <a:pt x="14550390" y="3216398"/>
                </a:cubicBezTo>
                <a:cubicBezTo>
                  <a:pt x="14626971" y="3733320"/>
                  <a:pt x="14665261" y="4250243"/>
                  <a:pt x="14684406" y="4767165"/>
                </a:cubicBezTo>
                <a:cubicBezTo>
                  <a:pt x="14684406" y="5379810"/>
                  <a:pt x="14626971" y="5973313"/>
                  <a:pt x="14531245" y="6566816"/>
                </a:cubicBezTo>
                <a:cubicBezTo>
                  <a:pt x="14435519" y="7141173"/>
                  <a:pt x="14397227" y="7715531"/>
                  <a:pt x="14416374" y="8289889"/>
                </a:cubicBezTo>
                <a:cubicBezTo>
                  <a:pt x="14416374" y="8481341"/>
                  <a:pt x="14435519" y="8672793"/>
                  <a:pt x="14435519" y="8864246"/>
                </a:cubicBezTo>
                <a:cubicBezTo>
                  <a:pt x="14454663" y="9247151"/>
                  <a:pt x="14473808" y="9610911"/>
                  <a:pt x="14492953" y="9993816"/>
                </a:cubicBezTo>
                <a:cubicBezTo>
                  <a:pt x="14492953" y="10146978"/>
                  <a:pt x="14512100" y="10280995"/>
                  <a:pt x="14531245" y="10415012"/>
                </a:cubicBezTo>
                <a:cubicBezTo>
                  <a:pt x="14454663" y="10415012"/>
                  <a:pt x="14397227" y="10415012"/>
                  <a:pt x="14320647" y="10415012"/>
                </a:cubicBezTo>
                <a:cubicBezTo>
                  <a:pt x="14301501" y="10261850"/>
                  <a:pt x="14301501" y="10127833"/>
                  <a:pt x="14282356" y="9974671"/>
                </a:cubicBezTo>
                <a:cubicBezTo>
                  <a:pt x="14263211" y="9553475"/>
                  <a:pt x="14263211" y="9151425"/>
                  <a:pt x="14263211" y="8730230"/>
                </a:cubicBezTo>
                <a:cubicBezTo>
                  <a:pt x="14244066" y="7926129"/>
                  <a:pt x="14301501" y="7141173"/>
                  <a:pt x="14416374" y="6356218"/>
                </a:cubicBezTo>
                <a:cubicBezTo>
                  <a:pt x="14473808" y="5973313"/>
                  <a:pt x="14512100" y="5590408"/>
                  <a:pt x="14531245" y="5207505"/>
                </a:cubicBezTo>
                <a:cubicBezTo>
                  <a:pt x="14550390" y="4633148"/>
                  <a:pt x="14512100" y="4058790"/>
                  <a:pt x="14416374" y="3484431"/>
                </a:cubicBezTo>
                <a:cubicBezTo>
                  <a:pt x="14358937" y="3063236"/>
                  <a:pt x="14320647" y="2622895"/>
                  <a:pt x="14320647" y="2182554"/>
                </a:cubicBezTo>
                <a:cubicBezTo>
                  <a:pt x="14320647" y="1493326"/>
                  <a:pt x="14339792" y="804097"/>
                  <a:pt x="14339792" y="95723"/>
                </a:cubicBezTo>
                <a:cubicBezTo>
                  <a:pt x="14339792" y="76578"/>
                  <a:pt x="14339792" y="57431"/>
                  <a:pt x="14339792" y="38287"/>
                </a:cubicBezTo>
                <a:close/>
                <a:moveTo>
                  <a:pt x="2527174" y="38287"/>
                </a:moveTo>
                <a:cubicBezTo>
                  <a:pt x="2565465" y="38287"/>
                  <a:pt x="2603755" y="38287"/>
                  <a:pt x="2642046" y="38287"/>
                </a:cubicBezTo>
                <a:cubicBezTo>
                  <a:pt x="2737772" y="191449"/>
                  <a:pt x="2814353" y="325466"/>
                  <a:pt x="2910079" y="478628"/>
                </a:cubicBezTo>
                <a:cubicBezTo>
                  <a:pt x="2986660" y="612645"/>
                  <a:pt x="3063241" y="727516"/>
                  <a:pt x="3120677" y="880678"/>
                </a:cubicBezTo>
                <a:cubicBezTo>
                  <a:pt x="3235548" y="1110421"/>
                  <a:pt x="3254694" y="1359309"/>
                  <a:pt x="3197258" y="1627343"/>
                </a:cubicBezTo>
                <a:cubicBezTo>
                  <a:pt x="3158967" y="1799650"/>
                  <a:pt x="3101532" y="1952811"/>
                  <a:pt x="3044096" y="2105974"/>
                </a:cubicBezTo>
                <a:cubicBezTo>
                  <a:pt x="2948370" y="2374007"/>
                  <a:pt x="2833498" y="2622895"/>
                  <a:pt x="2718627" y="2871783"/>
                </a:cubicBezTo>
                <a:cubicBezTo>
                  <a:pt x="2374012" y="3771611"/>
                  <a:pt x="2259141" y="4709729"/>
                  <a:pt x="2431448" y="5686135"/>
                </a:cubicBezTo>
                <a:cubicBezTo>
                  <a:pt x="2488884" y="6049894"/>
                  <a:pt x="2546319" y="6394509"/>
                  <a:pt x="2603755" y="6758268"/>
                </a:cubicBezTo>
                <a:cubicBezTo>
                  <a:pt x="2661191" y="7160319"/>
                  <a:pt x="2642046" y="7543224"/>
                  <a:pt x="2527174" y="7926129"/>
                </a:cubicBezTo>
                <a:cubicBezTo>
                  <a:pt x="2488884" y="8060146"/>
                  <a:pt x="2469738" y="8194162"/>
                  <a:pt x="2450593" y="8328179"/>
                </a:cubicBezTo>
                <a:cubicBezTo>
                  <a:pt x="2412303" y="8672793"/>
                  <a:pt x="2412303" y="9036553"/>
                  <a:pt x="2469738" y="9381168"/>
                </a:cubicBezTo>
                <a:cubicBezTo>
                  <a:pt x="2527174" y="9725782"/>
                  <a:pt x="2603755" y="10070397"/>
                  <a:pt x="2680336" y="10415012"/>
                </a:cubicBezTo>
                <a:cubicBezTo>
                  <a:pt x="2603755" y="10415012"/>
                  <a:pt x="2527174" y="10415012"/>
                  <a:pt x="2450593" y="10415012"/>
                </a:cubicBezTo>
                <a:cubicBezTo>
                  <a:pt x="2450593" y="10395866"/>
                  <a:pt x="2450593" y="10376721"/>
                  <a:pt x="2431448" y="10357576"/>
                </a:cubicBezTo>
                <a:cubicBezTo>
                  <a:pt x="2393157" y="10204413"/>
                  <a:pt x="2354867" y="10032107"/>
                  <a:pt x="2316576" y="9878945"/>
                </a:cubicBezTo>
                <a:cubicBezTo>
                  <a:pt x="2201705" y="9419458"/>
                  <a:pt x="2163414" y="8959972"/>
                  <a:pt x="2201705" y="8500486"/>
                </a:cubicBezTo>
                <a:cubicBezTo>
                  <a:pt x="2220850" y="8270744"/>
                  <a:pt x="2259141" y="8060146"/>
                  <a:pt x="2316576" y="7849548"/>
                </a:cubicBezTo>
                <a:cubicBezTo>
                  <a:pt x="2431448" y="7524078"/>
                  <a:pt x="2469738" y="7198610"/>
                  <a:pt x="2431448" y="6853995"/>
                </a:cubicBezTo>
                <a:cubicBezTo>
                  <a:pt x="2393157" y="6471090"/>
                  <a:pt x="2354867" y="6069040"/>
                  <a:pt x="2297431" y="5686135"/>
                </a:cubicBezTo>
                <a:cubicBezTo>
                  <a:pt x="2201705" y="4977762"/>
                  <a:pt x="2239995" y="4269388"/>
                  <a:pt x="2412303" y="3580158"/>
                </a:cubicBezTo>
                <a:cubicBezTo>
                  <a:pt x="2527174" y="3139818"/>
                  <a:pt x="2680336" y="2737767"/>
                  <a:pt x="2852643" y="2335716"/>
                </a:cubicBezTo>
                <a:cubicBezTo>
                  <a:pt x="2929224" y="2163409"/>
                  <a:pt x="3005805" y="1971957"/>
                  <a:pt x="3063241" y="1780505"/>
                </a:cubicBezTo>
                <a:cubicBezTo>
                  <a:pt x="3178113" y="1435890"/>
                  <a:pt x="3158967" y="1110421"/>
                  <a:pt x="3005805" y="804097"/>
                </a:cubicBezTo>
                <a:cubicBezTo>
                  <a:pt x="2929224" y="650935"/>
                  <a:pt x="2833498" y="516918"/>
                  <a:pt x="2756917" y="363756"/>
                </a:cubicBezTo>
                <a:cubicBezTo>
                  <a:pt x="2661191" y="268030"/>
                  <a:pt x="2584610" y="153159"/>
                  <a:pt x="2527174" y="38287"/>
                </a:cubicBezTo>
                <a:close/>
                <a:moveTo>
                  <a:pt x="1225299" y="38286"/>
                </a:moveTo>
                <a:cubicBezTo>
                  <a:pt x="1282734" y="38286"/>
                  <a:pt x="1340170" y="38286"/>
                  <a:pt x="1397606" y="38286"/>
                </a:cubicBezTo>
                <a:cubicBezTo>
                  <a:pt x="1493332" y="210593"/>
                  <a:pt x="1589059" y="402046"/>
                  <a:pt x="1684785" y="574354"/>
                </a:cubicBezTo>
                <a:cubicBezTo>
                  <a:pt x="1799656" y="784951"/>
                  <a:pt x="1895382" y="1014694"/>
                  <a:pt x="1971964" y="1244437"/>
                </a:cubicBezTo>
                <a:cubicBezTo>
                  <a:pt x="2048545" y="1531616"/>
                  <a:pt x="2067690" y="1818795"/>
                  <a:pt x="1971964" y="2105973"/>
                </a:cubicBezTo>
                <a:cubicBezTo>
                  <a:pt x="1933673" y="2220845"/>
                  <a:pt x="1895382" y="2354862"/>
                  <a:pt x="1837947" y="2469733"/>
                </a:cubicBezTo>
                <a:cubicBezTo>
                  <a:pt x="1723075" y="2776057"/>
                  <a:pt x="1589059" y="3082381"/>
                  <a:pt x="1493332" y="3388705"/>
                </a:cubicBezTo>
                <a:cubicBezTo>
                  <a:pt x="1225299" y="4097080"/>
                  <a:pt x="1072137" y="4862891"/>
                  <a:pt x="957265" y="5609554"/>
                </a:cubicBezTo>
                <a:cubicBezTo>
                  <a:pt x="899829" y="5954168"/>
                  <a:pt x="861539" y="6298783"/>
                  <a:pt x="861539" y="6662542"/>
                </a:cubicBezTo>
                <a:cubicBezTo>
                  <a:pt x="880684" y="6911431"/>
                  <a:pt x="880684" y="7160319"/>
                  <a:pt x="899829" y="7409207"/>
                </a:cubicBezTo>
                <a:cubicBezTo>
                  <a:pt x="938120" y="7753822"/>
                  <a:pt x="957265" y="8098436"/>
                  <a:pt x="957265" y="8443051"/>
                </a:cubicBezTo>
                <a:cubicBezTo>
                  <a:pt x="938120" y="8825956"/>
                  <a:pt x="938120" y="9208861"/>
                  <a:pt x="957265" y="9572620"/>
                </a:cubicBezTo>
                <a:cubicBezTo>
                  <a:pt x="976410" y="9859799"/>
                  <a:pt x="1014701" y="10127833"/>
                  <a:pt x="1033846" y="10415012"/>
                </a:cubicBezTo>
                <a:cubicBezTo>
                  <a:pt x="995556" y="10415012"/>
                  <a:pt x="957265" y="10415012"/>
                  <a:pt x="899829" y="10415012"/>
                </a:cubicBezTo>
                <a:cubicBezTo>
                  <a:pt x="899829" y="10395866"/>
                  <a:pt x="899829" y="10376721"/>
                  <a:pt x="899829" y="10357576"/>
                </a:cubicBezTo>
                <a:cubicBezTo>
                  <a:pt x="842394" y="9840654"/>
                  <a:pt x="823249" y="9304587"/>
                  <a:pt x="823249" y="8787665"/>
                </a:cubicBezTo>
                <a:cubicBezTo>
                  <a:pt x="823249" y="8557922"/>
                  <a:pt x="823249" y="8347325"/>
                  <a:pt x="823249" y="8117582"/>
                </a:cubicBezTo>
                <a:cubicBezTo>
                  <a:pt x="804103" y="7696386"/>
                  <a:pt x="746668" y="7256045"/>
                  <a:pt x="727522" y="6834850"/>
                </a:cubicBezTo>
                <a:cubicBezTo>
                  <a:pt x="708377" y="6509380"/>
                  <a:pt x="689232" y="6183911"/>
                  <a:pt x="746668" y="5858442"/>
                </a:cubicBezTo>
                <a:cubicBezTo>
                  <a:pt x="938120" y="4728874"/>
                  <a:pt x="1206154" y="3637593"/>
                  <a:pt x="1608204" y="2603750"/>
                </a:cubicBezTo>
                <a:cubicBezTo>
                  <a:pt x="1665639" y="2469733"/>
                  <a:pt x="1723075" y="2316571"/>
                  <a:pt x="1780511" y="2144264"/>
                </a:cubicBezTo>
                <a:cubicBezTo>
                  <a:pt x="1857092" y="1876230"/>
                  <a:pt x="1857092" y="1608197"/>
                  <a:pt x="1799656" y="1321018"/>
                </a:cubicBezTo>
                <a:cubicBezTo>
                  <a:pt x="1723075" y="1091275"/>
                  <a:pt x="1627349" y="842387"/>
                  <a:pt x="1512478" y="612644"/>
                </a:cubicBezTo>
                <a:cubicBezTo>
                  <a:pt x="1416751" y="421191"/>
                  <a:pt x="1321025" y="229739"/>
                  <a:pt x="1225299" y="38286"/>
                </a:cubicBezTo>
                <a:close/>
                <a:moveTo>
                  <a:pt x="2297432" y="38286"/>
                </a:moveTo>
                <a:cubicBezTo>
                  <a:pt x="2335721" y="38286"/>
                  <a:pt x="2374012" y="38286"/>
                  <a:pt x="2412302" y="38286"/>
                </a:cubicBezTo>
                <a:cubicBezTo>
                  <a:pt x="2450594" y="114867"/>
                  <a:pt x="2488883" y="172303"/>
                  <a:pt x="2527174" y="248884"/>
                </a:cubicBezTo>
                <a:cubicBezTo>
                  <a:pt x="2642046" y="440336"/>
                  <a:pt x="2756917" y="631789"/>
                  <a:pt x="2871788" y="842387"/>
                </a:cubicBezTo>
                <a:cubicBezTo>
                  <a:pt x="2967515" y="995549"/>
                  <a:pt x="3024951" y="1187001"/>
                  <a:pt x="3024951" y="1397599"/>
                </a:cubicBezTo>
                <a:cubicBezTo>
                  <a:pt x="3024951" y="1589052"/>
                  <a:pt x="2986660" y="1761359"/>
                  <a:pt x="2910079" y="1933666"/>
                </a:cubicBezTo>
                <a:cubicBezTo>
                  <a:pt x="2814354" y="2182554"/>
                  <a:pt x="2699482" y="2431443"/>
                  <a:pt x="2603755" y="2661186"/>
                </a:cubicBezTo>
                <a:cubicBezTo>
                  <a:pt x="2201706" y="3599303"/>
                  <a:pt x="2029398" y="4594857"/>
                  <a:pt x="2144269" y="5666989"/>
                </a:cubicBezTo>
                <a:cubicBezTo>
                  <a:pt x="2182560" y="6030749"/>
                  <a:pt x="2201706" y="6394509"/>
                  <a:pt x="2239995" y="6758268"/>
                </a:cubicBezTo>
                <a:cubicBezTo>
                  <a:pt x="2259140" y="7102883"/>
                  <a:pt x="2239995" y="7447498"/>
                  <a:pt x="2144269" y="7772967"/>
                </a:cubicBezTo>
                <a:cubicBezTo>
                  <a:pt x="2105978" y="7868694"/>
                  <a:pt x="2086834" y="7964420"/>
                  <a:pt x="2067689" y="8060146"/>
                </a:cubicBezTo>
                <a:cubicBezTo>
                  <a:pt x="1971962" y="8481341"/>
                  <a:pt x="1971962" y="8921682"/>
                  <a:pt x="2010253" y="9362023"/>
                </a:cubicBezTo>
                <a:cubicBezTo>
                  <a:pt x="2048544" y="9725782"/>
                  <a:pt x="2144269" y="10070397"/>
                  <a:pt x="2239995" y="10415012"/>
                </a:cubicBezTo>
                <a:cubicBezTo>
                  <a:pt x="2163415" y="10415012"/>
                  <a:pt x="2105978" y="10415012"/>
                  <a:pt x="2029398" y="10415012"/>
                </a:cubicBezTo>
                <a:cubicBezTo>
                  <a:pt x="1971962" y="10166124"/>
                  <a:pt x="1895381" y="9898090"/>
                  <a:pt x="1857090" y="9649202"/>
                </a:cubicBezTo>
                <a:cubicBezTo>
                  <a:pt x="1761364" y="9017408"/>
                  <a:pt x="1780510" y="8404760"/>
                  <a:pt x="1952816" y="7792112"/>
                </a:cubicBezTo>
                <a:cubicBezTo>
                  <a:pt x="2029398" y="7504933"/>
                  <a:pt x="2067689" y="7198610"/>
                  <a:pt x="2048544" y="6892285"/>
                </a:cubicBezTo>
                <a:cubicBezTo>
                  <a:pt x="2029398" y="6451945"/>
                  <a:pt x="2010253" y="6030749"/>
                  <a:pt x="1991108" y="5590408"/>
                </a:cubicBezTo>
                <a:cubicBezTo>
                  <a:pt x="1952816" y="5035198"/>
                  <a:pt x="1991108" y="4479985"/>
                  <a:pt x="2105978" y="3924772"/>
                </a:cubicBezTo>
                <a:cubicBezTo>
                  <a:pt x="2220850" y="3407851"/>
                  <a:pt x="2393158" y="2929219"/>
                  <a:pt x="2603755" y="2450588"/>
                </a:cubicBezTo>
                <a:cubicBezTo>
                  <a:pt x="2699482" y="2239990"/>
                  <a:pt x="2795207" y="2010247"/>
                  <a:pt x="2871788" y="1780504"/>
                </a:cubicBezTo>
                <a:cubicBezTo>
                  <a:pt x="2910079" y="1627342"/>
                  <a:pt x="2948369" y="1474180"/>
                  <a:pt x="2929225" y="1301873"/>
                </a:cubicBezTo>
                <a:cubicBezTo>
                  <a:pt x="2910079" y="1091275"/>
                  <a:pt x="2852643" y="918968"/>
                  <a:pt x="2756917" y="746660"/>
                </a:cubicBezTo>
                <a:cubicBezTo>
                  <a:pt x="2622901" y="516917"/>
                  <a:pt x="2488883" y="287174"/>
                  <a:pt x="2354868" y="57431"/>
                </a:cubicBezTo>
                <a:cubicBezTo>
                  <a:pt x="2316576" y="76577"/>
                  <a:pt x="2316576" y="57431"/>
                  <a:pt x="2297432" y="38286"/>
                </a:cubicBezTo>
                <a:close/>
                <a:moveTo>
                  <a:pt x="1531622" y="38286"/>
                </a:moveTo>
                <a:cubicBezTo>
                  <a:pt x="1589058" y="38286"/>
                  <a:pt x="1627348" y="38286"/>
                  <a:pt x="1684784" y="38286"/>
                </a:cubicBezTo>
                <a:cubicBezTo>
                  <a:pt x="1742220" y="153158"/>
                  <a:pt x="1799656" y="268029"/>
                  <a:pt x="1876236" y="363755"/>
                </a:cubicBezTo>
                <a:cubicBezTo>
                  <a:pt x="2010253" y="612644"/>
                  <a:pt x="2144270" y="861532"/>
                  <a:pt x="2259141" y="1129565"/>
                </a:cubicBezTo>
                <a:cubicBezTo>
                  <a:pt x="2354868" y="1416744"/>
                  <a:pt x="2374013" y="1703923"/>
                  <a:pt x="2278286" y="1971957"/>
                </a:cubicBezTo>
                <a:cubicBezTo>
                  <a:pt x="2220851" y="2163409"/>
                  <a:pt x="2144270" y="2374007"/>
                  <a:pt x="2048543" y="2565459"/>
                </a:cubicBezTo>
                <a:cubicBezTo>
                  <a:pt x="1799656" y="3139817"/>
                  <a:pt x="1589058" y="3733320"/>
                  <a:pt x="1455042" y="4365113"/>
                </a:cubicBezTo>
                <a:cubicBezTo>
                  <a:pt x="1340169" y="4862890"/>
                  <a:pt x="1282733" y="5360665"/>
                  <a:pt x="1244443" y="5858442"/>
                </a:cubicBezTo>
                <a:cubicBezTo>
                  <a:pt x="1187007" y="6337073"/>
                  <a:pt x="1167862" y="6834850"/>
                  <a:pt x="1206153" y="7332626"/>
                </a:cubicBezTo>
                <a:cubicBezTo>
                  <a:pt x="1225298" y="7715531"/>
                  <a:pt x="1206153" y="8098436"/>
                  <a:pt x="1187007" y="8481341"/>
                </a:cubicBezTo>
                <a:cubicBezTo>
                  <a:pt x="1148717" y="8959972"/>
                  <a:pt x="1148717" y="9457749"/>
                  <a:pt x="1225298" y="9936380"/>
                </a:cubicBezTo>
                <a:cubicBezTo>
                  <a:pt x="1244443" y="10089542"/>
                  <a:pt x="1263588" y="10242704"/>
                  <a:pt x="1282733" y="10395866"/>
                </a:cubicBezTo>
                <a:cubicBezTo>
                  <a:pt x="1244443" y="10395866"/>
                  <a:pt x="1206153" y="10395866"/>
                  <a:pt x="1148717" y="10395866"/>
                </a:cubicBezTo>
                <a:cubicBezTo>
                  <a:pt x="1052990" y="9802363"/>
                  <a:pt x="1014700" y="9189715"/>
                  <a:pt x="1052990" y="8596213"/>
                </a:cubicBezTo>
                <a:cubicBezTo>
                  <a:pt x="1072136" y="8155872"/>
                  <a:pt x="1072136" y="7715531"/>
                  <a:pt x="1033845" y="7256045"/>
                </a:cubicBezTo>
                <a:cubicBezTo>
                  <a:pt x="1014700" y="6988012"/>
                  <a:pt x="1014700" y="6719978"/>
                  <a:pt x="1014700" y="6451945"/>
                </a:cubicBezTo>
                <a:cubicBezTo>
                  <a:pt x="1014700" y="6107330"/>
                  <a:pt x="1072136" y="5743570"/>
                  <a:pt x="1129571" y="5398956"/>
                </a:cubicBezTo>
                <a:cubicBezTo>
                  <a:pt x="1263588" y="4403404"/>
                  <a:pt x="1512476" y="3465286"/>
                  <a:pt x="1914527" y="2565459"/>
                </a:cubicBezTo>
                <a:cubicBezTo>
                  <a:pt x="1991108" y="2393152"/>
                  <a:pt x="2067689" y="2201700"/>
                  <a:pt x="2125125" y="2010247"/>
                </a:cubicBezTo>
                <a:cubicBezTo>
                  <a:pt x="2201706" y="1761359"/>
                  <a:pt x="2201706" y="1493325"/>
                  <a:pt x="2105979" y="1225292"/>
                </a:cubicBezTo>
                <a:cubicBezTo>
                  <a:pt x="2048543" y="1072130"/>
                  <a:pt x="2010253" y="938113"/>
                  <a:pt x="1933672" y="784951"/>
                </a:cubicBezTo>
                <a:cubicBezTo>
                  <a:pt x="1818800" y="555208"/>
                  <a:pt x="1684784" y="325465"/>
                  <a:pt x="1550767" y="76577"/>
                </a:cubicBezTo>
                <a:cubicBezTo>
                  <a:pt x="1550767" y="76577"/>
                  <a:pt x="1531622" y="57431"/>
                  <a:pt x="1531622" y="38286"/>
                </a:cubicBezTo>
                <a:close/>
                <a:moveTo>
                  <a:pt x="1818800" y="38286"/>
                </a:moveTo>
                <a:cubicBezTo>
                  <a:pt x="1857090" y="38286"/>
                  <a:pt x="1914526" y="38286"/>
                  <a:pt x="1952817" y="38286"/>
                </a:cubicBezTo>
                <a:cubicBezTo>
                  <a:pt x="1952817" y="57431"/>
                  <a:pt x="1971962" y="76577"/>
                  <a:pt x="1971962" y="76577"/>
                </a:cubicBezTo>
                <a:cubicBezTo>
                  <a:pt x="2029398" y="191448"/>
                  <a:pt x="2105979" y="287174"/>
                  <a:pt x="2163414" y="402046"/>
                </a:cubicBezTo>
                <a:cubicBezTo>
                  <a:pt x="2259141" y="593498"/>
                  <a:pt x="2374012" y="784951"/>
                  <a:pt x="2469738" y="976403"/>
                </a:cubicBezTo>
                <a:cubicBezTo>
                  <a:pt x="2603755" y="1282727"/>
                  <a:pt x="2622900" y="1608197"/>
                  <a:pt x="2527174" y="1933666"/>
                </a:cubicBezTo>
                <a:cubicBezTo>
                  <a:pt x="2450593" y="2163409"/>
                  <a:pt x="2354867" y="2393152"/>
                  <a:pt x="2259141" y="2603750"/>
                </a:cubicBezTo>
                <a:cubicBezTo>
                  <a:pt x="1895381" y="3407851"/>
                  <a:pt x="1646493" y="4288532"/>
                  <a:pt x="1589057" y="5207504"/>
                </a:cubicBezTo>
                <a:cubicBezTo>
                  <a:pt x="1550766" y="5781861"/>
                  <a:pt x="1531621" y="6375363"/>
                  <a:pt x="1512476" y="6949721"/>
                </a:cubicBezTo>
                <a:cubicBezTo>
                  <a:pt x="1512476" y="7275190"/>
                  <a:pt x="1512476" y="7600660"/>
                  <a:pt x="1455040" y="7926129"/>
                </a:cubicBezTo>
                <a:cubicBezTo>
                  <a:pt x="1397604" y="8270744"/>
                  <a:pt x="1378459" y="8634503"/>
                  <a:pt x="1359314" y="8979118"/>
                </a:cubicBezTo>
                <a:cubicBezTo>
                  <a:pt x="1359314" y="9457749"/>
                  <a:pt x="1416750" y="9936380"/>
                  <a:pt x="1531621" y="10395866"/>
                </a:cubicBezTo>
                <a:cubicBezTo>
                  <a:pt x="1474185" y="10395866"/>
                  <a:pt x="1435895" y="10395866"/>
                  <a:pt x="1378459" y="10395866"/>
                </a:cubicBezTo>
                <a:cubicBezTo>
                  <a:pt x="1378459" y="10376721"/>
                  <a:pt x="1378459" y="10357576"/>
                  <a:pt x="1378459" y="10357576"/>
                </a:cubicBezTo>
                <a:cubicBezTo>
                  <a:pt x="1244442" y="9668347"/>
                  <a:pt x="1206152" y="8979118"/>
                  <a:pt x="1282733" y="8289889"/>
                </a:cubicBezTo>
                <a:cubicBezTo>
                  <a:pt x="1321023" y="8002710"/>
                  <a:pt x="1359314" y="7696386"/>
                  <a:pt x="1340169" y="7390062"/>
                </a:cubicBezTo>
                <a:cubicBezTo>
                  <a:pt x="1340169" y="7141173"/>
                  <a:pt x="1321023" y="6911431"/>
                  <a:pt x="1340169" y="6662542"/>
                </a:cubicBezTo>
                <a:cubicBezTo>
                  <a:pt x="1359314" y="6164766"/>
                  <a:pt x="1397604" y="5686135"/>
                  <a:pt x="1435895" y="5188359"/>
                </a:cubicBezTo>
                <a:cubicBezTo>
                  <a:pt x="1512476" y="4326823"/>
                  <a:pt x="1742219" y="3503577"/>
                  <a:pt x="2067688" y="2737767"/>
                </a:cubicBezTo>
                <a:cubicBezTo>
                  <a:pt x="2163414" y="2508024"/>
                  <a:pt x="2259141" y="2278281"/>
                  <a:pt x="2354867" y="2048538"/>
                </a:cubicBezTo>
                <a:cubicBezTo>
                  <a:pt x="2450593" y="1818795"/>
                  <a:pt x="2488884" y="1569906"/>
                  <a:pt x="2431448" y="1321018"/>
                </a:cubicBezTo>
                <a:cubicBezTo>
                  <a:pt x="2393157" y="1091275"/>
                  <a:pt x="2297431" y="899822"/>
                  <a:pt x="2182560" y="708370"/>
                </a:cubicBezTo>
                <a:cubicBezTo>
                  <a:pt x="2067688" y="478627"/>
                  <a:pt x="1933671" y="268029"/>
                  <a:pt x="1818800" y="38286"/>
                </a:cubicBezTo>
                <a:close/>
                <a:moveTo>
                  <a:pt x="114873" y="38285"/>
                </a:moveTo>
                <a:cubicBezTo>
                  <a:pt x="191454" y="38285"/>
                  <a:pt x="248889" y="38285"/>
                  <a:pt x="325470" y="38285"/>
                </a:cubicBezTo>
                <a:cubicBezTo>
                  <a:pt x="363761" y="134012"/>
                  <a:pt x="382906" y="248884"/>
                  <a:pt x="421197" y="344610"/>
                </a:cubicBezTo>
                <a:cubicBezTo>
                  <a:pt x="478632" y="536063"/>
                  <a:pt x="536068" y="727515"/>
                  <a:pt x="612649" y="899822"/>
                </a:cubicBezTo>
                <a:cubicBezTo>
                  <a:pt x="746666" y="1301872"/>
                  <a:pt x="765811" y="1703923"/>
                  <a:pt x="727521" y="2144263"/>
                </a:cubicBezTo>
                <a:cubicBezTo>
                  <a:pt x="689230" y="2661185"/>
                  <a:pt x="555213" y="3178106"/>
                  <a:pt x="440342" y="3675883"/>
                </a:cubicBezTo>
                <a:cubicBezTo>
                  <a:pt x="325470" y="4135370"/>
                  <a:pt x="210599" y="4594856"/>
                  <a:pt x="95727" y="5073487"/>
                </a:cubicBezTo>
                <a:cubicBezTo>
                  <a:pt x="57437" y="5264939"/>
                  <a:pt x="38292" y="5456391"/>
                  <a:pt x="1" y="5647844"/>
                </a:cubicBezTo>
                <a:lnTo>
                  <a:pt x="1" y="5147675"/>
                </a:lnTo>
                <a:cubicBezTo>
                  <a:pt x="1" y="4972974"/>
                  <a:pt x="1" y="4795881"/>
                  <a:pt x="1" y="4614001"/>
                </a:cubicBezTo>
                <a:cubicBezTo>
                  <a:pt x="1" y="4594856"/>
                  <a:pt x="19146" y="4575711"/>
                  <a:pt x="19146" y="4556566"/>
                </a:cubicBezTo>
                <a:cubicBezTo>
                  <a:pt x="95727" y="4231095"/>
                  <a:pt x="172308" y="3905627"/>
                  <a:pt x="248889" y="3580158"/>
                </a:cubicBezTo>
                <a:cubicBezTo>
                  <a:pt x="363761" y="3120672"/>
                  <a:pt x="440342" y="2661185"/>
                  <a:pt x="459487" y="2201699"/>
                </a:cubicBezTo>
                <a:cubicBezTo>
                  <a:pt x="478632" y="1723067"/>
                  <a:pt x="459487" y="1282726"/>
                  <a:pt x="325470" y="842387"/>
                </a:cubicBezTo>
                <a:cubicBezTo>
                  <a:pt x="248889" y="555208"/>
                  <a:pt x="191454" y="306320"/>
                  <a:pt x="114873" y="38285"/>
                </a:cubicBezTo>
                <a:close/>
                <a:moveTo>
                  <a:pt x="2737774" y="19142"/>
                </a:moveTo>
                <a:cubicBezTo>
                  <a:pt x="2776064" y="19142"/>
                  <a:pt x="2814355" y="19142"/>
                  <a:pt x="2852645" y="19142"/>
                </a:cubicBezTo>
                <a:cubicBezTo>
                  <a:pt x="2890936" y="95723"/>
                  <a:pt x="2929226" y="153159"/>
                  <a:pt x="2967517" y="229741"/>
                </a:cubicBezTo>
                <a:cubicBezTo>
                  <a:pt x="3063243" y="421192"/>
                  <a:pt x="3178115" y="574354"/>
                  <a:pt x="3273841" y="765807"/>
                </a:cubicBezTo>
                <a:cubicBezTo>
                  <a:pt x="3407857" y="1014695"/>
                  <a:pt x="3427003" y="1301874"/>
                  <a:pt x="3369567" y="1589053"/>
                </a:cubicBezTo>
                <a:cubicBezTo>
                  <a:pt x="3312131" y="1818796"/>
                  <a:pt x="3235550" y="2048539"/>
                  <a:pt x="3139824" y="2259137"/>
                </a:cubicBezTo>
                <a:cubicBezTo>
                  <a:pt x="2986662" y="2603751"/>
                  <a:pt x="2852645" y="2967511"/>
                  <a:pt x="2756919" y="3331271"/>
                </a:cubicBezTo>
                <a:cubicBezTo>
                  <a:pt x="2565466" y="4077936"/>
                  <a:pt x="2508031" y="4843747"/>
                  <a:pt x="2680338" y="5609554"/>
                </a:cubicBezTo>
                <a:cubicBezTo>
                  <a:pt x="2756919" y="5973314"/>
                  <a:pt x="2852645" y="6337074"/>
                  <a:pt x="2929226" y="6700833"/>
                </a:cubicBezTo>
                <a:cubicBezTo>
                  <a:pt x="3005807" y="7045447"/>
                  <a:pt x="3044098" y="7390063"/>
                  <a:pt x="3005807" y="7734677"/>
                </a:cubicBezTo>
                <a:cubicBezTo>
                  <a:pt x="2986662" y="7906984"/>
                  <a:pt x="2986662" y="8060146"/>
                  <a:pt x="2967517" y="8232453"/>
                </a:cubicBezTo>
                <a:cubicBezTo>
                  <a:pt x="2929226" y="8672794"/>
                  <a:pt x="2929226" y="9093989"/>
                  <a:pt x="2986662" y="9534330"/>
                </a:cubicBezTo>
                <a:cubicBezTo>
                  <a:pt x="3024953" y="9821509"/>
                  <a:pt x="3082388" y="10127833"/>
                  <a:pt x="3139824" y="10415012"/>
                </a:cubicBezTo>
                <a:cubicBezTo>
                  <a:pt x="3063243" y="10415012"/>
                  <a:pt x="2967517" y="10415012"/>
                  <a:pt x="2890936" y="10415012"/>
                </a:cubicBezTo>
                <a:cubicBezTo>
                  <a:pt x="2890936" y="10395866"/>
                  <a:pt x="2871790" y="10376721"/>
                  <a:pt x="2871790" y="10357576"/>
                </a:cubicBezTo>
                <a:cubicBezTo>
                  <a:pt x="2833500" y="10146978"/>
                  <a:pt x="2795210" y="9955526"/>
                  <a:pt x="2756919" y="9744928"/>
                </a:cubicBezTo>
                <a:cubicBezTo>
                  <a:pt x="2622902" y="9093989"/>
                  <a:pt x="2603757" y="8443051"/>
                  <a:pt x="2756919" y="7772968"/>
                </a:cubicBezTo>
                <a:cubicBezTo>
                  <a:pt x="2833500" y="7485789"/>
                  <a:pt x="2833500" y="7198610"/>
                  <a:pt x="2776064" y="6892286"/>
                </a:cubicBezTo>
                <a:cubicBezTo>
                  <a:pt x="2718628" y="6509380"/>
                  <a:pt x="2642048" y="6145621"/>
                  <a:pt x="2565466" y="5762716"/>
                </a:cubicBezTo>
                <a:cubicBezTo>
                  <a:pt x="2412305" y="5054345"/>
                  <a:pt x="2412305" y="4345970"/>
                  <a:pt x="2565466" y="3637595"/>
                </a:cubicBezTo>
                <a:cubicBezTo>
                  <a:pt x="2661193" y="3178109"/>
                  <a:pt x="2814355" y="2737768"/>
                  <a:pt x="3005807" y="2316572"/>
                </a:cubicBezTo>
                <a:cubicBezTo>
                  <a:pt x="3082388" y="2125120"/>
                  <a:pt x="3158969" y="1914522"/>
                  <a:pt x="3235550" y="1703924"/>
                </a:cubicBezTo>
                <a:cubicBezTo>
                  <a:pt x="3292986" y="1531617"/>
                  <a:pt x="3312131" y="1359310"/>
                  <a:pt x="3292986" y="1187002"/>
                </a:cubicBezTo>
                <a:cubicBezTo>
                  <a:pt x="3273841" y="976405"/>
                  <a:pt x="3197260" y="804097"/>
                  <a:pt x="3120679" y="650935"/>
                </a:cubicBezTo>
                <a:cubicBezTo>
                  <a:pt x="3005807" y="459483"/>
                  <a:pt x="2890936" y="268030"/>
                  <a:pt x="2776064" y="76579"/>
                </a:cubicBezTo>
                <a:cubicBezTo>
                  <a:pt x="2756919" y="57433"/>
                  <a:pt x="2756919" y="38287"/>
                  <a:pt x="2737774" y="19142"/>
                </a:cubicBezTo>
                <a:close/>
                <a:moveTo>
                  <a:pt x="2086833" y="19141"/>
                </a:moveTo>
                <a:cubicBezTo>
                  <a:pt x="2125124" y="19141"/>
                  <a:pt x="2163414" y="19141"/>
                  <a:pt x="2220850" y="19141"/>
                </a:cubicBezTo>
                <a:cubicBezTo>
                  <a:pt x="2278286" y="114867"/>
                  <a:pt x="2335722" y="210594"/>
                  <a:pt x="2393157" y="306320"/>
                </a:cubicBezTo>
                <a:cubicBezTo>
                  <a:pt x="2508029" y="497772"/>
                  <a:pt x="2622900" y="689225"/>
                  <a:pt x="2718627" y="899823"/>
                </a:cubicBezTo>
                <a:cubicBezTo>
                  <a:pt x="2871789" y="1206147"/>
                  <a:pt x="2890934" y="1512471"/>
                  <a:pt x="2776062" y="1837940"/>
                </a:cubicBezTo>
                <a:cubicBezTo>
                  <a:pt x="2699481" y="2067683"/>
                  <a:pt x="2622900" y="2278281"/>
                  <a:pt x="2527174" y="2488879"/>
                </a:cubicBezTo>
                <a:cubicBezTo>
                  <a:pt x="2067688" y="3484432"/>
                  <a:pt x="1837945" y="4556566"/>
                  <a:pt x="1895381" y="5705280"/>
                </a:cubicBezTo>
                <a:cubicBezTo>
                  <a:pt x="1914526" y="6049895"/>
                  <a:pt x="1895381" y="6413654"/>
                  <a:pt x="1914526" y="6758269"/>
                </a:cubicBezTo>
                <a:cubicBezTo>
                  <a:pt x="1933671" y="7141174"/>
                  <a:pt x="1895381" y="7524079"/>
                  <a:pt x="1799655" y="7906984"/>
                </a:cubicBezTo>
                <a:cubicBezTo>
                  <a:pt x="1684783" y="8347325"/>
                  <a:pt x="1684783" y="8787665"/>
                  <a:pt x="1703928" y="9247151"/>
                </a:cubicBezTo>
                <a:cubicBezTo>
                  <a:pt x="1723074" y="9610911"/>
                  <a:pt x="1799655" y="9936381"/>
                  <a:pt x="1876236" y="10280995"/>
                </a:cubicBezTo>
                <a:cubicBezTo>
                  <a:pt x="1837945" y="10338431"/>
                  <a:pt x="1837945" y="10376721"/>
                  <a:pt x="1857090" y="10415012"/>
                </a:cubicBezTo>
                <a:cubicBezTo>
                  <a:pt x="1799655" y="10415012"/>
                  <a:pt x="1742219" y="10415012"/>
                  <a:pt x="1684783" y="10415012"/>
                </a:cubicBezTo>
                <a:cubicBezTo>
                  <a:pt x="1684783" y="10395866"/>
                  <a:pt x="1684783" y="10376721"/>
                  <a:pt x="1665638" y="10338431"/>
                </a:cubicBezTo>
                <a:cubicBezTo>
                  <a:pt x="1474185" y="9591766"/>
                  <a:pt x="1435895" y="8825956"/>
                  <a:pt x="1569912" y="8060146"/>
                </a:cubicBezTo>
                <a:cubicBezTo>
                  <a:pt x="1627347" y="7734677"/>
                  <a:pt x="1665638" y="7390063"/>
                  <a:pt x="1684783" y="7045447"/>
                </a:cubicBezTo>
                <a:cubicBezTo>
                  <a:pt x="1684783" y="6528526"/>
                  <a:pt x="1703928" y="5992459"/>
                  <a:pt x="1703928" y="5475537"/>
                </a:cubicBezTo>
                <a:cubicBezTo>
                  <a:pt x="1703928" y="4996907"/>
                  <a:pt x="1761364" y="4518275"/>
                  <a:pt x="1876236" y="4058789"/>
                </a:cubicBezTo>
                <a:cubicBezTo>
                  <a:pt x="1991107" y="3503577"/>
                  <a:pt x="2182560" y="2967510"/>
                  <a:pt x="2431448" y="2469733"/>
                </a:cubicBezTo>
                <a:cubicBezTo>
                  <a:pt x="2527174" y="2278281"/>
                  <a:pt x="2603755" y="2086828"/>
                  <a:pt x="2661191" y="1876231"/>
                </a:cubicBezTo>
                <a:cubicBezTo>
                  <a:pt x="2737772" y="1569906"/>
                  <a:pt x="2718627" y="1282728"/>
                  <a:pt x="2603755" y="995549"/>
                </a:cubicBezTo>
                <a:cubicBezTo>
                  <a:pt x="2546319" y="861532"/>
                  <a:pt x="2469738" y="727515"/>
                  <a:pt x="2412303" y="593499"/>
                </a:cubicBezTo>
                <a:cubicBezTo>
                  <a:pt x="2297431" y="402046"/>
                  <a:pt x="2182560" y="210594"/>
                  <a:pt x="2086833" y="19141"/>
                </a:cubicBezTo>
                <a:close/>
                <a:moveTo>
                  <a:pt x="3733329" y="0"/>
                </a:moveTo>
                <a:cubicBezTo>
                  <a:pt x="3790763" y="0"/>
                  <a:pt x="3848200" y="0"/>
                  <a:pt x="3924780" y="0"/>
                </a:cubicBezTo>
                <a:cubicBezTo>
                  <a:pt x="3924780" y="19144"/>
                  <a:pt x="3943927" y="38291"/>
                  <a:pt x="3943927" y="38291"/>
                </a:cubicBezTo>
                <a:cubicBezTo>
                  <a:pt x="4001363" y="153162"/>
                  <a:pt x="4058799" y="248887"/>
                  <a:pt x="4116235" y="363759"/>
                </a:cubicBezTo>
                <a:cubicBezTo>
                  <a:pt x="4269395" y="670083"/>
                  <a:pt x="4326831" y="1014697"/>
                  <a:pt x="4269395" y="1359312"/>
                </a:cubicBezTo>
                <a:cubicBezTo>
                  <a:pt x="4211960" y="1684781"/>
                  <a:pt x="4135379" y="1991105"/>
                  <a:pt x="4058799" y="2297429"/>
                </a:cubicBezTo>
                <a:cubicBezTo>
                  <a:pt x="3963072" y="2642043"/>
                  <a:pt x="3848200" y="2967513"/>
                  <a:pt x="3733329" y="3312127"/>
                </a:cubicBezTo>
                <a:cubicBezTo>
                  <a:pt x="3637601" y="3599307"/>
                  <a:pt x="3580167" y="3867340"/>
                  <a:pt x="3561021" y="4173665"/>
                </a:cubicBezTo>
                <a:cubicBezTo>
                  <a:pt x="3541875" y="4556570"/>
                  <a:pt x="3618456" y="4901186"/>
                  <a:pt x="3771619" y="5245794"/>
                </a:cubicBezTo>
                <a:cubicBezTo>
                  <a:pt x="3905636" y="5552118"/>
                  <a:pt x="4077943" y="5820152"/>
                  <a:pt x="4269395" y="6088185"/>
                </a:cubicBezTo>
                <a:cubicBezTo>
                  <a:pt x="4479993" y="6375364"/>
                  <a:pt x="4709737" y="6662543"/>
                  <a:pt x="4939479" y="6949721"/>
                </a:cubicBezTo>
                <a:cubicBezTo>
                  <a:pt x="5245803" y="7351772"/>
                  <a:pt x="5552128" y="7753822"/>
                  <a:pt x="5858449" y="8175018"/>
                </a:cubicBezTo>
                <a:cubicBezTo>
                  <a:pt x="5992466" y="8347325"/>
                  <a:pt x="6107338" y="8557923"/>
                  <a:pt x="6222209" y="8768520"/>
                </a:cubicBezTo>
                <a:cubicBezTo>
                  <a:pt x="6413663" y="9151425"/>
                  <a:pt x="6509389" y="9553476"/>
                  <a:pt x="6432808" y="10012961"/>
                </a:cubicBezTo>
                <a:cubicBezTo>
                  <a:pt x="6394517" y="10166124"/>
                  <a:pt x="6394517" y="10300140"/>
                  <a:pt x="6375372" y="10415012"/>
                </a:cubicBezTo>
                <a:cubicBezTo>
                  <a:pt x="6145629" y="10415012"/>
                  <a:pt x="5915885" y="10415012"/>
                  <a:pt x="5686144" y="10415012"/>
                </a:cubicBezTo>
                <a:cubicBezTo>
                  <a:pt x="5686144" y="10223560"/>
                  <a:pt x="5686144" y="10032107"/>
                  <a:pt x="5686144" y="9821509"/>
                </a:cubicBezTo>
                <a:cubicBezTo>
                  <a:pt x="5686144" y="9591766"/>
                  <a:pt x="5705289" y="9362023"/>
                  <a:pt x="5705289" y="9132280"/>
                </a:cubicBezTo>
                <a:cubicBezTo>
                  <a:pt x="5705289" y="8864246"/>
                  <a:pt x="5647855" y="8615358"/>
                  <a:pt x="5513838" y="8385615"/>
                </a:cubicBezTo>
                <a:cubicBezTo>
                  <a:pt x="5322385" y="8021856"/>
                  <a:pt x="5092641" y="7677242"/>
                  <a:pt x="4862898" y="7332626"/>
                </a:cubicBezTo>
                <a:cubicBezTo>
                  <a:pt x="4614010" y="6968867"/>
                  <a:pt x="4365122" y="6605107"/>
                  <a:pt x="4116235" y="6241348"/>
                </a:cubicBezTo>
                <a:cubicBezTo>
                  <a:pt x="3924780" y="5954169"/>
                  <a:pt x="3752475" y="5666990"/>
                  <a:pt x="3618456" y="5341521"/>
                </a:cubicBezTo>
                <a:cubicBezTo>
                  <a:pt x="3465295" y="4977767"/>
                  <a:pt x="3388714" y="4594861"/>
                  <a:pt x="3407859" y="4173665"/>
                </a:cubicBezTo>
                <a:cubicBezTo>
                  <a:pt x="3427004" y="3867340"/>
                  <a:pt x="3484439" y="3580160"/>
                  <a:pt x="3580167" y="3292981"/>
                </a:cubicBezTo>
                <a:cubicBezTo>
                  <a:pt x="3714183" y="2814351"/>
                  <a:pt x="3867345" y="2354865"/>
                  <a:pt x="4001363" y="1876234"/>
                </a:cubicBezTo>
                <a:cubicBezTo>
                  <a:pt x="4039653" y="1742217"/>
                  <a:pt x="4077943" y="1608200"/>
                  <a:pt x="4097088" y="1455038"/>
                </a:cubicBezTo>
                <a:cubicBezTo>
                  <a:pt x="4173670" y="1072133"/>
                  <a:pt x="4135379" y="708373"/>
                  <a:pt x="3943927" y="363759"/>
                </a:cubicBezTo>
                <a:cubicBezTo>
                  <a:pt x="3905636" y="287178"/>
                  <a:pt x="3867345" y="210597"/>
                  <a:pt x="3829055" y="153162"/>
                </a:cubicBezTo>
                <a:cubicBezTo>
                  <a:pt x="3790763" y="95725"/>
                  <a:pt x="3771619" y="38291"/>
                  <a:pt x="3733329" y="0"/>
                </a:cubicBezTo>
                <a:close/>
              </a:path>
            </a:pathLst>
          </a:custGeom>
          <a:solidFill>
            <a:schemeClr val="accent6"/>
          </a:solidFill>
          <a:ln w="19145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-">
            <a:extLst>
              <a:ext uri="{FF2B5EF4-FFF2-40B4-BE49-F238E27FC236}">
                <a16:creationId xmlns:a16="http://schemas.microsoft.com/office/drawing/2014/main" id="{21A636CF-6D64-4F1E-8BDA-CCDA93DD3A79}"/>
              </a:ext>
            </a:extLst>
          </p:cNvPr>
          <p:cNvSpPr/>
          <p:nvPr/>
        </p:nvSpPr>
        <p:spPr>
          <a:xfrm>
            <a:off x="152402" y="152402"/>
            <a:ext cx="11887199" cy="6553199"/>
          </a:xfrm>
          <a:custGeom>
            <a:avLst/>
            <a:gdLst>
              <a:gd name="connsiteX0" fmla="*/ 0 w 11887199"/>
              <a:gd name="connsiteY0" fmla="*/ 0 h 6553199"/>
              <a:gd name="connsiteX1" fmla="*/ 11887199 w 11887199"/>
              <a:gd name="connsiteY1" fmla="*/ 0 h 6553199"/>
              <a:gd name="connsiteX2" fmla="*/ 11887199 w 11887199"/>
              <a:gd name="connsiteY2" fmla="*/ 6553199 h 6553199"/>
              <a:gd name="connsiteX3" fmla="*/ 0 w 11887199"/>
              <a:gd name="connsiteY3" fmla="*/ 6553199 h 6553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887199" h="6553199">
                <a:moveTo>
                  <a:pt x="0" y="0"/>
                </a:moveTo>
                <a:lnTo>
                  <a:pt x="11887199" y="0"/>
                </a:lnTo>
                <a:lnTo>
                  <a:pt x="11887199" y="6553199"/>
                </a:lnTo>
                <a:lnTo>
                  <a:pt x="0" y="65531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5" name="-">
            <a:extLst>
              <a:ext uri="{FF2B5EF4-FFF2-40B4-BE49-F238E27FC236}">
                <a16:creationId xmlns:a16="http://schemas.microsoft.com/office/drawing/2014/main" id="{A7B4E8C4-B12F-4E6F-846E-CAA5FDE9DB49}"/>
              </a:ext>
            </a:extLst>
          </p:cNvPr>
          <p:cNvSpPr/>
          <p:nvPr/>
        </p:nvSpPr>
        <p:spPr>
          <a:xfrm>
            <a:off x="152398" y="152398"/>
            <a:ext cx="11887199" cy="6553199"/>
          </a:xfrm>
          <a:prstGeom prst="rect">
            <a:avLst/>
          </a:prstGeom>
          <a:blipFill dpi="0" rotWithShape="1">
            <a:blip r:embed="rId2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l="-21154" t="-20835" b="-2083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-">
            <a:extLst>
              <a:ext uri="{FF2B5EF4-FFF2-40B4-BE49-F238E27FC236}">
                <a16:creationId xmlns:a16="http://schemas.microsoft.com/office/drawing/2014/main" id="{DFEE2D96-0811-4C99-8A1C-3228B229DAC6}"/>
              </a:ext>
            </a:extLst>
          </p:cNvPr>
          <p:cNvSpPr/>
          <p:nvPr/>
        </p:nvSpPr>
        <p:spPr>
          <a:xfrm>
            <a:off x="-36874" y="3367647"/>
            <a:ext cx="11200174" cy="1134833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-">
            <a:extLst>
              <a:ext uri="{FF2B5EF4-FFF2-40B4-BE49-F238E27FC236}">
                <a16:creationId xmlns:a16="http://schemas.microsoft.com/office/drawing/2014/main" id="{345C3BB6-E23F-466A-A186-F3C959F1E244}"/>
              </a:ext>
            </a:extLst>
          </p:cNvPr>
          <p:cNvSpPr/>
          <p:nvPr/>
        </p:nvSpPr>
        <p:spPr>
          <a:xfrm>
            <a:off x="-145142" y="3367647"/>
            <a:ext cx="11177814" cy="113483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AE6360ED-080F-428A-A057-A06331BFF164}"/>
              </a:ext>
            </a:extLst>
          </p:cNvPr>
          <p:cNvSpPr txBox="1"/>
          <p:nvPr/>
        </p:nvSpPr>
        <p:spPr>
          <a:xfrm>
            <a:off x="540341" y="3421278"/>
            <a:ext cx="37946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spc="300" dirty="0">
                <a:solidFill>
                  <a:schemeClr val="bg1">
                    <a:lumMod val="95000"/>
                  </a:schemeClr>
                </a:solidFill>
                <a:effectLst>
                  <a:outerShdw blurRad="63500" dist="38100" dir="2700000" algn="tl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LOREM IPSUM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EDA01E0-EB33-45E2-BD0D-69B19DBF814B}"/>
              </a:ext>
            </a:extLst>
          </p:cNvPr>
          <p:cNvSpPr txBox="1"/>
          <p:nvPr/>
        </p:nvSpPr>
        <p:spPr>
          <a:xfrm>
            <a:off x="540341" y="3754823"/>
            <a:ext cx="59859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spc="300" dirty="0">
                <a:solidFill>
                  <a:schemeClr val="tx2">
                    <a:lumMod val="50000"/>
                  </a:schemeClr>
                </a:solidFill>
                <a:effectLst>
                  <a:outerShdw blurRad="63500" dist="38100" dir="2700000" algn="tl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JUST CLICK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093A408B-FC39-4BAB-821B-1D6566837B45}"/>
              </a:ext>
            </a:extLst>
          </p:cNvPr>
          <p:cNvSpPr txBox="1"/>
          <p:nvPr/>
        </p:nvSpPr>
        <p:spPr>
          <a:xfrm>
            <a:off x="540341" y="4416543"/>
            <a:ext cx="44678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spc="600" dirty="0">
                <a:solidFill>
                  <a:schemeClr val="tx2">
                    <a:lumMod val="50000"/>
                  </a:schemeClr>
                </a:solidFill>
                <a:effectLst>
                  <a:outerShdw blurRad="63500" dist="38100" dir="2700000" algn="tl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AND REPLACE.</a:t>
            </a:r>
          </a:p>
        </p:txBody>
      </p:sp>
      <p:cxnSp>
        <p:nvCxnSpPr>
          <p:cNvPr id="63" name="-">
            <a:extLst>
              <a:ext uri="{FF2B5EF4-FFF2-40B4-BE49-F238E27FC236}">
                <a16:creationId xmlns:a16="http://schemas.microsoft.com/office/drawing/2014/main" id="{594572D9-F886-4229-9653-F4AAFEE43D6B}"/>
              </a:ext>
            </a:extLst>
          </p:cNvPr>
          <p:cNvCxnSpPr>
            <a:cxnSpLocks/>
          </p:cNvCxnSpPr>
          <p:nvPr/>
        </p:nvCxnSpPr>
        <p:spPr>
          <a:xfrm>
            <a:off x="486870" y="6415882"/>
            <a:ext cx="6652741" cy="0"/>
          </a:xfrm>
          <a:prstGeom prst="line">
            <a:avLst/>
          </a:prstGeom>
          <a:ln w="3175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" name="-">
            <a:extLst>
              <a:ext uri="{FF2B5EF4-FFF2-40B4-BE49-F238E27FC236}">
                <a16:creationId xmlns:a16="http://schemas.microsoft.com/office/drawing/2014/main" id="{E47D4071-7821-4241-84E6-25C8F5291970}"/>
              </a:ext>
            </a:extLst>
          </p:cNvPr>
          <p:cNvGrpSpPr/>
          <p:nvPr/>
        </p:nvGrpSpPr>
        <p:grpSpPr>
          <a:xfrm>
            <a:off x="10562735" y="5843945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67" name="-">
              <a:extLst>
                <a:ext uri="{FF2B5EF4-FFF2-40B4-BE49-F238E27FC236}">
                  <a16:creationId xmlns:a16="http://schemas.microsoft.com/office/drawing/2014/main" id="{0A25A1DA-A8A6-4841-9472-334BBD9D543E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rgbClr val="92D05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-">
              <a:extLst>
                <a:ext uri="{FF2B5EF4-FFF2-40B4-BE49-F238E27FC236}">
                  <a16:creationId xmlns:a16="http://schemas.microsoft.com/office/drawing/2014/main" id="{08FD212B-2BA8-4A7C-A373-FC0FBCB6E444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9" name="-">
            <a:extLst>
              <a:ext uri="{FF2B5EF4-FFF2-40B4-BE49-F238E27FC236}">
                <a16:creationId xmlns:a16="http://schemas.microsoft.com/office/drawing/2014/main" id="{57004C21-3F16-4AD4-A160-95D1D37C4AC3}"/>
              </a:ext>
            </a:extLst>
          </p:cNvPr>
          <p:cNvGrpSpPr/>
          <p:nvPr/>
        </p:nvGrpSpPr>
        <p:grpSpPr>
          <a:xfrm>
            <a:off x="11010724" y="5843945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70" name="-">
              <a:extLst>
                <a:ext uri="{FF2B5EF4-FFF2-40B4-BE49-F238E27FC236}">
                  <a16:creationId xmlns:a16="http://schemas.microsoft.com/office/drawing/2014/main" id="{B5995333-02ED-4068-A8E9-F1BC24BFD437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rgbClr val="92D05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71" name="Graphic 1069">
              <a:extLst>
                <a:ext uri="{FF2B5EF4-FFF2-40B4-BE49-F238E27FC236}">
                  <a16:creationId xmlns:a16="http://schemas.microsoft.com/office/drawing/2014/main" id="{D9A5BF59-0FA1-40C4-84ED-EFA7DDE5D461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72" name="-">
                <a:extLst>
                  <a:ext uri="{FF2B5EF4-FFF2-40B4-BE49-F238E27FC236}">
                    <a16:creationId xmlns:a16="http://schemas.microsoft.com/office/drawing/2014/main" id="{2191A2FD-0049-4D25-AC88-A7F8B182C3F7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-">
                <a:extLst>
                  <a:ext uri="{FF2B5EF4-FFF2-40B4-BE49-F238E27FC236}">
                    <a16:creationId xmlns:a16="http://schemas.microsoft.com/office/drawing/2014/main" id="{48855F80-474D-4C0D-A4F1-34D94FE8737C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74" name="-">
            <a:extLst>
              <a:ext uri="{FF2B5EF4-FFF2-40B4-BE49-F238E27FC236}">
                <a16:creationId xmlns:a16="http://schemas.microsoft.com/office/drawing/2014/main" id="{FD3B41BD-2D81-4CD1-89D9-76EC21186CC6}"/>
              </a:ext>
            </a:extLst>
          </p:cNvPr>
          <p:cNvGrpSpPr/>
          <p:nvPr/>
        </p:nvGrpSpPr>
        <p:grpSpPr>
          <a:xfrm>
            <a:off x="11458714" y="5845040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75" name="-">
              <a:extLst>
                <a:ext uri="{FF2B5EF4-FFF2-40B4-BE49-F238E27FC236}">
                  <a16:creationId xmlns:a16="http://schemas.microsoft.com/office/drawing/2014/main" id="{5A91DB76-201C-4E2E-8C78-8A5E059A397D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-">
              <a:extLst>
                <a:ext uri="{FF2B5EF4-FFF2-40B4-BE49-F238E27FC236}">
                  <a16:creationId xmlns:a16="http://schemas.microsoft.com/office/drawing/2014/main" id="{727F0576-F71C-45C4-9E02-B301C2F8CEA3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rgbClr val="92D05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77" name="TextBox 76">
            <a:extLst>
              <a:ext uri="{FF2B5EF4-FFF2-40B4-BE49-F238E27FC236}">
                <a16:creationId xmlns:a16="http://schemas.microsoft.com/office/drawing/2014/main" id="{A8400CA8-EFCF-4EA1-9CB4-C0BF307DFF93}"/>
              </a:ext>
            </a:extLst>
          </p:cNvPr>
          <p:cNvSpPr txBox="1"/>
          <p:nvPr/>
        </p:nvSpPr>
        <p:spPr>
          <a:xfrm>
            <a:off x="7218744" y="6261994"/>
            <a:ext cx="46778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spc="600" dirty="0">
                <a:solidFill>
                  <a:schemeClr val="tx2">
                    <a:lumMod val="75000"/>
                  </a:schemeClr>
                </a:solidFill>
                <a:latin typeface="Monument Extended" panose="00000500000000000000" pitchFamily="50" charset="0"/>
                <a:cs typeface="Kanit Light" pitchFamily="2" charset="-34"/>
              </a:rPr>
              <a:t>WWW.YOURDOMAIN.COM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EC8B7166-3CF8-4662-B363-9DD6B8E955AC}"/>
              </a:ext>
            </a:extLst>
          </p:cNvPr>
          <p:cNvSpPr txBox="1"/>
          <p:nvPr/>
        </p:nvSpPr>
        <p:spPr>
          <a:xfrm>
            <a:off x="540341" y="4828240"/>
            <a:ext cx="83995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Lorem ipsum dolor sit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amet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,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consectetur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adipiscing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elit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. Ut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posuere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,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est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et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ornare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dapibus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,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risus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odio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iaculis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leo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, sit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amet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euismod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arcu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ipsum at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leo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. In pharetra lacinia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metus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pulvinar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suscipit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.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Aenean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eu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metus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leo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.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Phasellus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lacinia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malesuada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massa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a tempus. Sed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rhoncus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est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dignissim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elit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mattis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,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eget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egestas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risus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accumsan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. 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FDA9062E-C464-4D50-9F70-1C3F4313243A}"/>
              </a:ext>
            </a:extLst>
          </p:cNvPr>
          <p:cNvSpPr txBox="1"/>
          <p:nvPr/>
        </p:nvSpPr>
        <p:spPr>
          <a:xfrm>
            <a:off x="1796454" y="1637869"/>
            <a:ext cx="3188693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3800" b="1" spc="300" dirty="0">
                <a:ln w="25400">
                  <a:solidFill>
                    <a:schemeClr val="tx2">
                      <a:lumMod val="50000"/>
                    </a:schemeClr>
                  </a:solidFill>
                </a:ln>
                <a:noFill/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Monument Extended Ultrabold" panose="00000900000000000000" pitchFamily="50" charset="0"/>
              </a:rPr>
              <a:t>07</a:t>
            </a:r>
          </a:p>
        </p:txBody>
      </p:sp>
      <p:sp>
        <p:nvSpPr>
          <p:cNvPr id="2" name="PICTURE">
            <a:extLst>
              <a:ext uri="{FF2B5EF4-FFF2-40B4-BE49-F238E27FC236}">
                <a16:creationId xmlns:a16="http://schemas.microsoft.com/office/drawing/2014/main" id="{3E4E9D5F-BC13-48FF-B86E-D3302762FD5C}"/>
              </a:ext>
            </a:extLst>
          </p:cNvPr>
          <p:cNvSpPr/>
          <p:nvPr/>
        </p:nvSpPr>
        <p:spPr>
          <a:xfrm>
            <a:off x="4519932" y="598714"/>
            <a:ext cx="5243434" cy="3268436"/>
          </a:xfrm>
          <a:prstGeom prst="rect">
            <a:avLst/>
          </a:prstGeom>
          <a:blipFill dpi="0" rotWithShape="1">
            <a:blip r:embed="rId4"/>
            <a:srcRect/>
            <a:stretch>
              <a:fillRect l="-5416" t="-22384" r="-30226"/>
            </a:stretch>
          </a:blipFill>
          <a:ln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PICTURE">
            <a:extLst>
              <a:ext uri="{FF2B5EF4-FFF2-40B4-BE49-F238E27FC236}">
                <a16:creationId xmlns:a16="http://schemas.microsoft.com/office/drawing/2014/main" id="{DEFF2AC5-9EE5-46DE-951C-F66FA7690094}"/>
              </a:ext>
            </a:extLst>
          </p:cNvPr>
          <p:cNvSpPr/>
          <p:nvPr/>
        </p:nvSpPr>
        <p:spPr>
          <a:xfrm>
            <a:off x="9857058" y="598714"/>
            <a:ext cx="1491204" cy="3268436"/>
          </a:xfrm>
          <a:prstGeom prst="rect">
            <a:avLst/>
          </a:prstGeom>
          <a:blipFill dpi="0" rotWithShape="1">
            <a:blip r:embed="rId4"/>
            <a:srcRect/>
            <a:stretch>
              <a:fillRect l="-377148" t="-22980" r="-2130" b="-1"/>
            </a:stretch>
          </a:blipFill>
          <a:ln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DE7A454-D2CA-4E73-9C2E-794BF11151F9}"/>
              </a:ext>
            </a:extLst>
          </p:cNvPr>
          <p:cNvSpPr txBox="1"/>
          <p:nvPr/>
        </p:nvSpPr>
        <p:spPr>
          <a:xfrm>
            <a:off x="486870" y="655208"/>
            <a:ext cx="21114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30000"/>
                    </a:prstClr>
                  </a:outerShdw>
                </a:effectLst>
                <a:latin typeface="Monument Extended Ultrabold" panose="00000900000000000000" pitchFamily="50" charset="0"/>
                <a:cs typeface="Kanit Black" pitchFamily="2" charset="-34"/>
              </a:rPr>
              <a:t>YOUR </a:t>
            </a:r>
            <a:r>
              <a:rPr lang="en-US" sz="2000" dirty="0">
                <a:solidFill>
                  <a:srgbClr val="92D050"/>
                </a:solidFill>
                <a:effectLst>
                  <a:outerShdw blurRad="50800" dist="38100" dir="5400000" algn="t" rotWithShape="0">
                    <a:prstClr val="black">
                      <a:alpha val="30000"/>
                    </a:prstClr>
                  </a:outerShdw>
                </a:effectLst>
                <a:latin typeface="Monument Extended Ultrabold" panose="00000900000000000000" pitchFamily="50" charset="0"/>
                <a:cs typeface="Kanit Black" pitchFamily="2" charset="-34"/>
              </a:rPr>
              <a:t>LOGO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F4BAE29-39C6-4AD0-B0C4-4892521DDACD}"/>
              </a:ext>
            </a:extLst>
          </p:cNvPr>
          <p:cNvSpPr txBox="1"/>
          <p:nvPr/>
        </p:nvSpPr>
        <p:spPr>
          <a:xfrm>
            <a:off x="486870" y="951004"/>
            <a:ext cx="278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Lorem ipsum dolor sit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amet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,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adipiscing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elit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. </a:t>
            </a:r>
            <a:endParaRPr lang="en-US" sz="1100" dirty="0">
              <a:solidFill>
                <a:schemeClr val="tx2">
                  <a:lumMod val="50000"/>
                </a:schemeClr>
              </a:solidFill>
              <a:latin typeface="Century Gothic" panose="020B0502020202020204" pitchFamily="34" charset="0"/>
              <a:cs typeface="Kanit Light" pitchFamily="2" charset="-34"/>
            </a:endParaRPr>
          </a:p>
        </p:txBody>
      </p:sp>
      <p:sp>
        <p:nvSpPr>
          <p:cNvPr id="35" name="-">
            <a:extLst>
              <a:ext uri="{FF2B5EF4-FFF2-40B4-BE49-F238E27FC236}">
                <a16:creationId xmlns:a16="http://schemas.microsoft.com/office/drawing/2014/main" id="{182E92A3-1924-469A-BD14-C7E3B1FA24CC}"/>
              </a:ext>
            </a:extLst>
          </p:cNvPr>
          <p:cNvSpPr/>
          <p:nvPr/>
        </p:nvSpPr>
        <p:spPr>
          <a:xfrm>
            <a:off x="581416" y="5909102"/>
            <a:ext cx="1623613" cy="396148"/>
          </a:xfrm>
          <a:prstGeom prst="roundRect">
            <a:avLst>
              <a:gd name="adj" fmla="val 50000"/>
            </a:avLst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F0D045C-95DE-4242-BA34-284386354C3D}"/>
              </a:ext>
            </a:extLst>
          </p:cNvPr>
          <p:cNvSpPr txBox="1"/>
          <p:nvPr/>
        </p:nvSpPr>
        <p:spPr>
          <a:xfrm>
            <a:off x="693351" y="5953288"/>
            <a:ext cx="13997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JOIN NOW</a:t>
            </a:r>
          </a:p>
        </p:txBody>
      </p:sp>
      <p:sp>
        <p:nvSpPr>
          <p:cNvPr id="37" name="TRANSITION">
            <a:extLst>
              <a:ext uri="{FF2B5EF4-FFF2-40B4-BE49-F238E27FC236}">
                <a16:creationId xmlns:a16="http://schemas.microsoft.com/office/drawing/2014/main" id="{14ADDE86-4740-4DFB-85D5-E989AF0152C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27000" sx="101000" sy="101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RANSITION">
            <a:extLst>
              <a:ext uri="{FF2B5EF4-FFF2-40B4-BE49-F238E27FC236}">
                <a16:creationId xmlns:a16="http://schemas.microsoft.com/office/drawing/2014/main" id="{6CB69278-CBDB-43D8-B5F2-5D581A24AC7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sx="101000" sy="101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3809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900000">
                                      <p:cBhvr>
                                        <p:cTn id="6" dur="5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-1.11111E-6 L 0.00924 -1.11111E-6 " pathEditMode="relative" rAng="0" ptsTypes="AA">
                                      <p:cBhvr>
                                        <p:cTn id="12" dur="3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6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10" fill="hold"/>
                                        <p:tgtEl>
                                          <p:spTgt spid="6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2" dur="1000" fill="hold"/>
                                        <p:tgtEl>
                                          <p:spTgt spid="6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10" fill="hold"/>
                                        <p:tgtEl>
                                          <p:spTgt spid="6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8" dur="1000" fill="hold"/>
                                        <p:tgtEl>
                                          <p:spTgt spid="6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10" fill="hold"/>
                                        <p:tgtEl>
                                          <p:spTgt spid="7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34" dur="1000" fill="hold"/>
                                        <p:tgtEl>
                                          <p:spTgt spid="7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path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16667E-6 3.33333E-6 L -0.11367 3.33333E-6 " pathEditMode="relative" rAng="0" ptsTypes="AA">
                                      <p:cBhvr>
                                        <p:cTn id="39" dur="750" spd="-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90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1.875E-6 3.7037E-7 L 0.01836 -0.00069 " pathEditMode="relative" rAng="0" ptsTypes="AA">
                                      <p:cBhvr>
                                        <p:cTn id="56" dur="750" spd="-100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1" y="-46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10" fill="hold"/>
                                        <p:tgtEl>
                                          <p:spTgt spid="63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2" dur="1000" fill="hold"/>
                                        <p:tgtEl>
                                          <p:spTgt spid="63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35" presetClass="pat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16667E-7 1.85185E-6 L -0.27279 1.85185E-6 " pathEditMode="relative" rAng="0" ptsTypes="AA">
                                      <p:cBhvr>
                                        <p:cTn id="64" dur="1000" spd="-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46" y="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63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45833E-6 -2.96296E-6 L 0.01211 -2.96296E-6 " pathEditMode="relative" rAng="0" ptsTypes="AA">
                                      <p:cBhvr>
                                        <p:cTn id="70" dur="4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9" y="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2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E-6 -2.96296E-6 L 0.07188 -2.96296E-6 " pathEditMode="relative" rAng="0" ptsTypes="AA">
                                      <p:cBhvr>
                                        <p:cTn id="79" dur="750" spd="-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94" y="0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63" presetClass="path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5E-6 -2.96296E-6 L -0.02774 -2.96296E-6 " pathEditMode="relative" rAng="0" ptsTypes="AA">
                                      <p:cBhvr>
                                        <p:cTn id="81" dur="3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3" y="0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75E-6 -2.22222E-6 L 0.05547 -2.22222E-6 " pathEditMode="relative" rAng="0" ptsTypes="AA">
                                      <p:cBhvr>
                                        <p:cTn id="90" dur="100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73" y="0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9" dur="10" fill="hold"/>
                                        <p:tgtEl>
                                          <p:spTgt spid="35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01" dur="1000" fill="hold"/>
                                        <p:tgtEl>
                                          <p:spTgt spid="35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2" presetClass="exit" presetSubtype="8" decel="10000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3" dur="7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7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2" presetClass="exit" presetSubtype="8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7" dur="7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7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" presetClass="entr" presetSubtype="4" accel="10000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4" accel="10000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8" grpId="0" animBg="1"/>
      <p:bldP spid="58" grpId="1" animBg="1"/>
      <p:bldP spid="59" grpId="0" animBg="1"/>
      <p:bldP spid="60" grpId="0"/>
      <p:bldP spid="61" grpId="0"/>
      <p:bldP spid="62" grpId="0"/>
      <p:bldP spid="77" grpId="0"/>
      <p:bldP spid="77" grpId="1"/>
      <p:bldP spid="78" grpId="0"/>
      <p:bldP spid="78" grpId="1"/>
      <p:bldP spid="84" grpId="0"/>
      <p:bldP spid="84" grpId="1"/>
      <p:bldP spid="84" grpId="2"/>
      <p:bldP spid="2" grpId="0" animBg="1"/>
      <p:bldP spid="54" grpId="0" animBg="1"/>
      <p:bldP spid="54" grpId="1" animBg="1"/>
      <p:bldP spid="33" grpId="0"/>
      <p:bldP spid="34" grpId="0"/>
      <p:bldP spid="34" grpId="1"/>
      <p:bldP spid="35" grpId="0" animBg="1"/>
      <p:bldP spid="35" grpId="1" animBg="1"/>
      <p:bldP spid="35" grpId="2" animBg="1"/>
      <p:bldP spid="36" grpId="0"/>
      <p:bldP spid="37" grpId="0" animBg="1"/>
      <p:bldP spid="37" grpId="1" animBg="1"/>
      <p:bldP spid="38" grpId="0" animBg="1"/>
      <p:bldP spid="38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-">
            <a:extLst>
              <a:ext uri="{FF2B5EF4-FFF2-40B4-BE49-F238E27FC236}">
                <a16:creationId xmlns:a16="http://schemas.microsoft.com/office/drawing/2014/main" id="{72B48510-7FAE-48BE-8B2E-E0654289E6AC}"/>
              </a:ext>
            </a:extLst>
          </p:cNvPr>
          <p:cNvSpPr/>
          <p:nvPr/>
        </p:nvSpPr>
        <p:spPr>
          <a:xfrm rot="21324287">
            <a:off x="-4485928" y="-3781526"/>
            <a:ext cx="21106420" cy="14459348"/>
          </a:xfrm>
          <a:custGeom>
            <a:avLst/>
            <a:gdLst>
              <a:gd name="connsiteX0" fmla="*/ 0 w 15258763"/>
              <a:gd name="connsiteY0" fmla="*/ 6509379 h 10453302"/>
              <a:gd name="connsiteX1" fmla="*/ 19145 w 15258763"/>
              <a:gd name="connsiteY1" fmla="*/ 6777413 h 10453302"/>
              <a:gd name="connsiteX2" fmla="*/ 134017 w 15258763"/>
              <a:gd name="connsiteY2" fmla="*/ 7945273 h 10453302"/>
              <a:gd name="connsiteX3" fmla="*/ 229743 w 15258763"/>
              <a:gd name="connsiteY3" fmla="*/ 9400313 h 10453302"/>
              <a:gd name="connsiteX4" fmla="*/ 248888 w 15258763"/>
              <a:gd name="connsiteY4" fmla="*/ 10376720 h 10453302"/>
              <a:gd name="connsiteX5" fmla="*/ 248888 w 15258763"/>
              <a:gd name="connsiteY5" fmla="*/ 10415011 h 10453302"/>
              <a:gd name="connsiteX6" fmla="*/ 76581 w 15258763"/>
              <a:gd name="connsiteY6" fmla="*/ 10415011 h 10453302"/>
              <a:gd name="connsiteX7" fmla="*/ 76581 w 15258763"/>
              <a:gd name="connsiteY7" fmla="*/ 9955524 h 10453302"/>
              <a:gd name="connsiteX8" fmla="*/ 19145 w 15258763"/>
              <a:gd name="connsiteY8" fmla="*/ 8366469 h 10453302"/>
              <a:gd name="connsiteX9" fmla="*/ 0 w 15258763"/>
              <a:gd name="connsiteY9" fmla="*/ 8136725 h 10453302"/>
              <a:gd name="connsiteX10" fmla="*/ 0 w 15258763"/>
              <a:gd name="connsiteY10" fmla="*/ 6509379 h 10453302"/>
              <a:gd name="connsiteX11" fmla="*/ 0 w 15258763"/>
              <a:gd name="connsiteY11" fmla="*/ 363755 h 10453302"/>
              <a:gd name="connsiteX12" fmla="*/ 38291 w 15258763"/>
              <a:gd name="connsiteY12" fmla="*/ 497772 h 10453302"/>
              <a:gd name="connsiteX13" fmla="*/ 191453 w 15258763"/>
              <a:gd name="connsiteY13" fmla="*/ 1301872 h 10453302"/>
              <a:gd name="connsiteX14" fmla="*/ 229743 w 15258763"/>
              <a:gd name="connsiteY14" fmla="*/ 2163409 h 10453302"/>
              <a:gd name="connsiteX15" fmla="*/ 0 w 15258763"/>
              <a:gd name="connsiteY15" fmla="*/ 3829046 h 10453302"/>
              <a:gd name="connsiteX16" fmla="*/ 0 w 15258763"/>
              <a:gd name="connsiteY16" fmla="*/ 2098794 h 10453302"/>
              <a:gd name="connsiteX17" fmla="*/ 0 w 15258763"/>
              <a:gd name="connsiteY17" fmla="*/ 363755 h 10453302"/>
              <a:gd name="connsiteX18" fmla="*/ 7830408 w 15258763"/>
              <a:gd name="connsiteY18" fmla="*/ 76582 h 10453302"/>
              <a:gd name="connsiteX19" fmla="*/ 8443055 w 15258763"/>
              <a:gd name="connsiteY19" fmla="*/ 76582 h 10453302"/>
              <a:gd name="connsiteX20" fmla="*/ 8423909 w 15258763"/>
              <a:gd name="connsiteY20" fmla="*/ 134018 h 10453302"/>
              <a:gd name="connsiteX21" fmla="*/ 7964424 w 15258763"/>
              <a:gd name="connsiteY21" fmla="*/ 765811 h 10453302"/>
              <a:gd name="connsiteX22" fmla="*/ 7370925 w 15258763"/>
              <a:gd name="connsiteY22" fmla="*/ 1684783 h 10453302"/>
              <a:gd name="connsiteX23" fmla="*/ 7160325 w 15258763"/>
              <a:gd name="connsiteY23" fmla="*/ 2105979 h 10453302"/>
              <a:gd name="connsiteX24" fmla="*/ 6605114 w 15258763"/>
              <a:gd name="connsiteY24" fmla="*/ 2737771 h 10453302"/>
              <a:gd name="connsiteX25" fmla="*/ 6126482 w 15258763"/>
              <a:gd name="connsiteY25" fmla="*/ 3101531 h 10453302"/>
              <a:gd name="connsiteX26" fmla="*/ 5705290 w 15258763"/>
              <a:gd name="connsiteY26" fmla="*/ 3522727 h 10453302"/>
              <a:gd name="connsiteX27" fmla="*/ 5590418 w 15258763"/>
              <a:gd name="connsiteY27" fmla="*/ 4345974 h 10453302"/>
              <a:gd name="connsiteX28" fmla="*/ 5666999 w 15258763"/>
              <a:gd name="connsiteY28" fmla="*/ 4537426 h 10453302"/>
              <a:gd name="connsiteX29" fmla="*/ 5915885 w 15258763"/>
              <a:gd name="connsiteY29" fmla="*/ 4977768 h 10453302"/>
              <a:gd name="connsiteX30" fmla="*/ 6834858 w 15258763"/>
              <a:gd name="connsiteY30" fmla="*/ 6049895 h 10453302"/>
              <a:gd name="connsiteX31" fmla="*/ 8079296 w 15258763"/>
              <a:gd name="connsiteY31" fmla="*/ 7026303 h 10453302"/>
              <a:gd name="connsiteX32" fmla="*/ 8404764 w 15258763"/>
              <a:gd name="connsiteY32" fmla="*/ 7275191 h 10453302"/>
              <a:gd name="connsiteX33" fmla="*/ 8845105 w 15258763"/>
              <a:gd name="connsiteY33" fmla="*/ 8041001 h 10453302"/>
              <a:gd name="connsiteX34" fmla="*/ 8883396 w 15258763"/>
              <a:gd name="connsiteY34" fmla="*/ 8691939 h 10453302"/>
              <a:gd name="connsiteX35" fmla="*/ 8883396 w 15258763"/>
              <a:gd name="connsiteY35" fmla="*/ 9764073 h 10453302"/>
              <a:gd name="connsiteX36" fmla="*/ 8921686 w 15258763"/>
              <a:gd name="connsiteY36" fmla="*/ 10415012 h 10453302"/>
              <a:gd name="connsiteX37" fmla="*/ 8806814 w 15258763"/>
              <a:gd name="connsiteY37" fmla="*/ 10415012 h 10453302"/>
              <a:gd name="connsiteX38" fmla="*/ 8806814 w 15258763"/>
              <a:gd name="connsiteY38" fmla="*/ 10300140 h 10453302"/>
              <a:gd name="connsiteX39" fmla="*/ 8768524 w 15258763"/>
              <a:gd name="connsiteY39" fmla="*/ 8940828 h 10453302"/>
              <a:gd name="connsiteX40" fmla="*/ 8768524 w 15258763"/>
              <a:gd name="connsiteY40" fmla="*/ 8462197 h 10453302"/>
              <a:gd name="connsiteX41" fmla="*/ 8366474 w 15258763"/>
              <a:gd name="connsiteY41" fmla="*/ 7485789 h 10453302"/>
              <a:gd name="connsiteX42" fmla="*/ 7945278 w 15258763"/>
              <a:gd name="connsiteY42" fmla="*/ 7160320 h 10453302"/>
              <a:gd name="connsiteX43" fmla="*/ 7045455 w 15258763"/>
              <a:gd name="connsiteY43" fmla="*/ 6528526 h 10453302"/>
              <a:gd name="connsiteX44" fmla="*/ 5647854 w 15258763"/>
              <a:gd name="connsiteY44" fmla="*/ 5016058 h 10453302"/>
              <a:gd name="connsiteX45" fmla="*/ 5341530 w 15258763"/>
              <a:gd name="connsiteY45" fmla="*/ 4460845 h 10453302"/>
              <a:gd name="connsiteX46" fmla="*/ 5437256 w 15258763"/>
              <a:gd name="connsiteY46" fmla="*/ 3503581 h 10453302"/>
              <a:gd name="connsiteX47" fmla="*/ 5666999 w 15258763"/>
              <a:gd name="connsiteY47" fmla="*/ 3197257 h 10453302"/>
              <a:gd name="connsiteX48" fmla="*/ 6164774 w 15258763"/>
              <a:gd name="connsiteY48" fmla="*/ 2718626 h 10453302"/>
              <a:gd name="connsiteX49" fmla="*/ 6585970 w 15258763"/>
              <a:gd name="connsiteY49" fmla="*/ 2220850 h 10453302"/>
              <a:gd name="connsiteX50" fmla="*/ 6796567 w 15258763"/>
              <a:gd name="connsiteY50" fmla="*/ 1742219 h 10453302"/>
              <a:gd name="connsiteX51" fmla="*/ 7543231 w 15258763"/>
              <a:gd name="connsiteY51" fmla="*/ 440342 h 10453302"/>
              <a:gd name="connsiteX52" fmla="*/ 7830408 w 15258763"/>
              <a:gd name="connsiteY52" fmla="*/ 76582 h 10453302"/>
              <a:gd name="connsiteX53" fmla="*/ 12329541 w 15258763"/>
              <a:gd name="connsiteY53" fmla="*/ 57436 h 10453302"/>
              <a:gd name="connsiteX54" fmla="*/ 12578429 w 15258763"/>
              <a:gd name="connsiteY54" fmla="*/ 57436 h 10453302"/>
              <a:gd name="connsiteX55" fmla="*/ 12578429 w 15258763"/>
              <a:gd name="connsiteY55" fmla="*/ 114873 h 10453302"/>
              <a:gd name="connsiteX56" fmla="*/ 12482702 w 15258763"/>
              <a:gd name="connsiteY56" fmla="*/ 1187006 h 10453302"/>
              <a:gd name="connsiteX57" fmla="*/ 12291250 w 15258763"/>
              <a:gd name="connsiteY57" fmla="*/ 2584609 h 10453302"/>
              <a:gd name="connsiteX58" fmla="*/ 11908346 w 15258763"/>
              <a:gd name="connsiteY58" fmla="*/ 3790760 h 10453302"/>
              <a:gd name="connsiteX59" fmla="*/ 11831764 w 15258763"/>
              <a:gd name="connsiteY59" fmla="*/ 4020503 h 10453302"/>
              <a:gd name="connsiteX60" fmla="*/ 11927490 w 15258763"/>
              <a:gd name="connsiteY60" fmla="*/ 4499136 h 10453302"/>
              <a:gd name="connsiteX61" fmla="*/ 12138089 w 15258763"/>
              <a:gd name="connsiteY61" fmla="*/ 4728879 h 10453302"/>
              <a:gd name="connsiteX62" fmla="*/ 12501849 w 15258763"/>
              <a:gd name="connsiteY62" fmla="*/ 5571264 h 10453302"/>
              <a:gd name="connsiteX63" fmla="*/ 12540139 w 15258763"/>
              <a:gd name="connsiteY63" fmla="*/ 6145621 h 10453302"/>
              <a:gd name="connsiteX64" fmla="*/ 12348686 w 15258763"/>
              <a:gd name="connsiteY64" fmla="*/ 7179465 h 10453302"/>
              <a:gd name="connsiteX65" fmla="*/ 12176379 w 15258763"/>
              <a:gd name="connsiteY65" fmla="*/ 7543225 h 10453302"/>
              <a:gd name="connsiteX66" fmla="*/ 11448859 w 15258763"/>
              <a:gd name="connsiteY66" fmla="*/ 8864247 h 10453302"/>
              <a:gd name="connsiteX67" fmla="*/ 11085100 w 15258763"/>
              <a:gd name="connsiteY67" fmla="*/ 9955526 h 10453302"/>
              <a:gd name="connsiteX68" fmla="*/ 11065954 w 15258763"/>
              <a:gd name="connsiteY68" fmla="*/ 10415012 h 10453302"/>
              <a:gd name="connsiteX69" fmla="*/ 10836211 w 15258763"/>
              <a:gd name="connsiteY69" fmla="*/ 10415012 h 10453302"/>
              <a:gd name="connsiteX70" fmla="*/ 10855357 w 15258763"/>
              <a:gd name="connsiteY70" fmla="*/ 9840655 h 10453302"/>
              <a:gd name="connsiteX71" fmla="*/ 11257407 w 15258763"/>
              <a:gd name="connsiteY71" fmla="*/ 8634504 h 10453302"/>
              <a:gd name="connsiteX72" fmla="*/ 11965781 w 15258763"/>
              <a:gd name="connsiteY72" fmla="*/ 7275191 h 10453302"/>
              <a:gd name="connsiteX73" fmla="*/ 12176379 w 15258763"/>
              <a:gd name="connsiteY73" fmla="*/ 5896733 h 10453302"/>
              <a:gd name="connsiteX74" fmla="*/ 11908346 w 15258763"/>
              <a:gd name="connsiteY74" fmla="*/ 5092638 h 10453302"/>
              <a:gd name="connsiteX75" fmla="*/ 11640312 w 15258763"/>
              <a:gd name="connsiteY75" fmla="*/ 4786314 h 10453302"/>
              <a:gd name="connsiteX76" fmla="*/ 11410569 w 15258763"/>
              <a:gd name="connsiteY76" fmla="*/ 4537426 h 10453302"/>
              <a:gd name="connsiteX77" fmla="*/ 11372279 w 15258763"/>
              <a:gd name="connsiteY77" fmla="*/ 4135375 h 10453302"/>
              <a:gd name="connsiteX78" fmla="*/ 11487150 w 15258763"/>
              <a:gd name="connsiteY78" fmla="*/ 3943922 h 10453302"/>
              <a:gd name="connsiteX79" fmla="*/ 11774329 w 15258763"/>
              <a:gd name="connsiteY79" fmla="*/ 3407854 h 10453302"/>
              <a:gd name="connsiteX80" fmla="*/ 12118943 w 15258763"/>
              <a:gd name="connsiteY80" fmla="*/ 2182559 h 10453302"/>
              <a:gd name="connsiteX81" fmla="*/ 12252960 w 15258763"/>
              <a:gd name="connsiteY81" fmla="*/ 938118 h 10453302"/>
              <a:gd name="connsiteX82" fmla="*/ 12329541 w 15258763"/>
              <a:gd name="connsiteY82" fmla="*/ 57436 h 10453302"/>
              <a:gd name="connsiteX83" fmla="*/ 4077943 w 15258763"/>
              <a:gd name="connsiteY83" fmla="*/ 57435 h 10453302"/>
              <a:gd name="connsiteX84" fmla="*/ 4288541 w 15258763"/>
              <a:gd name="connsiteY84" fmla="*/ 57435 h 10453302"/>
              <a:gd name="connsiteX85" fmla="*/ 4441703 w 15258763"/>
              <a:gd name="connsiteY85" fmla="*/ 402050 h 10453302"/>
              <a:gd name="connsiteX86" fmla="*/ 4575720 w 15258763"/>
              <a:gd name="connsiteY86" fmla="*/ 1301876 h 10453302"/>
              <a:gd name="connsiteX87" fmla="*/ 4135379 w 15258763"/>
              <a:gd name="connsiteY87" fmla="*/ 3120674 h 10453302"/>
              <a:gd name="connsiteX88" fmla="*/ 3943927 w 15258763"/>
              <a:gd name="connsiteY88" fmla="*/ 3637596 h 10453302"/>
              <a:gd name="connsiteX89" fmla="*/ 3848199 w 15258763"/>
              <a:gd name="connsiteY89" fmla="*/ 4633151 h 10453302"/>
              <a:gd name="connsiteX90" fmla="*/ 4135379 w 15258763"/>
              <a:gd name="connsiteY90" fmla="*/ 5418102 h 10453302"/>
              <a:gd name="connsiteX91" fmla="*/ 4748027 w 15258763"/>
              <a:gd name="connsiteY91" fmla="*/ 6260493 h 10453302"/>
              <a:gd name="connsiteX92" fmla="*/ 5284094 w 15258763"/>
              <a:gd name="connsiteY92" fmla="*/ 6853995 h 10453302"/>
              <a:gd name="connsiteX93" fmla="*/ 6356226 w 15258763"/>
              <a:gd name="connsiteY93" fmla="*/ 8021856 h 10453302"/>
              <a:gd name="connsiteX94" fmla="*/ 6949729 w 15258763"/>
              <a:gd name="connsiteY94" fmla="*/ 8634504 h 10453302"/>
              <a:gd name="connsiteX95" fmla="*/ 7370925 w 15258763"/>
              <a:gd name="connsiteY95" fmla="*/ 9323733 h 10453302"/>
              <a:gd name="connsiteX96" fmla="*/ 7485796 w 15258763"/>
              <a:gd name="connsiteY96" fmla="*/ 10415012 h 10453302"/>
              <a:gd name="connsiteX97" fmla="*/ 6968875 w 15258763"/>
              <a:gd name="connsiteY97" fmla="*/ 10415012 h 10453302"/>
              <a:gd name="connsiteX98" fmla="*/ 6988020 w 15258763"/>
              <a:gd name="connsiteY98" fmla="*/ 10204414 h 10453302"/>
              <a:gd name="connsiteX99" fmla="*/ 6739132 w 15258763"/>
              <a:gd name="connsiteY99" fmla="*/ 9055699 h 10453302"/>
              <a:gd name="connsiteX100" fmla="*/ 6490243 w 15258763"/>
              <a:gd name="connsiteY100" fmla="*/ 8672794 h 10453302"/>
              <a:gd name="connsiteX101" fmla="*/ 5877595 w 15258763"/>
              <a:gd name="connsiteY101" fmla="*/ 7906984 h 10453302"/>
              <a:gd name="connsiteX102" fmla="*/ 5016059 w 15258763"/>
              <a:gd name="connsiteY102" fmla="*/ 6853995 h 10453302"/>
              <a:gd name="connsiteX103" fmla="*/ 4403411 w 15258763"/>
              <a:gd name="connsiteY103" fmla="*/ 6107331 h 10453302"/>
              <a:gd name="connsiteX104" fmla="*/ 3886491 w 15258763"/>
              <a:gd name="connsiteY104" fmla="*/ 5264940 h 10453302"/>
              <a:gd name="connsiteX105" fmla="*/ 3714183 w 15258763"/>
              <a:gd name="connsiteY105" fmla="*/ 3905631 h 10453302"/>
              <a:gd name="connsiteX106" fmla="*/ 3943927 w 15258763"/>
              <a:gd name="connsiteY106" fmla="*/ 3139820 h 10453302"/>
              <a:gd name="connsiteX107" fmla="*/ 4384266 w 15258763"/>
              <a:gd name="connsiteY107" fmla="*/ 1493329 h 10453302"/>
              <a:gd name="connsiteX108" fmla="*/ 4365122 w 15258763"/>
              <a:gd name="connsiteY108" fmla="*/ 708374 h 10453302"/>
              <a:gd name="connsiteX109" fmla="*/ 4173669 w 15258763"/>
              <a:gd name="connsiteY109" fmla="*/ 229742 h 10453302"/>
              <a:gd name="connsiteX110" fmla="*/ 4077943 w 15258763"/>
              <a:gd name="connsiteY110" fmla="*/ 57435 h 10453302"/>
              <a:gd name="connsiteX111" fmla="*/ 11870054 w 15258763"/>
              <a:gd name="connsiteY111" fmla="*/ 38291 h 10453302"/>
              <a:gd name="connsiteX112" fmla="*/ 12118942 w 15258763"/>
              <a:gd name="connsiteY112" fmla="*/ 38291 h 10453302"/>
              <a:gd name="connsiteX113" fmla="*/ 12118942 w 15258763"/>
              <a:gd name="connsiteY113" fmla="*/ 95727 h 10453302"/>
              <a:gd name="connsiteX114" fmla="*/ 12004071 w 15258763"/>
              <a:gd name="connsiteY114" fmla="*/ 1340168 h 10453302"/>
              <a:gd name="connsiteX115" fmla="*/ 11736037 w 15258763"/>
              <a:gd name="connsiteY115" fmla="*/ 2871787 h 10453302"/>
              <a:gd name="connsiteX116" fmla="*/ 11104244 w 15258763"/>
              <a:gd name="connsiteY116" fmla="*/ 3963067 h 10453302"/>
              <a:gd name="connsiteX117" fmla="*/ 10931937 w 15258763"/>
              <a:gd name="connsiteY117" fmla="*/ 4154520 h 10453302"/>
              <a:gd name="connsiteX118" fmla="*/ 10931937 w 15258763"/>
              <a:gd name="connsiteY118" fmla="*/ 4594862 h 10453302"/>
              <a:gd name="connsiteX119" fmla="*/ 11104244 w 15258763"/>
              <a:gd name="connsiteY119" fmla="*/ 4786315 h 10453302"/>
              <a:gd name="connsiteX120" fmla="*/ 11410568 w 15258763"/>
              <a:gd name="connsiteY120" fmla="*/ 5092638 h 10453302"/>
              <a:gd name="connsiteX121" fmla="*/ 11736037 w 15258763"/>
              <a:gd name="connsiteY121" fmla="*/ 5724425 h 10453302"/>
              <a:gd name="connsiteX122" fmla="*/ 11774328 w 15258763"/>
              <a:gd name="connsiteY122" fmla="*/ 6528526 h 10453302"/>
              <a:gd name="connsiteX123" fmla="*/ 11429714 w 15258763"/>
              <a:gd name="connsiteY123" fmla="*/ 7715531 h 10453302"/>
              <a:gd name="connsiteX124" fmla="*/ 11008518 w 15258763"/>
              <a:gd name="connsiteY124" fmla="*/ 8519631 h 10453302"/>
              <a:gd name="connsiteX125" fmla="*/ 10606468 w 15258763"/>
              <a:gd name="connsiteY125" fmla="*/ 10012961 h 10453302"/>
              <a:gd name="connsiteX126" fmla="*/ 10606468 w 15258763"/>
              <a:gd name="connsiteY126" fmla="*/ 10395866 h 10453302"/>
              <a:gd name="connsiteX127" fmla="*/ 10415016 w 15258763"/>
              <a:gd name="connsiteY127" fmla="*/ 10395866 h 10453302"/>
              <a:gd name="connsiteX128" fmla="*/ 10415016 w 15258763"/>
              <a:gd name="connsiteY128" fmla="*/ 10166124 h 10453302"/>
              <a:gd name="connsiteX129" fmla="*/ 10453306 w 15258763"/>
              <a:gd name="connsiteY129" fmla="*/ 9496040 h 10453302"/>
              <a:gd name="connsiteX130" fmla="*/ 10817066 w 15258763"/>
              <a:gd name="connsiteY130" fmla="*/ 8385615 h 10453302"/>
              <a:gd name="connsiteX131" fmla="*/ 11180826 w 15258763"/>
              <a:gd name="connsiteY131" fmla="*/ 7543224 h 10453302"/>
              <a:gd name="connsiteX132" fmla="*/ 11353132 w 15258763"/>
              <a:gd name="connsiteY132" fmla="*/ 6183911 h 10453302"/>
              <a:gd name="connsiteX133" fmla="*/ 10912792 w 15258763"/>
              <a:gd name="connsiteY133" fmla="*/ 5130929 h 10453302"/>
              <a:gd name="connsiteX134" fmla="*/ 10568177 w 15258763"/>
              <a:gd name="connsiteY134" fmla="*/ 4786315 h 10453302"/>
              <a:gd name="connsiteX135" fmla="*/ 10357579 w 15258763"/>
              <a:gd name="connsiteY135" fmla="*/ 4518281 h 10453302"/>
              <a:gd name="connsiteX136" fmla="*/ 10395870 w 15258763"/>
              <a:gd name="connsiteY136" fmla="*/ 4116229 h 10453302"/>
              <a:gd name="connsiteX137" fmla="*/ 10568177 w 15258763"/>
              <a:gd name="connsiteY137" fmla="*/ 3963067 h 10453302"/>
              <a:gd name="connsiteX138" fmla="*/ 10970227 w 15258763"/>
              <a:gd name="connsiteY138" fmla="*/ 3656743 h 10453302"/>
              <a:gd name="connsiteX139" fmla="*/ 11410568 w 15258763"/>
              <a:gd name="connsiteY139" fmla="*/ 2967514 h 10453302"/>
              <a:gd name="connsiteX140" fmla="*/ 11602021 w 15258763"/>
              <a:gd name="connsiteY140" fmla="*/ 2239994 h 10453302"/>
              <a:gd name="connsiteX141" fmla="*/ 11755183 w 15258763"/>
              <a:gd name="connsiteY141" fmla="*/ 976408 h 10453302"/>
              <a:gd name="connsiteX142" fmla="*/ 11870054 w 15258763"/>
              <a:gd name="connsiteY142" fmla="*/ 38291 h 10453302"/>
              <a:gd name="connsiteX143" fmla="*/ 10912792 w 15258763"/>
              <a:gd name="connsiteY143" fmla="*/ 38291 h 10453302"/>
              <a:gd name="connsiteX144" fmla="*/ 11180826 w 15258763"/>
              <a:gd name="connsiteY144" fmla="*/ 38291 h 10453302"/>
              <a:gd name="connsiteX145" fmla="*/ 11161681 w 15258763"/>
              <a:gd name="connsiteY145" fmla="*/ 95727 h 10453302"/>
              <a:gd name="connsiteX146" fmla="*/ 10912792 w 15258763"/>
              <a:gd name="connsiteY146" fmla="*/ 1589057 h 10453302"/>
              <a:gd name="connsiteX147" fmla="*/ 10702195 w 15258763"/>
              <a:gd name="connsiteY147" fmla="*/ 2603755 h 10453302"/>
              <a:gd name="connsiteX148" fmla="*/ 10280999 w 15258763"/>
              <a:gd name="connsiteY148" fmla="*/ 3235547 h 10453302"/>
              <a:gd name="connsiteX149" fmla="*/ 9878949 w 15258763"/>
              <a:gd name="connsiteY149" fmla="*/ 3484436 h 10453302"/>
              <a:gd name="connsiteX150" fmla="*/ 9419463 w 15258763"/>
              <a:gd name="connsiteY150" fmla="*/ 3752469 h 10453302"/>
              <a:gd name="connsiteX151" fmla="*/ 9170575 w 15258763"/>
              <a:gd name="connsiteY151" fmla="*/ 3963068 h 10453302"/>
              <a:gd name="connsiteX152" fmla="*/ 9093994 w 15258763"/>
              <a:gd name="connsiteY152" fmla="*/ 4441699 h 10453302"/>
              <a:gd name="connsiteX153" fmla="*/ 9189720 w 15258763"/>
              <a:gd name="connsiteY153" fmla="*/ 4652297 h 10453302"/>
              <a:gd name="connsiteX154" fmla="*/ 9400317 w 15258763"/>
              <a:gd name="connsiteY154" fmla="*/ 4939477 h 10453302"/>
              <a:gd name="connsiteX155" fmla="*/ 10300144 w 15258763"/>
              <a:gd name="connsiteY155" fmla="*/ 6337074 h 10453302"/>
              <a:gd name="connsiteX156" fmla="*/ 10472452 w 15258763"/>
              <a:gd name="connsiteY156" fmla="*/ 7275191 h 10453302"/>
              <a:gd name="connsiteX157" fmla="*/ 10376725 w 15258763"/>
              <a:gd name="connsiteY157" fmla="*/ 7830404 h 10453302"/>
              <a:gd name="connsiteX158" fmla="*/ 10204418 w 15258763"/>
              <a:gd name="connsiteY158" fmla="*/ 8500487 h 10453302"/>
              <a:gd name="connsiteX159" fmla="*/ 10032111 w 15258763"/>
              <a:gd name="connsiteY159" fmla="*/ 9515186 h 10453302"/>
              <a:gd name="connsiteX160" fmla="*/ 10032111 w 15258763"/>
              <a:gd name="connsiteY160" fmla="*/ 10415013 h 10453302"/>
              <a:gd name="connsiteX161" fmla="*/ 9898094 w 15258763"/>
              <a:gd name="connsiteY161" fmla="*/ 10415013 h 10453302"/>
              <a:gd name="connsiteX162" fmla="*/ 9898094 w 15258763"/>
              <a:gd name="connsiteY162" fmla="*/ 10127834 h 10453302"/>
              <a:gd name="connsiteX163" fmla="*/ 10032111 w 15258763"/>
              <a:gd name="connsiteY163" fmla="*/ 8557923 h 10453302"/>
              <a:gd name="connsiteX164" fmla="*/ 10223564 w 15258763"/>
              <a:gd name="connsiteY164" fmla="*/ 7619806 h 10453302"/>
              <a:gd name="connsiteX165" fmla="*/ 10012965 w 15258763"/>
              <a:gd name="connsiteY165" fmla="*/ 6413655 h 10453302"/>
              <a:gd name="connsiteX166" fmla="*/ 9783222 w 15258763"/>
              <a:gd name="connsiteY166" fmla="*/ 6069041 h 10453302"/>
              <a:gd name="connsiteX167" fmla="*/ 9017412 w 15258763"/>
              <a:gd name="connsiteY167" fmla="*/ 4958623 h 10453302"/>
              <a:gd name="connsiteX168" fmla="*/ 8749379 w 15258763"/>
              <a:gd name="connsiteY168" fmla="*/ 4499136 h 10453302"/>
              <a:gd name="connsiteX169" fmla="*/ 8825960 w 15258763"/>
              <a:gd name="connsiteY169" fmla="*/ 3905632 h 10453302"/>
              <a:gd name="connsiteX170" fmla="*/ 9093994 w 15258763"/>
              <a:gd name="connsiteY170" fmla="*/ 3637597 h 10453302"/>
              <a:gd name="connsiteX171" fmla="*/ 9476899 w 15258763"/>
              <a:gd name="connsiteY171" fmla="*/ 3407855 h 10453302"/>
              <a:gd name="connsiteX172" fmla="*/ 10032111 w 15258763"/>
              <a:gd name="connsiteY172" fmla="*/ 3082386 h 10453302"/>
              <a:gd name="connsiteX173" fmla="*/ 10415016 w 15258763"/>
              <a:gd name="connsiteY173" fmla="*/ 2508029 h 10453302"/>
              <a:gd name="connsiteX174" fmla="*/ 10549032 w 15258763"/>
              <a:gd name="connsiteY174" fmla="*/ 1991107 h 10453302"/>
              <a:gd name="connsiteX175" fmla="*/ 10912792 w 15258763"/>
              <a:gd name="connsiteY175" fmla="*/ 76582 h 10453302"/>
              <a:gd name="connsiteX176" fmla="*/ 10912792 w 15258763"/>
              <a:gd name="connsiteY176" fmla="*/ 38291 h 10453302"/>
              <a:gd name="connsiteX177" fmla="*/ 11410568 w 15258763"/>
              <a:gd name="connsiteY177" fmla="*/ 38291 h 10453302"/>
              <a:gd name="connsiteX178" fmla="*/ 11659457 w 15258763"/>
              <a:gd name="connsiteY178" fmla="*/ 38291 h 10453302"/>
              <a:gd name="connsiteX179" fmla="*/ 11659457 w 15258763"/>
              <a:gd name="connsiteY179" fmla="*/ 57436 h 10453302"/>
              <a:gd name="connsiteX180" fmla="*/ 11468004 w 15258763"/>
              <a:gd name="connsiteY180" fmla="*/ 1646491 h 10453302"/>
              <a:gd name="connsiteX181" fmla="*/ 11219115 w 15258763"/>
              <a:gd name="connsiteY181" fmla="*/ 2871787 h 10453302"/>
              <a:gd name="connsiteX182" fmla="*/ 10817065 w 15258763"/>
              <a:gd name="connsiteY182" fmla="*/ 3503581 h 10453302"/>
              <a:gd name="connsiteX183" fmla="*/ 10587322 w 15258763"/>
              <a:gd name="connsiteY183" fmla="*/ 3675888 h 10453302"/>
              <a:gd name="connsiteX184" fmla="*/ 10242708 w 15258763"/>
              <a:gd name="connsiteY184" fmla="*/ 3886486 h 10453302"/>
              <a:gd name="connsiteX185" fmla="*/ 9955529 w 15258763"/>
              <a:gd name="connsiteY185" fmla="*/ 4116229 h 10453302"/>
              <a:gd name="connsiteX186" fmla="*/ 9917238 w 15258763"/>
              <a:gd name="connsiteY186" fmla="*/ 4537425 h 10453302"/>
              <a:gd name="connsiteX187" fmla="*/ 10070400 w 15258763"/>
              <a:gd name="connsiteY187" fmla="*/ 4748024 h 10453302"/>
              <a:gd name="connsiteX188" fmla="*/ 10434160 w 15258763"/>
              <a:gd name="connsiteY188" fmla="*/ 5150075 h 10453302"/>
              <a:gd name="connsiteX189" fmla="*/ 10951082 w 15258763"/>
              <a:gd name="connsiteY189" fmla="*/ 7466643 h 10453302"/>
              <a:gd name="connsiteX190" fmla="*/ 10663903 w 15258763"/>
              <a:gd name="connsiteY190" fmla="*/ 8309034 h 10453302"/>
              <a:gd name="connsiteX191" fmla="*/ 10434160 w 15258763"/>
              <a:gd name="connsiteY191" fmla="*/ 8883392 h 10453302"/>
              <a:gd name="connsiteX192" fmla="*/ 10280998 w 15258763"/>
              <a:gd name="connsiteY192" fmla="*/ 10070397 h 10453302"/>
              <a:gd name="connsiteX193" fmla="*/ 10280998 w 15258763"/>
              <a:gd name="connsiteY193" fmla="*/ 10415012 h 10453302"/>
              <a:gd name="connsiteX194" fmla="*/ 10127837 w 15258763"/>
              <a:gd name="connsiteY194" fmla="*/ 10415012 h 10453302"/>
              <a:gd name="connsiteX195" fmla="*/ 10127837 w 15258763"/>
              <a:gd name="connsiteY195" fmla="*/ 9955525 h 10453302"/>
              <a:gd name="connsiteX196" fmla="*/ 10242708 w 15258763"/>
              <a:gd name="connsiteY196" fmla="*/ 8921682 h 10453302"/>
              <a:gd name="connsiteX197" fmla="*/ 10491596 w 15258763"/>
              <a:gd name="connsiteY197" fmla="*/ 8117582 h 10453302"/>
              <a:gd name="connsiteX198" fmla="*/ 10683048 w 15258763"/>
              <a:gd name="connsiteY198" fmla="*/ 7294336 h 10453302"/>
              <a:gd name="connsiteX199" fmla="*/ 10587322 w 15258763"/>
              <a:gd name="connsiteY199" fmla="*/ 6337073 h 10453302"/>
              <a:gd name="connsiteX200" fmla="*/ 9898093 w 15258763"/>
              <a:gd name="connsiteY200" fmla="*/ 5092638 h 10453302"/>
              <a:gd name="connsiteX201" fmla="*/ 9553479 w 15258763"/>
              <a:gd name="connsiteY201" fmla="*/ 4671442 h 10453302"/>
              <a:gd name="connsiteX202" fmla="*/ 9419462 w 15258763"/>
              <a:gd name="connsiteY202" fmla="*/ 4422553 h 10453302"/>
              <a:gd name="connsiteX203" fmla="*/ 9457753 w 15258763"/>
              <a:gd name="connsiteY203" fmla="*/ 4116229 h 10453302"/>
              <a:gd name="connsiteX204" fmla="*/ 9591769 w 15258763"/>
              <a:gd name="connsiteY204" fmla="*/ 3963067 h 10453302"/>
              <a:gd name="connsiteX205" fmla="*/ 9955529 w 15258763"/>
              <a:gd name="connsiteY205" fmla="*/ 3714179 h 10453302"/>
              <a:gd name="connsiteX206" fmla="*/ 10376725 w 15258763"/>
              <a:gd name="connsiteY206" fmla="*/ 3465290 h 10453302"/>
              <a:gd name="connsiteX207" fmla="*/ 10951082 w 15258763"/>
              <a:gd name="connsiteY207" fmla="*/ 2661190 h 10453302"/>
              <a:gd name="connsiteX208" fmla="*/ 11161680 w 15258763"/>
              <a:gd name="connsiteY208" fmla="*/ 1627346 h 10453302"/>
              <a:gd name="connsiteX209" fmla="*/ 11410568 w 15258763"/>
              <a:gd name="connsiteY209" fmla="*/ 38291 h 10453302"/>
              <a:gd name="connsiteX210" fmla="*/ 6203064 w 15258763"/>
              <a:gd name="connsiteY210" fmla="*/ 38291 h 10453302"/>
              <a:gd name="connsiteX211" fmla="*/ 7102891 w 15258763"/>
              <a:gd name="connsiteY211" fmla="*/ 38291 h 10453302"/>
              <a:gd name="connsiteX212" fmla="*/ 6892294 w 15258763"/>
              <a:gd name="connsiteY212" fmla="*/ 287179 h 10453302"/>
              <a:gd name="connsiteX213" fmla="*/ 6566823 w 15258763"/>
              <a:gd name="connsiteY213" fmla="*/ 861537 h 10453302"/>
              <a:gd name="connsiteX214" fmla="*/ 6317935 w 15258763"/>
              <a:gd name="connsiteY214" fmla="*/ 1703927 h 10453302"/>
              <a:gd name="connsiteX215" fmla="*/ 5858449 w 15258763"/>
              <a:gd name="connsiteY215" fmla="*/ 2622899 h 10453302"/>
              <a:gd name="connsiteX216" fmla="*/ 5590418 w 15258763"/>
              <a:gd name="connsiteY216" fmla="*/ 2929223 h 10453302"/>
              <a:gd name="connsiteX217" fmla="*/ 5188368 w 15258763"/>
              <a:gd name="connsiteY217" fmla="*/ 3465290 h 10453302"/>
              <a:gd name="connsiteX218" fmla="*/ 5130932 w 15258763"/>
              <a:gd name="connsiteY218" fmla="*/ 4575717 h 10453302"/>
              <a:gd name="connsiteX219" fmla="*/ 5475548 w 15258763"/>
              <a:gd name="connsiteY219" fmla="*/ 5150075 h 10453302"/>
              <a:gd name="connsiteX220" fmla="*/ 6126483 w 15258763"/>
              <a:gd name="connsiteY220" fmla="*/ 5915878 h 10453302"/>
              <a:gd name="connsiteX221" fmla="*/ 7772971 w 15258763"/>
              <a:gd name="connsiteY221" fmla="*/ 7256045 h 10453302"/>
              <a:gd name="connsiteX222" fmla="*/ 8079296 w 15258763"/>
              <a:gd name="connsiteY222" fmla="*/ 7447498 h 10453302"/>
              <a:gd name="connsiteX223" fmla="*/ 8672798 w 15258763"/>
              <a:gd name="connsiteY223" fmla="*/ 8596213 h 10453302"/>
              <a:gd name="connsiteX224" fmla="*/ 8691944 w 15258763"/>
              <a:gd name="connsiteY224" fmla="*/ 9151425 h 10453302"/>
              <a:gd name="connsiteX225" fmla="*/ 8749379 w 15258763"/>
              <a:gd name="connsiteY225" fmla="*/ 10415012 h 10453302"/>
              <a:gd name="connsiteX226" fmla="*/ 8615363 w 15258763"/>
              <a:gd name="connsiteY226" fmla="*/ 10415012 h 10453302"/>
              <a:gd name="connsiteX227" fmla="*/ 8615363 w 15258763"/>
              <a:gd name="connsiteY227" fmla="*/ 10319285 h 10453302"/>
              <a:gd name="connsiteX228" fmla="*/ 8577072 w 15258763"/>
              <a:gd name="connsiteY228" fmla="*/ 9438603 h 10453302"/>
              <a:gd name="connsiteX229" fmla="*/ 8557928 w 15258763"/>
              <a:gd name="connsiteY229" fmla="*/ 8825956 h 10453302"/>
              <a:gd name="connsiteX230" fmla="*/ 8155877 w 15258763"/>
              <a:gd name="connsiteY230" fmla="*/ 7811257 h 10453302"/>
              <a:gd name="connsiteX231" fmla="*/ 7658102 w 15258763"/>
              <a:gd name="connsiteY231" fmla="*/ 7428352 h 10453302"/>
              <a:gd name="connsiteX232" fmla="*/ 6585970 w 15258763"/>
              <a:gd name="connsiteY232" fmla="*/ 6643397 h 10453302"/>
              <a:gd name="connsiteX233" fmla="*/ 5724435 w 15258763"/>
              <a:gd name="connsiteY233" fmla="*/ 5762715 h 10453302"/>
              <a:gd name="connsiteX234" fmla="*/ 5226660 w 15258763"/>
              <a:gd name="connsiteY234" fmla="*/ 5150075 h 10453302"/>
              <a:gd name="connsiteX235" fmla="*/ 4920335 w 15258763"/>
              <a:gd name="connsiteY235" fmla="*/ 4556572 h 10453302"/>
              <a:gd name="connsiteX236" fmla="*/ 4977771 w 15258763"/>
              <a:gd name="connsiteY236" fmla="*/ 3561016 h 10453302"/>
              <a:gd name="connsiteX237" fmla="*/ 5188368 w 15258763"/>
              <a:gd name="connsiteY237" fmla="*/ 3197257 h 10453302"/>
              <a:gd name="connsiteX238" fmla="*/ 5532984 w 15258763"/>
              <a:gd name="connsiteY238" fmla="*/ 2699480 h 10453302"/>
              <a:gd name="connsiteX239" fmla="*/ 5935030 w 15258763"/>
              <a:gd name="connsiteY239" fmla="*/ 1589057 h 10453302"/>
              <a:gd name="connsiteX240" fmla="*/ 6107338 w 15258763"/>
              <a:gd name="connsiteY240" fmla="*/ 497777 h 10453302"/>
              <a:gd name="connsiteX241" fmla="*/ 6203064 w 15258763"/>
              <a:gd name="connsiteY241" fmla="*/ 38291 h 10453302"/>
              <a:gd name="connsiteX242" fmla="*/ 8845105 w 15258763"/>
              <a:gd name="connsiteY242" fmla="*/ 38291 h 10453302"/>
              <a:gd name="connsiteX243" fmla="*/ 9228010 w 15258763"/>
              <a:gd name="connsiteY243" fmla="*/ 38291 h 10453302"/>
              <a:gd name="connsiteX244" fmla="*/ 8596217 w 15258763"/>
              <a:gd name="connsiteY244" fmla="*/ 1282731 h 10453302"/>
              <a:gd name="connsiteX245" fmla="*/ 8002715 w 15258763"/>
              <a:gd name="connsiteY245" fmla="*/ 2163413 h 10453302"/>
              <a:gd name="connsiteX246" fmla="*/ 7122035 w 15258763"/>
              <a:gd name="connsiteY246" fmla="*/ 3024949 h 10453302"/>
              <a:gd name="connsiteX247" fmla="*/ 6566823 w 15258763"/>
              <a:gd name="connsiteY247" fmla="*/ 3369564 h 10453302"/>
              <a:gd name="connsiteX248" fmla="*/ 6298790 w 15258763"/>
              <a:gd name="connsiteY248" fmla="*/ 3637596 h 10453302"/>
              <a:gd name="connsiteX249" fmla="*/ 6164774 w 15258763"/>
              <a:gd name="connsiteY249" fmla="*/ 4192811 h 10453302"/>
              <a:gd name="connsiteX250" fmla="*/ 6203064 w 15258763"/>
              <a:gd name="connsiteY250" fmla="*/ 4365118 h 10453302"/>
              <a:gd name="connsiteX251" fmla="*/ 6394516 w 15258763"/>
              <a:gd name="connsiteY251" fmla="*/ 4805460 h 10453302"/>
              <a:gd name="connsiteX252" fmla="*/ 6968875 w 15258763"/>
              <a:gd name="connsiteY252" fmla="*/ 5571263 h 10453302"/>
              <a:gd name="connsiteX253" fmla="*/ 8347328 w 15258763"/>
              <a:gd name="connsiteY253" fmla="*/ 6758268 h 10453302"/>
              <a:gd name="connsiteX254" fmla="*/ 8749379 w 15258763"/>
              <a:gd name="connsiteY254" fmla="*/ 7083738 h 10453302"/>
              <a:gd name="connsiteX255" fmla="*/ 9132284 w 15258763"/>
              <a:gd name="connsiteY255" fmla="*/ 7868694 h 10453302"/>
              <a:gd name="connsiteX256" fmla="*/ 9132284 w 15258763"/>
              <a:gd name="connsiteY256" fmla="*/ 8328179 h 10453302"/>
              <a:gd name="connsiteX257" fmla="*/ 9113138 w 15258763"/>
              <a:gd name="connsiteY257" fmla="*/ 9898090 h 10453302"/>
              <a:gd name="connsiteX258" fmla="*/ 9132284 w 15258763"/>
              <a:gd name="connsiteY258" fmla="*/ 10415012 h 10453302"/>
              <a:gd name="connsiteX259" fmla="*/ 9017412 w 15258763"/>
              <a:gd name="connsiteY259" fmla="*/ 10415012 h 10453302"/>
              <a:gd name="connsiteX260" fmla="*/ 8979122 w 15258763"/>
              <a:gd name="connsiteY260" fmla="*/ 9840654 h 10453302"/>
              <a:gd name="connsiteX261" fmla="*/ 8959976 w 15258763"/>
              <a:gd name="connsiteY261" fmla="*/ 8768520 h 10453302"/>
              <a:gd name="connsiteX262" fmla="*/ 8979122 w 15258763"/>
              <a:gd name="connsiteY262" fmla="*/ 8251599 h 10453302"/>
              <a:gd name="connsiteX263" fmla="*/ 8557926 w 15258763"/>
              <a:gd name="connsiteY263" fmla="*/ 7179464 h 10453302"/>
              <a:gd name="connsiteX264" fmla="*/ 8175021 w 15258763"/>
              <a:gd name="connsiteY264" fmla="*/ 6892285 h 10453302"/>
              <a:gd name="connsiteX265" fmla="*/ 7466651 w 15258763"/>
              <a:gd name="connsiteY265" fmla="*/ 6356218 h 10453302"/>
              <a:gd name="connsiteX266" fmla="*/ 6739130 w 15258763"/>
              <a:gd name="connsiteY266" fmla="*/ 5686135 h 10453302"/>
              <a:gd name="connsiteX267" fmla="*/ 5992465 w 15258763"/>
              <a:gd name="connsiteY267" fmla="*/ 4709733 h 10453302"/>
              <a:gd name="connsiteX268" fmla="*/ 5801013 w 15258763"/>
              <a:gd name="connsiteY268" fmla="*/ 4211955 h 10453302"/>
              <a:gd name="connsiteX269" fmla="*/ 5915884 w 15258763"/>
              <a:gd name="connsiteY269" fmla="*/ 3599307 h 10453302"/>
              <a:gd name="connsiteX270" fmla="*/ 6030756 w 15258763"/>
              <a:gd name="connsiteY270" fmla="*/ 3465290 h 10453302"/>
              <a:gd name="connsiteX271" fmla="*/ 6432806 w 15258763"/>
              <a:gd name="connsiteY271" fmla="*/ 3120676 h 10453302"/>
              <a:gd name="connsiteX272" fmla="*/ 6949729 w 15258763"/>
              <a:gd name="connsiteY272" fmla="*/ 2776061 h 10453302"/>
              <a:gd name="connsiteX273" fmla="*/ 7562375 w 15258763"/>
              <a:gd name="connsiteY273" fmla="*/ 2067687 h 10453302"/>
              <a:gd name="connsiteX274" fmla="*/ 8213312 w 15258763"/>
              <a:gd name="connsiteY274" fmla="*/ 1052988 h 10453302"/>
              <a:gd name="connsiteX275" fmla="*/ 8787669 w 15258763"/>
              <a:gd name="connsiteY275" fmla="*/ 114872 h 10453302"/>
              <a:gd name="connsiteX276" fmla="*/ 8845105 w 15258763"/>
              <a:gd name="connsiteY276" fmla="*/ 38291 h 10453302"/>
              <a:gd name="connsiteX277" fmla="*/ 9534334 w 15258763"/>
              <a:gd name="connsiteY277" fmla="*/ 38290 h 10453302"/>
              <a:gd name="connsiteX278" fmla="*/ 9802368 w 15258763"/>
              <a:gd name="connsiteY278" fmla="*/ 38290 h 10453302"/>
              <a:gd name="connsiteX279" fmla="*/ 9783223 w 15258763"/>
              <a:gd name="connsiteY279" fmla="*/ 95726 h 10453302"/>
              <a:gd name="connsiteX280" fmla="*/ 9342882 w 15258763"/>
              <a:gd name="connsiteY280" fmla="*/ 1340167 h 10453302"/>
              <a:gd name="connsiteX281" fmla="*/ 9093994 w 15258763"/>
              <a:gd name="connsiteY281" fmla="*/ 1876234 h 10453302"/>
              <a:gd name="connsiteX282" fmla="*/ 8366474 w 15258763"/>
              <a:gd name="connsiteY282" fmla="*/ 2737770 h 10453302"/>
              <a:gd name="connsiteX283" fmla="*/ 7447505 w 15258763"/>
              <a:gd name="connsiteY283" fmla="*/ 3465289 h 10453302"/>
              <a:gd name="connsiteX284" fmla="*/ 7045456 w 15258763"/>
              <a:gd name="connsiteY284" fmla="*/ 3809904 h 10453302"/>
              <a:gd name="connsiteX285" fmla="*/ 6930585 w 15258763"/>
              <a:gd name="connsiteY285" fmla="*/ 4365118 h 10453302"/>
              <a:gd name="connsiteX286" fmla="*/ 7045456 w 15258763"/>
              <a:gd name="connsiteY286" fmla="*/ 4709733 h 10453302"/>
              <a:gd name="connsiteX287" fmla="*/ 7543233 w 15258763"/>
              <a:gd name="connsiteY287" fmla="*/ 5437246 h 10453302"/>
              <a:gd name="connsiteX288" fmla="*/ 8825960 w 15258763"/>
              <a:gd name="connsiteY288" fmla="*/ 6624252 h 10453302"/>
              <a:gd name="connsiteX289" fmla="*/ 9247156 w 15258763"/>
              <a:gd name="connsiteY289" fmla="*/ 7064593 h 10453302"/>
              <a:gd name="connsiteX290" fmla="*/ 9457754 w 15258763"/>
              <a:gd name="connsiteY290" fmla="*/ 7715531 h 10453302"/>
              <a:gd name="connsiteX291" fmla="*/ 9419463 w 15258763"/>
              <a:gd name="connsiteY291" fmla="*/ 8232453 h 10453302"/>
              <a:gd name="connsiteX292" fmla="*/ 9362028 w 15258763"/>
              <a:gd name="connsiteY292" fmla="*/ 9591766 h 10453302"/>
              <a:gd name="connsiteX293" fmla="*/ 9362028 w 15258763"/>
              <a:gd name="connsiteY293" fmla="*/ 10415012 h 10453302"/>
              <a:gd name="connsiteX294" fmla="*/ 9247156 w 15258763"/>
              <a:gd name="connsiteY294" fmla="*/ 10415012 h 10453302"/>
              <a:gd name="connsiteX295" fmla="*/ 9208865 w 15258763"/>
              <a:gd name="connsiteY295" fmla="*/ 9591766 h 10453302"/>
              <a:gd name="connsiteX296" fmla="*/ 9208865 w 15258763"/>
              <a:gd name="connsiteY296" fmla="*/ 8691939 h 10453302"/>
              <a:gd name="connsiteX297" fmla="*/ 9266301 w 15258763"/>
              <a:gd name="connsiteY297" fmla="*/ 8041000 h 10453302"/>
              <a:gd name="connsiteX298" fmla="*/ 8959977 w 15258763"/>
              <a:gd name="connsiteY298" fmla="*/ 7064593 h 10453302"/>
              <a:gd name="connsiteX299" fmla="*/ 8519636 w 15258763"/>
              <a:gd name="connsiteY299" fmla="*/ 6662542 h 10453302"/>
              <a:gd name="connsiteX300" fmla="*/ 7906989 w 15258763"/>
              <a:gd name="connsiteY300" fmla="*/ 6164766 h 10453302"/>
              <a:gd name="connsiteX301" fmla="*/ 7217763 w 15258763"/>
              <a:gd name="connsiteY301" fmla="*/ 5513827 h 10453302"/>
              <a:gd name="connsiteX302" fmla="*/ 6624260 w 15258763"/>
              <a:gd name="connsiteY302" fmla="*/ 4652296 h 10453302"/>
              <a:gd name="connsiteX303" fmla="*/ 6490243 w 15258763"/>
              <a:gd name="connsiteY303" fmla="*/ 4211955 h 10453302"/>
              <a:gd name="connsiteX304" fmla="*/ 6585970 w 15258763"/>
              <a:gd name="connsiteY304" fmla="*/ 3790760 h 10453302"/>
              <a:gd name="connsiteX305" fmla="*/ 6815714 w 15258763"/>
              <a:gd name="connsiteY305" fmla="*/ 3541870 h 10453302"/>
              <a:gd name="connsiteX306" fmla="*/ 7179471 w 15258763"/>
              <a:gd name="connsiteY306" fmla="*/ 3292982 h 10453302"/>
              <a:gd name="connsiteX307" fmla="*/ 8385620 w 15258763"/>
              <a:gd name="connsiteY307" fmla="*/ 2239994 h 10453302"/>
              <a:gd name="connsiteX308" fmla="*/ 8940832 w 15258763"/>
              <a:gd name="connsiteY308" fmla="*/ 1416748 h 10453302"/>
              <a:gd name="connsiteX309" fmla="*/ 9534334 w 15258763"/>
              <a:gd name="connsiteY309" fmla="*/ 38290 h 10453302"/>
              <a:gd name="connsiteX310" fmla="*/ 12827317 w 15258763"/>
              <a:gd name="connsiteY310" fmla="*/ 38290 h 10453302"/>
              <a:gd name="connsiteX311" fmla="*/ 13076206 w 15258763"/>
              <a:gd name="connsiteY311" fmla="*/ 38290 h 10453302"/>
              <a:gd name="connsiteX312" fmla="*/ 12980480 w 15258763"/>
              <a:gd name="connsiteY312" fmla="*/ 976407 h 10453302"/>
              <a:gd name="connsiteX313" fmla="*/ 12865607 w 15258763"/>
              <a:gd name="connsiteY313" fmla="*/ 2048541 h 10453302"/>
              <a:gd name="connsiteX314" fmla="*/ 12597575 w 15258763"/>
              <a:gd name="connsiteY314" fmla="*/ 3178110 h 10453302"/>
              <a:gd name="connsiteX315" fmla="*/ 12482702 w 15258763"/>
              <a:gd name="connsiteY315" fmla="*/ 3675887 h 10453302"/>
              <a:gd name="connsiteX316" fmla="*/ 12578428 w 15258763"/>
              <a:gd name="connsiteY316" fmla="*/ 4135374 h 10453302"/>
              <a:gd name="connsiteX317" fmla="*/ 12712446 w 15258763"/>
              <a:gd name="connsiteY317" fmla="*/ 4326827 h 10453302"/>
              <a:gd name="connsiteX318" fmla="*/ 12980480 w 15258763"/>
              <a:gd name="connsiteY318" fmla="*/ 4958621 h 10453302"/>
              <a:gd name="connsiteX319" fmla="*/ 13037915 w 15258763"/>
              <a:gd name="connsiteY319" fmla="*/ 5322375 h 10453302"/>
              <a:gd name="connsiteX320" fmla="*/ 13057059 w 15258763"/>
              <a:gd name="connsiteY320" fmla="*/ 6260492 h 10453302"/>
              <a:gd name="connsiteX321" fmla="*/ 12731591 w 15258763"/>
              <a:gd name="connsiteY321" fmla="*/ 7524078 h 10453302"/>
              <a:gd name="connsiteX322" fmla="*/ 11908345 w 15258763"/>
              <a:gd name="connsiteY322" fmla="*/ 9113135 h 10453302"/>
              <a:gd name="connsiteX323" fmla="*/ 11602021 w 15258763"/>
              <a:gd name="connsiteY323" fmla="*/ 10012961 h 10453302"/>
              <a:gd name="connsiteX324" fmla="*/ 11582876 w 15258763"/>
              <a:gd name="connsiteY324" fmla="*/ 10415012 h 10453302"/>
              <a:gd name="connsiteX325" fmla="*/ 11295697 w 15258763"/>
              <a:gd name="connsiteY325" fmla="*/ 10415012 h 10453302"/>
              <a:gd name="connsiteX326" fmla="*/ 11353133 w 15258763"/>
              <a:gd name="connsiteY326" fmla="*/ 9744928 h 10453302"/>
              <a:gd name="connsiteX327" fmla="*/ 11697747 w 15258763"/>
              <a:gd name="connsiteY327" fmla="*/ 8902536 h 10453302"/>
              <a:gd name="connsiteX328" fmla="*/ 12482702 w 15258763"/>
              <a:gd name="connsiteY328" fmla="*/ 7447498 h 10453302"/>
              <a:gd name="connsiteX329" fmla="*/ 12808172 w 15258763"/>
              <a:gd name="connsiteY329" fmla="*/ 6375363 h 10453302"/>
              <a:gd name="connsiteX330" fmla="*/ 12789027 w 15258763"/>
              <a:gd name="connsiteY330" fmla="*/ 5532973 h 10453302"/>
              <a:gd name="connsiteX331" fmla="*/ 12348686 w 15258763"/>
              <a:gd name="connsiteY331" fmla="*/ 4422553 h 10453302"/>
              <a:gd name="connsiteX332" fmla="*/ 12252960 w 15258763"/>
              <a:gd name="connsiteY332" fmla="*/ 4288536 h 10453302"/>
              <a:gd name="connsiteX333" fmla="*/ 12157233 w 15258763"/>
              <a:gd name="connsiteY333" fmla="*/ 3963067 h 10453302"/>
              <a:gd name="connsiteX334" fmla="*/ 12195524 w 15258763"/>
              <a:gd name="connsiteY334" fmla="*/ 3695032 h 10453302"/>
              <a:gd name="connsiteX335" fmla="*/ 12367831 w 15258763"/>
              <a:gd name="connsiteY335" fmla="*/ 3120675 h 10453302"/>
              <a:gd name="connsiteX336" fmla="*/ 12616720 w 15258763"/>
              <a:gd name="connsiteY336" fmla="*/ 2086831 h 10453302"/>
              <a:gd name="connsiteX337" fmla="*/ 12750736 w 15258763"/>
              <a:gd name="connsiteY337" fmla="*/ 823245 h 10453302"/>
              <a:gd name="connsiteX338" fmla="*/ 12827317 w 15258763"/>
              <a:gd name="connsiteY338" fmla="*/ 38290 h 10453302"/>
              <a:gd name="connsiteX339" fmla="*/ 9974675 w 15258763"/>
              <a:gd name="connsiteY339" fmla="*/ 38290 h 10453302"/>
              <a:gd name="connsiteX340" fmla="*/ 10223564 w 15258763"/>
              <a:gd name="connsiteY340" fmla="*/ 38290 h 10453302"/>
              <a:gd name="connsiteX341" fmla="*/ 10223564 w 15258763"/>
              <a:gd name="connsiteY341" fmla="*/ 95726 h 10453302"/>
              <a:gd name="connsiteX342" fmla="*/ 10070401 w 15258763"/>
              <a:gd name="connsiteY342" fmla="*/ 708374 h 10453302"/>
              <a:gd name="connsiteX343" fmla="*/ 9725787 w 15258763"/>
              <a:gd name="connsiteY343" fmla="*/ 1914525 h 10453302"/>
              <a:gd name="connsiteX344" fmla="*/ 9266301 w 15258763"/>
              <a:gd name="connsiteY344" fmla="*/ 2622898 h 10453302"/>
              <a:gd name="connsiteX345" fmla="*/ 8883396 w 15258763"/>
              <a:gd name="connsiteY345" fmla="*/ 2929222 h 10453302"/>
              <a:gd name="connsiteX346" fmla="*/ 8098440 w 15258763"/>
              <a:gd name="connsiteY346" fmla="*/ 3561015 h 10453302"/>
              <a:gd name="connsiteX347" fmla="*/ 7772971 w 15258763"/>
              <a:gd name="connsiteY347" fmla="*/ 3924776 h 10453302"/>
              <a:gd name="connsiteX348" fmla="*/ 7715535 w 15258763"/>
              <a:gd name="connsiteY348" fmla="*/ 4575716 h 10453302"/>
              <a:gd name="connsiteX349" fmla="*/ 7753827 w 15258763"/>
              <a:gd name="connsiteY349" fmla="*/ 4652296 h 10453302"/>
              <a:gd name="connsiteX350" fmla="*/ 7983570 w 15258763"/>
              <a:gd name="connsiteY350" fmla="*/ 5016058 h 10453302"/>
              <a:gd name="connsiteX351" fmla="*/ 9228010 w 15258763"/>
              <a:gd name="connsiteY351" fmla="*/ 6451945 h 10453302"/>
              <a:gd name="connsiteX352" fmla="*/ 9553480 w 15258763"/>
              <a:gd name="connsiteY352" fmla="*/ 6815705 h 10453302"/>
              <a:gd name="connsiteX353" fmla="*/ 9764077 w 15258763"/>
              <a:gd name="connsiteY353" fmla="*/ 7638950 h 10453302"/>
              <a:gd name="connsiteX354" fmla="*/ 9725787 w 15258763"/>
              <a:gd name="connsiteY354" fmla="*/ 7906983 h 10453302"/>
              <a:gd name="connsiteX355" fmla="*/ 9591770 w 15258763"/>
              <a:gd name="connsiteY355" fmla="*/ 9725782 h 10453302"/>
              <a:gd name="connsiteX356" fmla="*/ 9610915 w 15258763"/>
              <a:gd name="connsiteY356" fmla="*/ 10395866 h 10453302"/>
              <a:gd name="connsiteX357" fmla="*/ 9496043 w 15258763"/>
              <a:gd name="connsiteY357" fmla="*/ 10395866 h 10453302"/>
              <a:gd name="connsiteX358" fmla="*/ 9457754 w 15258763"/>
              <a:gd name="connsiteY358" fmla="*/ 8959972 h 10453302"/>
              <a:gd name="connsiteX359" fmla="*/ 9515189 w 15258763"/>
              <a:gd name="connsiteY359" fmla="*/ 8328179 h 10453302"/>
              <a:gd name="connsiteX360" fmla="*/ 9572625 w 15258763"/>
              <a:gd name="connsiteY360" fmla="*/ 7868694 h 10453302"/>
              <a:gd name="connsiteX361" fmla="*/ 9285446 w 15258763"/>
              <a:gd name="connsiteY361" fmla="*/ 6834850 h 10453302"/>
              <a:gd name="connsiteX362" fmla="*/ 9151429 w 15258763"/>
              <a:gd name="connsiteY362" fmla="*/ 6700833 h 10453302"/>
              <a:gd name="connsiteX363" fmla="*/ 8864250 w 15258763"/>
              <a:gd name="connsiteY363" fmla="*/ 6451945 h 10453302"/>
              <a:gd name="connsiteX364" fmla="*/ 7887843 w 15258763"/>
              <a:gd name="connsiteY364" fmla="*/ 5456391 h 10453302"/>
              <a:gd name="connsiteX365" fmla="*/ 7447505 w 15258763"/>
              <a:gd name="connsiteY365" fmla="*/ 4882040 h 10453302"/>
              <a:gd name="connsiteX366" fmla="*/ 7256054 w 15258763"/>
              <a:gd name="connsiteY366" fmla="*/ 4441698 h 10453302"/>
              <a:gd name="connsiteX367" fmla="*/ 7351779 w 15258763"/>
              <a:gd name="connsiteY367" fmla="*/ 3924776 h 10453302"/>
              <a:gd name="connsiteX368" fmla="*/ 7562375 w 15258763"/>
              <a:gd name="connsiteY368" fmla="*/ 3695032 h 10453302"/>
              <a:gd name="connsiteX369" fmla="*/ 8309039 w 15258763"/>
              <a:gd name="connsiteY369" fmla="*/ 3082384 h 10453302"/>
              <a:gd name="connsiteX370" fmla="*/ 8979122 w 15258763"/>
              <a:gd name="connsiteY370" fmla="*/ 2508027 h 10453302"/>
              <a:gd name="connsiteX371" fmla="*/ 9496043 w 15258763"/>
              <a:gd name="connsiteY371" fmla="*/ 1589056 h 10453302"/>
              <a:gd name="connsiteX372" fmla="*/ 9974675 w 15258763"/>
              <a:gd name="connsiteY372" fmla="*/ 76581 h 10453302"/>
              <a:gd name="connsiteX373" fmla="*/ 9974675 w 15258763"/>
              <a:gd name="connsiteY373" fmla="*/ 38290 h 10453302"/>
              <a:gd name="connsiteX374" fmla="*/ 10453306 w 15258763"/>
              <a:gd name="connsiteY374" fmla="*/ 38290 h 10453302"/>
              <a:gd name="connsiteX375" fmla="*/ 10702195 w 15258763"/>
              <a:gd name="connsiteY375" fmla="*/ 38290 h 10453302"/>
              <a:gd name="connsiteX376" fmla="*/ 10702195 w 15258763"/>
              <a:gd name="connsiteY376" fmla="*/ 95726 h 10453302"/>
              <a:gd name="connsiteX377" fmla="*/ 10434161 w 15258763"/>
              <a:gd name="connsiteY377" fmla="*/ 1378457 h 10453302"/>
              <a:gd name="connsiteX378" fmla="*/ 10204418 w 15258763"/>
              <a:gd name="connsiteY378" fmla="*/ 2316574 h 10453302"/>
              <a:gd name="connsiteX379" fmla="*/ 9706642 w 15258763"/>
              <a:gd name="connsiteY379" fmla="*/ 3005803 h 10453302"/>
              <a:gd name="connsiteX380" fmla="*/ 9323737 w 15258763"/>
              <a:gd name="connsiteY380" fmla="*/ 3235546 h 10453302"/>
              <a:gd name="connsiteX381" fmla="*/ 8825960 w 15258763"/>
              <a:gd name="connsiteY381" fmla="*/ 3561015 h 10453302"/>
              <a:gd name="connsiteX382" fmla="*/ 8481347 w 15258763"/>
              <a:gd name="connsiteY382" fmla="*/ 3924776 h 10453302"/>
              <a:gd name="connsiteX383" fmla="*/ 8443055 w 15258763"/>
              <a:gd name="connsiteY383" fmla="*/ 4499135 h 10453302"/>
              <a:gd name="connsiteX384" fmla="*/ 8577072 w 15258763"/>
              <a:gd name="connsiteY384" fmla="*/ 4786314 h 10453302"/>
              <a:gd name="connsiteX385" fmla="*/ 8845106 w 15258763"/>
              <a:gd name="connsiteY385" fmla="*/ 5207508 h 10453302"/>
              <a:gd name="connsiteX386" fmla="*/ 9706642 w 15258763"/>
              <a:gd name="connsiteY386" fmla="*/ 6375363 h 10453302"/>
              <a:gd name="connsiteX387" fmla="*/ 9878949 w 15258763"/>
              <a:gd name="connsiteY387" fmla="*/ 6605106 h 10453302"/>
              <a:gd name="connsiteX388" fmla="*/ 10070401 w 15258763"/>
              <a:gd name="connsiteY388" fmla="*/ 7485789 h 10453302"/>
              <a:gd name="connsiteX389" fmla="*/ 9974675 w 15258763"/>
              <a:gd name="connsiteY389" fmla="*/ 8060146 h 10453302"/>
              <a:gd name="connsiteX390" fmla="*/ 9802368 w 15258763"/>
              <a:gd name="connsiteY390" fmla="*/ 9342877 h 10453302"/>
              <a:gd name="connsiteX391" fmla="*/ 9802368 w 15258763"/>
              <a:gd name="connsiteY391" fmla="*/ 10415012 h 10453302"/>
              <a:gd name="connsiteX392" fmla="*/ 9687496 w 15258763"/>
              <a:gd name="connsiteY392" fmla="*/ 10415012 h 10453302"/>
              <a:gd name="connsiteX393" fmla="*/ 9668351 w 15258763"/>
              <a:gd name="connsiteY393" fmla="*/ 9917235 h 10453302"/>
              <a:gd name="connsiteX394" fmla="*/ 9764078 w 15258763"/>
              <a:gd name="connsiteY394" fmla="*/ 8309034 h 10453302"/>
              <a:gd name="connsiteX395" fmla="*/ 9878949 w 15258763"/>
              <a:gd name="connsiteY395" fmla="*/ 7619805 h 10453302"/>
              <a:gd name="connsiteX396" fmla="*/ 9630061 w 15258763"/>
              <a:gd name="connsiteY396" fmla="*/ 6643397 h 10453302"/>
              <a:gd name="connsiteX397" fmla="*/ 9400317 w 15258763"/>
              <a:gd name="connsiteY397" fmla="*/ 6394509 h 10453302"/>
              <a:gd name="connsiteX398" fmla="*/ 8155877 w 15258763"/>
              <a:gd name="connsiteY398" fmla="*/ 4786314 h 10453302"/>
              <a:gd name="connsiteX399" fmla="*/ 8021861 w 15258763"/>
              <a:gd name="connsiteY399" fmla="*/ 4479990 h 10453302"/>
              <a:gd name="connsiteX400" fmla="*/ 8060151 w 15258763"/>
              <a:gd name="connsiteY400" fmla="*/ 3982211 h 10453302"/>
              <a:gd name="connsiteX401" fmla="*/ 8232458 w 15258763"/>
              <a:gd name="connsiteY401" fmla="*/ 3733323 h 10453302"/>
              <a:gd name="connsiteX402" fmla="*/ 8711089 w 15258763"/>
              <a:gd name="connsiteY402" fmla="*/ 3312126 h 10453302"/>
              <a:gd name="connsiteX403" fmla="*/ 9400317 w 15258763"/>
              <a:gd name="connsiteY403" fmla="*/ 2852641 h 10453302"/>
              <a:gd name="connsiteX404" fmla="*/ 9936385 w 15258763"/>
              <a:gd name="connsiteY404" fmla="*/ 2086831 h 10453302"/>
              <a:gd name="connsiteX405" fmla="*/ 10146983 w 15258763"/>
              <a:gd name="connsiteY405" fmla="*/ 1321021 h 10453302"/>
              <a:gd name="connsiteX406" fmla="*/ 10453306 w 15258763"/>
              <a:gd name="connsiteY406" fmla="*/ 38290 h 10453302"/>
              <a:gd name="connsiteX407" fmla="*/ 5150076 w 15258763"/>
              <a:gd name="connsiteY407" fmla="*/ 38290 h 10453302"/>
              <a:gd name="connsiteX408" fmla="*/ 5609562 w 15258763"/>
              <a:gd name="connsiteY408" fmla="*/ 38290 h 10453302"/>
              <a:gd name="connsiteX409" fmla="*/ 5590418 w 15258763"/>
              <a:gd name="connsiteY409" fmla="*/ 172307 h 10453302"/>
              <a:gd name="connsiteX410" fmla="*/ 5571272 w 15258763"/>
              <a:gd name="connsiteY410" fmla="*/ 670083 h 10453302"/>
              <a:gd name="connsiteX411" fmla="*/ 5494692 w 15258763"/>
              <a:gd name="connsiteY411" fmla="*/ 1684781 h 10453302"/>
              <a:gd name="connsiteX412" fmla="*/ 5169222 w 15258763"/>
              <a:gd name="connsiteY412" fmla="*/ 2699479 h 10453302"/>
              <a:gd name="connsiteX413" fmla="*/ 4882044 w 15258763"/>
              <a:gd name="connsiteY413" fmla="*/ 3158965 h 10453302"/>
              <a:gd name="connsiteX414" fmla="*/ 4633156 w 15258763"/>
              <a:gd name="connsiteY414" fmla="*/ 3656741 h 10453302"/>
              <a:gd name="connsiteX415" fmla="*/ 4594864 w 15258763"/>
              <a:gd name="connsiteY415" fmla="*/ 4614006 h 10453302"/>
              <a:gd name="connsiteX416" fmla="*/ 4862898 w 15258763"/>
              <a:gd name="connsiteY416" fmla="*/ 5188365 h 10453302"/>
              <a:gd name="connsiteX417" fmla="*/ 5303240 w 15258763"/>
              <a:gd name="connsiteY417" fmla="*/ 5743570 h 10453302"/>
              <a:gd name="connsiteX418" fmla="*/ 6375370 w 15258763"/>
              <a:gd name="connsiteY418" fmla="*/ 6853995 h 10453302"/>
              <a:gd name="connsiteX419" fmla="*/ 7409214 w 15258763"/>
              <a:gd name="connsiteY419" fmla="*/ 7619805 h 10453302"/>
              <a:gd name="connsiteX420" fmla="*/ 7658102 w 15258763"/>
              <a:gd name="connsiteY420" fmla="*/ 7772967 h 10453302"/>
              <a:gd name="connsiteX421" fmla="*/ 8347328 w 15258763"/>
              <a:gd name="connsiteY421" fmla="*/ 9055698 h 10453302"/>
              <a:gd name="connsiteX422" fmla="*/ 8404764 w 15258763"/>
              <a:gd name="connsiteY422" fmla="*/ 10089542 h 10453302"/>
              <a:gd name="connsiteX423" fmla="*/ 8443055 w 15258763"/>
              <a:gd name="connsiteY423" fmla="*/ 10415012 h 10453302"/>
              <a:gd name="connsiteX424" fmla="*/ 8289893 w 15258763"/>
              <a:gd name="connsiteY424" fmla="*/ 10415012 h 10453302"/>
              <a:gd name="connsiteX425" fmla="*/ 8289893 w 15258763"/>
              <a:gd name="connsiteY425" fmla="*/ 10300140 h 10453302"/>
              <a:gd name="connsiteX426" fmla="*/ 8232458 w 15258763"/>
              <a:gd name="connsiteY426" fmla="*/ 9266297 h 10453302"/>
              <a:gd name="connsiteX427" fmla="*/ 7715535 w 15258763"/>
              <a:gd name="connsiteY427" fmla="*/ 8098436 h 10453302"/>
              <a:gd name="connsiteX428" fmla="*/ 7275197 w 15258763"/>
              <a:gd name="connsiteY428" fmla="*/ 7753822 h 10453302"/>
              <a:gd name="connsiteX429" fmla="*/ 6490243 w 15258763"/>
              <a:gd name="connsiteY429" fmla="*/ 7160319 h 10453302"/>
              <a:gd name="connsiteX430" fmla="*/ 5571272 w 15258763"/>
              <a:gd name="connsiteY430" fmla="*/ 6241347 h 10453302"/>
              <a:gd name="connsiteX431" fmla="*/ 4958624 w 15258763"/>
              <a:gd name="connsiteY431" fmla="*/ 5571263 h 10453302"/>
              <a:gd name="connsiteX432" fmla="*/ 4518284 w 15258763"/>
              <a:gd name="connsiteY432" fmla="*/ 4843750 h 10453302"/>
              <a:gd name="connsiteX433" fmla="*/ 4518284 w 15258763"/>
              <a:gd name="connsiteY433" fmla="*/ 3580161 h 10453302"/>
              <a:gd name="connsiteX434" fmla="*/ 4709737 w 15258763"/>
              <a:gd name="connsiteY434" fmla="*/ 3178110 h 10453302"/>
              <a:gd name="connsiteX435" fmla="*/ 4958624 w 15258763"/>
              <a:gd name="connsiteY435" fmla="*/ 2718624 h 10453302"/>
              <a:gd name="connsiteX436" fmla="*/ 5245803 w 15258763"/>
              <a:gd name="connsiteY436" fmla="*/ 1742216 h 10453302"/>
              <a:gd name="connsiteX437" fmla="*/ 5284094 w 15258763"/>
              <a:gd name="connsiteY437" fmla="*/ 1072134 h 10453302"/>
              <a:gd name="connsiteX438" fmla="*/ 5245803 w 15258763"/>
              <a:gd name="connsiteY438" fmla="*/ 306323 h 10453302"/>
              <a:gd name="connsiteX439" fmla="*/ 5150076 w 15258763"/>
              <a:gd name="connsiteY439" fmla="*/ 38290 h 10453302"/>
              <a:gd name="connsiteX440" fmla="*/ 13593127 w 15258763"/>
              <a:gd name="connsiteY440" fmla="*/ 38289 h 10453302"/>
              <a:gd name="connsiteX441" fmla="*/ 13727143 w 15258763"/>
              <a:gd name="connsiteY441" fmla="*/ 38289 h 10453302"/>
              <a:gd name="connsiteX442" fmla="*/ 13727143 w 15258763"/>
              <a:gd name="connsiteY442" fmla="*/ 516920 h 10453302"/>
              <a:gd name="connsiteX443" fmla="*/ 13573982 w 15258763"/>
              <a:gd name="connsiteY443" fmla="*/ 2776060 h 10453302"/>
              <a:gd name="connsiteX444" fmla="*/ 13535691 w 15258763"/>
              <a:gd name="connsiteY444" fmla="*/ 3350418 h 10453302"/>
              <a:gd name="connsiteX445" fmla="*/ 13650563 w 15258763"/>
              <a:gd name="connsiteY445" fmla="*/ 3905631 h 10453302"/>
              <a:gd name="connsiteX446" fmla="*/ 13822869 w 15258763"/>
              <a:gd name="connsiteY446" fmla="*/ 4920330 h 10453302"/>
              <a:gd name="connsiteX447" fmla="*/ 13822869 w 15258763"/>
              <a:gd name="connsiteY447" fmla="*/ 5762716 h 10453302"/>
              <a:gd name="connsiteX448" fmla="*/ 13707998 w 15258763"/>
              <a:gd name="connsiteY448" fmla="*/ 7045448 h 10453302"/>
              <a:gd name="connsiteX449" fmla="*/ 13382529 w 15258763"/>
              <a:gd name="connsiteY449" fmla="*/ 8423906 h 10453302"/>
              <a:gd name="connsiteX450" fmla="*/ 13057059 w 15258763"/>
              <a:gd name="connsiteY450" fmla="*/ 9630057 h 10453302"/>
              <a:gd name="connsiteX451" fmla="*/ 12942188 w 15258763"/>
              <a:gd name="connsiteY451" fmla="*/ 10415013 h 10453302"/>
              <a:gd name="connsiteX452" fmla="*/ 12578428 w 15258763"/>
              <a:gd name="connsiteY452" fmla="*/ 10415013 h 10453302"/>
              <a:gd name="connsiteX453" fmla="*/ 12597574 w 15258763"/>
              <a:gd name="connsiteY453" fmla="*/ 10223560 h 10453302"/>
              <a:gd name="connsiteX454" fmla="*/ 12827317 w 15258763"/>
              <a:gd name="connsiteY454" fmla="*/ 9208862 h 10453302"/>
              <a:gd name="connsiteX455" fmla="*/ 13229367 w 15258763"/>
              <a:gd name="connsiteY455" fmla="*/ 8060147 h 10453302"/>
              <a:gd name="connsiteX456" fmla="*/ 13554837 w 15258763"/>
              <a:gd name="connsiteY456" fmla="*/ 6834851 h 10453302"/>
              <a:gd name="connsiteX457" fmla="*/ 13650563 w 15258763"/>
              <a:gd name="connsiteY457" fmla="*/ 5111782 h 10453302"/>
              <a:gd name="connsiteX458" fmla="*/ 13478256 w 15258763"/>
              <a:gd name="connsiteY458" fmla="*/ 4097084 h 10453302"/>
              <a:gd name="connsiteX459" fmla="*/ 13363384 w 15258763"/>
              <a:gd name="connsiteY459" fmla="*/ 3733323 h 10453302"/>
              <a:gd name="connsiteX460" fmla="*/ 13305948 w 15258763"/>
              <a:gd name="connsiteY460" fmla="*/ 3197255 h 10453302"/>
              <a:gd name="connsiteX461" fmla="*/ 13344238 w 15258763"/>
              <a:gd name="connsiteY461" fmla="*/ 2890932 h 10453302"/>
              <a:gd name="connsiteX462" fmla="*/ 13497401 w 15258763"/>
              <a:gd name="connsiteY462" fmla="*/ 1971960 h 10453302"/>
              <a:gd name="connsiteX463" fmla="*/ 13593127 w 15258763"/>
              <a:gd name="connsiteY463" fmla="*/ 497775 h 10453302"/>
              <a:gd name="connsiteX464" fmla="*/ 13593127 w 15258763"/>
              <a:gd name="connsiteY464" fmla="*/ 38289 h 10453302"/>
              <a:gd name="connsiteX465" fmla="*/ 4537430 w 15258763"/>
              <a:gd name="connsiteY465" fmla="*/ 38289 h 10453302"/>
              <a:gd name="connsiteX466" fmla="*/ 4824606 w 15258763"/>
              <a:gd name="connsiteY466" fmla="*/ 38289 h 10453302"/>
              <a:gd name="connsiteX467" fmla="*/ 4901188 w 15258763"/>
              <a:gd name="connsiteY467" fmla="*/ 306323 h 10453302"/>
              <a:gd name="connsiteX468" fmla="*/ 4996914 w 15258763"/>
              <a:gd name="connsiteY468" fmla="*/ 1148714 h 10453302"/>
              <a:gd name="connsiteX469" fmla="*/ 4958624 w 15258763"/>
              <a:gd name="connsiteY469" fmla="*/ 1665635 h 10453302"/>
              <a:gd name="connsiteX470" fmla="*/ 4843752 w 15258763"/>
              <a:gd name="connsiteY470" fmla="*/ 2354865 h 10453302"/>
              <a:gd name="connsiteX471" fmla="*/ 4556573 w 15258763"/>
              <a:gd name="connsiteY471" fmla="*/ 3044094 h 10453302"/>
              <a:gd name="connsiteX472" fmla="*/ 4307686 w 15258763"/>
              <a:gd name="connsiteY472" fmla="*/ 3561014 h 10453302"/>
              <a:gd name="connsiteX473" fmla="*/ 4173668 w 15258763"/>
              <a:gd name="connsiteY473" fmla="*/ 4231099 h 10453302"/>
              <a:gd name="connsiteX474" fmla="*/ 4403411 w 15258763"/>
              <a:gd name="connsiteY474" fmla="*/ 5150074 h 10453302"/>
              <a:gd name="connsiteX475" fmla="*/ 4901188 w 15258763"/>
              <a:gd name="connsiteY475" fmla="*/ 5858442 h 10453302"/>
              <a:gd name="connsiteX476" fmla="*/ 5992465 w 15258763"/>
              <a:gd name="connsiteY476" fmla="*/ 7007157 h 10453302"/>
              <a:gd name="connsiteX477" fmla="*/ 6911437 w 15258763"/>
              <a:gd name="connsiteY477" fmla="*/ 7811257 h 10453302"/>
              <a:gd name="connsiteX478" fmla="*/ 7351779 w 15258763"/>
              <a:gd name="connsiteY478" fmla="*/ 8136727 h 10453302"/>
              <a:gd name="connsiteX479" fmla="*/ 8041005 w 15258763"/>
              <a:gd name="connsiteY479" fmla="*/ 9457749 h 10453302"/>
              <a:gd name="connsiteX480" fmla="*/ 8098440 w 15258763"/>
              <a:gd name="connsiteY480" fmla="*/ 10280995 h 10453302"/>
              <a:gd name="connsiteX481" fmla="*/ 8098440 w 15258763"/>
              <a:gd name="connsiteY481" fmla="*/ 10415012 h 10453302"/>
              <a:gd name="connsiteX482" fmla="*/ 7811262 w 15258763"/>
              <a:gd name="connsiteY482" fmla="*/ 10415012 h 10453302"/>
              <a:gd name="connsiteX483" fmla="*/ 7772970 w 15258763"/>
              <a:gd name="connsiteY483" fmla="*/ 9630056 h 10453302"/>
              <a:gd name="connsiteX484" fmla="*/ 7485796 w 15258763"/>
              <a:gd name="connsiteY484" fmla="*/ 8825956 h 10453302"/>
              <a:gd name="connsiteX485" fmla="*/ 7026311 w 15258763"/>
              <a:gd name="connsiteY485" fmla="*/ 8289889 h 10453302"/>
              <a:gd name="connsiteX486" fmla="*/ 6126482 w 15258763"/>
              <a:gd name="connsiteY486" fmla="*/ 7485789 h 10453302"/>
              <a:gd name="connsiteX487" fmla="*/ 4728882 w 15258763"/>
              <a:gd name="connsiteY487" fmla="*/ 5973313 h 10453302"/>
              <a:gd name="connsiteX488" fmla="*/ 4192814 w 15258763"/>
              <a:gd name="connsiteY488" fmla="*/ 5188363 h 10453302"/>
              <a:gd name="connsiteX489" fmla="*/ 3963071 w 15258763"/>
              <a:gd name="connsiteY489" fmla="*/ 4231099 h 10453302"/>
              <a:gd name="connsiteX490" fmla="*/ 4097088 w 15258763"/>
              <a:gd name="connsiteY490" fmla="*/ 3522724 h 10453302"/>
              <a:gd name="connsiteX491" fmla="*/ 4345976 w 15258763"/>
              <a:gd name="connsiteY491" fmla="*/ 2948367 h 10453302"/>
              <a:gd name="connsiteX492" fmla="*/ 4594864 w 15258763"/>
              <a:gd name="connsiteY492" fmla="*/ 2239993 h 10453302"/>
              <a:gd name="connsiteX493" fmla="*/ 4748027 w 15258763"/>
              <a:gd name="connsiteY493" fmla="*/ 1110423 h 10453302"/>
              <a:gd name="connsiteX494" fmla="*/ 4652300 w 15258763"/>
              <a:gd name="connsiteY494" fmla="*/ 382904 h 10453302"/>
              <a:gd name="connsiteX495" fmla="*/ 4537430 w 15258763"/>
              <a:gd name="connsiteY495" fmla="*/ 38289 h 10453302"/>
              <a:gd name="connsiteX496" fmla="*/ 13286803 w 15258763"/>
              <a:gd name="connsiteY496" fmla="*/ 38289 h 10453302"/>
              <a:gd name="connsiteX497" fmla="*/ 13478255 w 15258763"/>
              <a:gd name="connsiteY497" fmla="*/ 38289 h 10453302"/>
              <a:gd name="connsiteX498" fmla="*/ 13420819 w 15258763"/>
              <a:gd name="connsiteY498" fmla="*/ 995552 h 10453302"/>
              <a:gd name="connsiteX499" fmla="*/ 13152785 w 15258763"/>
              <a:gd name="connsiteY499" fmla="*/ 2910076 h 10453302"/>
              <a:gd name="connsiteX500" fmla="*/ 13076205 w 15258763"/>
              <a:gd name="connsiteY500" fmla="*/ 3312126 h 10453302"/>
              <a:gd name="connsiteX501" fmla="*/ 13133640 w 15258763"/>
              <a:gd name="connsiteY501" fmla="*/ 3848194 h 10453302"/>
              <a:gd name="connsiteX502" fmla="*/ 13229367 w 15258763"/>
              <a:gd name="connsiteY502" fmla="*/ 4077937 h 10453302"/>
              <a:gd name="connsiteX503" fmla="*/ 13459110 w 15258763"/>
              <a:gd name="connsiteY503" fmla="*/ 5054346 h 10453302"/>
              <a:gd name="connsiteX504" fmla="*/ 13478255 w 15258763"/>
              <a:gd name="connsiteY504" fmla="*/ 6049894 h 10453302"/>
              <a:gd name="connsiteX505" fmla="*/ 13420819 w 15258763"/>
              <a:gd name="connsiteY505" fmla="*/ 6758268 h 10453302"/>
              <a:gd name="connsiteX506" fmla="*/ 13037914 w 15258763"/>
              <a:gd name="connsiteY506" fmla="*/ 8002710 h 10453302"/>
              <a:gd name="connsiteX507" fmla="*/ 12463557 w 15258763"/>
              <a:gd name="connsiteY507" fmla="*/ 9400313 h 10453302"/>
              <a:gd name="connsiteX508" fmla="*/ 12272104 w 15258763"/>
              <a:gd name="connsiteY508" fmla="*/ 10166124 h 10453302"/>
              <a:gd name="connsiteX509" fmla="*/ 12252959 w 15258763"/>
              <a:gd name="connsiteY509" fmla="*/ 10415012 h 10453302"/>
              <a:gd name="connsiteX510" fmla="*/ 11889199 w 15258763"/>
              <a:gd name="connsiteY510" fmla="*/ 10415012 h 10453302"/>
              <a:gd name="connsiteX511" fmla="*/ 11889199 w 15258763"/>
              <a:gd name="connsiteY511" fmla="*/ 10338430 h 10453302"/>
              <a:gd name="connsiteX512" fmla="*/ 12099797 w 15258763"/>
              <a:gd name="connsiteY512" fmla="*/ 9438603 h 10453302"/>
              <a:gd name="connsiteX513" fmla="*/ 12616719 w 15258763"/>
              <a:gd name="connsiteY513" fmla="*/ 8309034 h 10453302"/>
              <a:gd name="connsiteX514" fmla="*/ 12980479 w 15258763"/>
              <a:gd name="connsiteY514" fmla="*/ 7562369 h 10453302"/>
              <a:gd name="connsiteX515" fmla="*/ 13286803 w 15258763"/>
              <a:gd name="connsiteY515" fmla="*/ 6298783 h 10453302"/>
              <a:gd name="connsiteX516" fmla="*/ 13267658 w 15258763"/>
              <a:gd name="connsiteY516" fmla="*/ 5169219 h 10453302"/>
              <a:gd name="connsiteX517" fmla="*/ 12942188 w 15258763"/>
              <a:gd name="connsiteY517" fmla="*/ 4116228 h 10453302"/>
              <a:gd name="connsiteX518" fmla="*/ 12865606 w 15258763"/>
              <a:gd name="connsiteY518" fmla="*/ 3963066 h 10453302"/>
              <a:gd name="connsiteX519" fmla="*/ 12789027 w 15258763"/>
              <a:gd name="connsiteY519" fmla="*/ 3465288 h 10453302"/>
              <a:gd name="connsiteX520" fmla="*/ 12884753 w 15258763"/>
              <a:gd name="connsiteY520" fmla="*/ 3024947 h 10453302"/>
              <a:gd name="connsiteX521" fmla="*/ 13076205 w 15258763"/>
              <a:gd name="connsiteY521" fmla="*/ 2163411 h 10453302"/>
              <a:gd name="connsiteX522" fmla="*/ 13286803 w 15258763"/>
              <a:gd name="connsiteY522" fmla="*/ 38289 h 10453302"/>
              <a:gd name="connsiteX523" fmla="*/ 3446148 w 15258763"/>
              <a:gd name="connsiteY523" fmla="*/ 38289 h 10453302"/>
              <a:gd name="connsiteX524" fmla="*/ 3599310 w 15258763"/>
              <a:gd name="connsiteY524" fmla="*/ 38289 h 10453302"/>
              <a:gd name="connsiteX525" fmla="*/ 3618456 w 15258763"/>
              <a:gd name="connsiteY525" fmla="*/ 95725 h 10453302"/>
              <a:gd name="connsiteX526" fmla="*/ 3905634 w 15258763"/>
              <a:gd name="connsiteY526" fmla="*/ 612647 h 10453302"/>
              <a:gd name="connsiteX527" fmla="*/ 4020506 w 15258763"/>
              <a:gd name="connsiteY527" fmla="*/ 1321020 h 10453302"/>
              <a:gd name="connsiteX528" fmla="*/ 3943926 w 15258763"/>
              <a:gd name="connsiteY528" fmla="*/ 1742215 h 10453302"/>
              <a:gd name="connsiteX529" fmla="*/ 3695038 w 15258763"/>
              <a:gd name="connsiteY529" fmla="*/ 2565461 h 10453302"/>
              <a:gd name="connsiteX530" fmla="*/ 3388713 w 15258763"/>
              <a:gd name="connsiteY530" fmla="*/ 3656741 h 10453302"/>
              <a:gd name="connsiteX531" fmla="*/ 3465294 w 15258763"/>
              <a:gd name="connsiteY531" fmla="*/ 5284084 h 10453302"/>
              <a:gd name="connsiteX532" fmla="*/ 3829055 w 15258763"/>
              <a:gd name="connsiteY532" fmla="*/ 6049894 h 10453302"/>
              <a:gd name="connsiteX533" fmla="*/ 4537428 w 15258763"/>
              <a:gd name="connsiteY533" fmla="*/ 7217755 h 10453302"/>
              <a:gd name="connsiteX534" fmla="*/ 4958623 w 15258763"/>
              <a:gd name="connsiteY534" fmla="*/ 8021855 h 10453302"/>
              <a:gd name="connsiteX535" fmla="*/ 5150076 w 15258763"/>
              <a:gd name="connsiteY535" fmla="*/ 9074844 h 10453302"/>
              <a:gd name="connsiteX536" fmla="*/ 5130930 w 15258763"/>
              <a:gd name="connsiteY536" fmla="*/ 9572620 h 10453302"/>
              <a:gd name="connsiteX537" fmla="*/ 5169222 w 15258763"/>
              <a:gd name="connsiteY537" fmla="*/ 10415012 h 10453302"/>
              <a:gd name="connsiteX538" fmla="*/ 4690591 w 15258763"/>
              <a:gd name="connsiteY538" fmla="*/ 10415012 h 10453302"/>
              <a:gd name="connsiteX539" fmla="*/ 4690591 w 15258763"/>
              <a:gd name="connsiteY539" fmla="*/ 10357576 h 10453302"/>
              <a:gd name="connsiteX540" fmla="*/ 4652300 w 15258763"/>
              <a:gd name="connsiteY540" fmla="*/ 8940827 h 10453302"/>
              <a:gd name="connsiteX541" fmla="*/ 4365120 w 15258763"/>
              <a:gd name="connsiteY541" fmla="*/ 7428352 h 10453302"/>
              <a:gd name="connsiteX542" fmla="*/ 3886489 w 15258763"/>
              <a:gd name="connsiteY542" fmla="*/ 6471090 h 10453302"/>
              <a:gd name="connsiteX543" fmla="*/ 3427003 w 15258763"/>
              <a:gd name="connsiteY543" fmla="*/ 5571263 h 10453302"/>
              <a:gd name="connsiteX544" fmla="*/ 3235551 w 15258763"/>
              <a:gd name="connsiteY544" fmla="*/ 3675886 h 10453302"/>
              <a:gd name="connsiteX545" fmla="*/ 3580165 w 15258763"/>
              <a:gd name="connsiteY545" fmla="*/ 2450590 h 10453302"/>
              <a:gd name="connsiteX546" fmla="*/ 3829055 w 15258763"/>
              <a:gd name="connsiteY546" fmla="*/ 1627344 h 10453302"/>
              <a:gd name="connsiteX547" fmla="*/ 3675892 w 15258763"/>
              <a:gd name="connsiteY547" fmla="*/ 440338 h 10453302"/>
              <a:gd name="connsiteX548" fmla="*/ 3484439 w 15258763"/>
              <a:gd name="connsiteY548" fmla="*/ 134015 h 10453302"/>
              <a:gd name="connsiteX549" fmla="*/ 3446148 w 15258763"/>
              <a:gd name="connsiteY549" fmla="*/ 38289 h 10453302"/>
              <a:gd name="connsiteX550" fmla="*/ 3178115 w 15258763"/>
              <a:gd name="connsiteY550" fmla="*/ 38289 h 10453302"/>
              <a:gd name="connsiteX551" fmla="*/ 3312131 w 15258763"/>
              <a:gd name="connsiteY551" fmla="*/ 38289 h 10453302"/>
              <a:gd name="connsiteX552" fmla="*/ 3331277 w 15258763"/>
              <a:gd name="connsiteY552" fmla="*/ 95725 h 10453302"/>
              <a:gd name="connsiteX553" fmla="*/ 3656746 w 15258763"/>
              <a:gd name="connsiteY553" fmla="*/ 650936 h 10453302"/>
              <a:gd name="connsiteX554" fmla="*/ 3752472 w 15258763"/>
              <a:gd name="connsiteY554" fmla="*/ 1512472 h 10453302"/>
              <a:gd name="connsiteX555" fmla="*/ 3522729 w 15258763"/>
              <a:gd name="connsiteY555" fmla="*/ 2259137 h 10453302"/>
              <a:gd name="connsiteX556" fmla="*/ 3120679 w 15258763"/>
              <a:gd name="connsiteY556" fmla="*/ 3675886 h 10453302"/>
              <a:gd name="connsiteX557" fmla="*/ 3101534 w 15258763"/>
              <a:gd name="connsiteY557" fmla="*/ 5035201 h 10453302"/>
              <a:gd name="connsiteX558" fmla="*/ 3407858 w 15258763"/>
              <a:gd name="connsiteY558" fmla="*/ 5935023 h 10453302"/>
              <a:gd name="connsiteX559" fmla="*/ 3848199 w 15258763"/>
              <a:gd name="connsiteY559" fmla="*/ 6873140 h 10453302"/>
              <a:gd name="connsiteX560" fmla="*/ 4154524 w 15258763"/>
              <a:gd name="connsiteY560" fmla="*/ 7849548 h 10453302"/>
              <a:gd name="connsiteX561" fmla="*/ 4231104 w 15258763"/>
              <a:gd name="connsiteY561" fmla="*/ 8864246 h 10453302"/>
              <a:gd name="connsiteX562" fmla="*/ 4231104 w 15258763"/>
              <a:gd name="connsiteY562" fmla="*/ 9764073 h 10453302"/>
              <a:gd name="connsiteX563" fmla="*/ 4307685 w 15258763"/>
              <a:gd name="connsiteY563" fmla="*/ 10395866 h 10453302"/>
              <a:gd name="connsiteX564" fmla="*/ 3943926 w 15258763"/>
              <a:gd name="connsiteY564" fmla="*/ 10395866 h 10453302"/>
              <a:gd name="connsiteX565" fmla="*/ 3886489 w 15258763"/>
              <a:gd name="connsiteY565" fmla="*/ 10012961 h 10453302"/>
              <a:gd name="connsiteX566" fmla="*/ 3848199 w 15258763"/>
              <a:gd name="connsiteY566" fmla="*/ 8825956 h 10453302"/>
              <a:gd name="connsiteX567" fmla="*/ 3829053 w 15258763"/>
              <a:gd name="connsiteY567" fmla="*/ 7945274 h 10453302"/>
              <a:gd name="connsiteX568" fmla="*/ 3388713 w 15258763"/>
              <a:gd name="connsiteY568" fmla="*/ 6317928 h 10453302"/>
              <a:gd name="connsiteX569" fmla="*/ 3158969 w 15258763"/>
              <a:gd name="connsiteY569" fmla="*/ 5724425 h 10453302"/>
              <a:gd name="connsiteX570" fmla="*/ 2967517 w 15258763"/>
              <a:gd name="connsiteY570" fmla="*/ 5054345 h 10453302"/>
              <a:gd name="connsiteX571" fmla="*/ 3005807 w 15258763"/>
              <a:gd name="connsiteY571" fmla="*/ 3580160 h 10453302"/>
              <a:gd name="connsiteX572" fmla="*/ 3427003 w 15258763"/>
              <a:gd name="connsiteY572" fmla="*/ 2201702 h 10453302"/>
              <a:gd name="connsiteX573" fmla="*/ 3618455 w 15258763"/>
              <a:gd name="connsiteY573" fmla="*/ 1589054 h 10453302"/>
              <a:gd name="connsiteX574" fmla="*/ 3522729 w 15258763"/>
              <a:gd name="connsiteY574" fmla="*/ 631791 h 10453302"/>
              <a:gd name="connsiteX575" fmla="*/ 3427003 w 15258763"/>
              <a:gd name="connsiteY575" fmla="*/ 459484 h 10453302"/>
              <a:gd name="connsiteX576" fmla="*/ 3178115 w 15258763"/>
              <a:gd name="connsiteY576" fmla="*/ 38289 h 10453302"/>
              <a:gd name="connsiteX577" fmla="*/ 2948371 w 15258763"/>
              <a:gd name="connsiteY577" fmla="*/ 38288 h 10453302"/>
              <a:gd name="connsiteX578" fmla="*/ 3063244 w 15258763"/>
              <a:gd name="connsiteY578" fmla="*/ 38288 h 10453302"/>
              <a:gd name="connsiteX579" fmla="*/ 3082388 w 15258763"/>
              <a:gd name="connsiteY579" fmla="*/ 76579 h 10453302"/>
              <a:gd name="connsiteX580" fmla="*/ 3427003 w 15258763"/>
              <a:gd name="connsiteY580" fmla="*/ 650936 h 10453302"/>
              <a:gd name="connsiteX581" fmla="*/ 3522729 w 15258763"/>
              <a:gd name="connsiteY581" fmla="*/ 1608199 h 10453302"/>
              <a:gd name="connsiteX582" fmla="*/ 3292987 w 15258763"/>
              <a:gd name="connsiteY582" fmla="*/ 2278283 h 10453302"/>
              <a:gd name="connsiteX583" fmla="*/ 2890937 w 15258763"/>
              <a:gd name="connsiteY583" fmla="*/ 3561014 h 10453302"/>
              <a:gd name="connsiteX584" fmla="*/ 3005808 w 15258763"/>
              <a:gd name="connsiteY584" fmla="*/ 5743570 h 10453302"/>
              <a:gd name="connsiteX585" fmla="*/ 3178114 w 15258763"/>
              <a:gd name="connsiteY585" fmla="*/ 6260492 h 10453302"/>
              <a:gd name="connsiteX586" fmla="*/ 3541874 w 15258763"/>
              <a:gd name="connsiteY586" fmla="*/ 7945274 h 10453302"/>
              <a:gd name="connsiteX587" fmla="*/ 3541874 w 15258763"/>
              <a:gd name="connsiteY587" fmla="*/ 8825956 h 10453302"/>
              <a:gd name="connsiteX588" fmla="*/ 3522729 w 15258763"/>
              <a:gd name="connsiteY588" fmla="*/ 9476894 h 10453302"/>
              <a:gd name="connsiteX589" fmla="*/ 3637600 w 15258763"/>
              <a:gd name="connsiteY589" fmla="*/ 10357576 h 10453302"/>
              <a:gd name="connsiteX590" fmla="*/ 3637600 w 15258763"/>
              <a:gd name="connsiteY590" fmla="*/ 10415012 h 10453302"/>
              <a:gd name="connsiteX591" fmla="*/ 3350422 w 15258763"/>
              <a:gd name="connsiteY591" fmla="*/ 10415012 h 10453302"/>
              <a:gd name="connsiteX592" fmla="*/ 3312132 w 15258763"/>
              <a:gd name="connsiteY592" fmla="*/ 10280995 h 10453302"/>
              <a:gd name="connsiteX593" fmla="*/ 3197260 w 15258763"/>
              <a:gd name="connsiteY593" fmla="*/ 8634503 h 10453302"/>
              <a:gd name="connsiteX594" fmla="*/ 3216406 w 15258763"/>
              <a:gd name="connsiteY594" fmla="*/ 7658095 h 10453302"/>
              <a:gd name="connsiteX595" fmla="*/ 3120679 w 15258763"/>
              <a:gd name="connsiteY595" fmla="*/ 6911431 h 10453302"/>
              <a:gd name="connsiteX596" fmla="*/ 2814355 w 15258763"/>
              <a:gd name="connsiteY596" fmla="*/ 5762715 h 10453302"/>
              <a:gd name="connsiteX597" fmla="*/ 2737775 w 15258763"/>
              <a:gd name="connsiteY597" fmla="*/ 3618450 h 10453302"/>
              <a:gd name="connsiteX598" fmla="*/ 3158970 w 15258763"/>
              <a:gd name="connsiteY598" fmla="*/ 2278283 h 10453302"/>
              <a:gd name="connsiteX599" fmla="*/ 3388713 w 15258763"/>
              <a:gd name="connsiteY599" fmla="*/ 1627344 h 10453302"/>
              <a:gd name="connsiteX600" fmla="*/ 3292987 w 15258763"/>
              <a:gd name="connsiteY600" fmla="*/ 650936 h 10453302"/>
              <a:gd name="connsiteX601" fmla="*/ 3139825 w 15258763"/>
              <a:gd name="connsiteY601" fmla="*/ 363757 h 10453302"/>
              <a:gd name="connsiteX602" fmla="*/ 2948371 w 15258763"/>
              <a:gd name="connsiteY602" fmla="*/ 38288 h 10453302"/>
              <a:gd name="connsiteX603" fmla="*/ 14971584 w 15258763"/>
              <a:gd name="connsiteY603" fmla="*/ 38288 h 10453302"/>
              <a:gd name="connsiteX604" fmla="*/ 15163037 w 15258763"/>
              <a:gd name="connsiteY604" fmla="*/ 38288 h 10453302"/>
              <a:gd name="connsiteX605" fmla="*/ 15163037 w 15258763"/>
              <a:gd name="connsiteY605" fmla="*/ 95724 h 10453302"/>
              <a:gd name="connsiteX606" fmla="*/ 15105602 w 15258763"/>
              <a:gd name="connsiteY606" fmla="*/ 1187003 h 10453302"/>
              <a:gd name="connsiteX607" fmla="*/ 15105602 w 15258763"/>
              <a:gd name="connsiteY607" fmla="*/ 2393154 h 10453302"/>
              <a:gd name="connsiteX608" fmla="*/ 15220473 w 15258763"/>
              <a:gd name="connsiteY608" fmla="*/ 4001355 h 10453302"/>
              <a:gd name="connsiteX609" fmla="*/ 15258763 w 15258763"/>
              <a:gd name="connsiteY609" fmla="*/ 4326825 h 10453302"/>
              <a:gd name="connsiteX610" fmla="*/ 15258763 w 15258763"/>
              <a:gd name="connsiteY610" fmla="*/ 5437246 h 10453302"/>
              <a:gd name="connsiteX611" fmla="*/ 15258763 w 15258763"/>
              <a:gd name="connsiteY611" fmla="*/ 5475537 h 10453302"/>
              <a:gd name="connsiteX612" fmla="*/ 15124747 w 15258763"/>
              <a:gd name="connsiteY612" fmla="*/ 7007157 h 10453302"/>
              <a:gd name="connsiteX613" fmla="*/ 15086457 w 15258763"/>
              <a:gd name="connsiteY613" fmla="*/ 8175017 h 10453302"/>
              <a:gd name="connsiteX614" fmla="*/ 15163037 w 15258763"/>
              <a:gd name="connsiteY614" fmla="*/ 9400313 h 10453302"/>
              <a:gd name="connsiteX615" fmla="*/ 15258763 w 15258763"/>
              <a:gd name="connsiteY615" fmla="*/ 10415012 h 10453302"/>
              <a:gd name="connsiteX616" fmla="*/ 15067311 w 15258763"/>
              <a:gd name="connsiteY616" fmla="*/ 10415012 h 10453302"/>
              <a:gd name="connsiteX617" fmla="*/ 14952439 w 15258763"/>
              <a:gd name="connsiteY617" fmla="*/ 9113135 h 10453302"/>
              <a:gd name="connsiteX618" fmla="*/ 14875858 w 15258763"/>
              <a:gd name="connsiteY618" fmla="*/ 8175017 h 10453302"/>
              <a:gd name="connsiteX619" fmla="*/ 14933295 w 15258763"/>
              <a:gd name="connsiteY619" fmla="*/ 6834850 h 10453302"/>
              <a:gd name="connsiteX620" fmla="*/ 15048166 w 15258763"/>
              <a:gd name="connsiteY620" fmla="*/ 5513827 h 10453302"/>
              <a:gd name="connsiteX621" fmla="*/ 14971584 w 15258763"/>
              <a:gd name="connsiteY621" fmla="*/ 2967511 h 10453302"/>
              <a:gd name="connsiteX622" fmla="*/ 14895005 w 15258763"/>
              <a:gd name="connsiteY622" fmla="*/ 1474182 h 10453302"/>
              <a:gd name="connsiteX623" fmla="*/ 14952439 w 15258763"/>
              <a:gd name="connsiteY623" fmla="*/ 306322 h 10453302"/>
              <a:gd name="connsiteX624" fmla="*/ 14971584 w 15258763"/>
              <a:gd name="connsiteY624" fmla="*/ 38288 h 10453302"/>
              <a:gd name="connsiteX625" fmla="*/ 13842016 w 15258763"/>
              <a:gd name="connsiteY625" fmla="*/ 38288 h 10453302"/>
              <a:gd name="connsiteX626" fmla="*/ 13976032 w 15258763"/>
              <a:gd name="connsiteY626" fmla="*/ 38288 h 10453302"/>
              <a:gd name="connsiteX627" fmla="*/ 13976032 w 15258763"/>
              <a:gd name="connsiteY627" fmla="*/ 76579 h 10453302"/>
              <a:gd name="connsiteX628" fmla="*/ 13976032 w 15258763"/>
              <a:gd name="connsiteY628" fmla="*/ 708372 h 10453302"/>
              <a:gd name="connsiteX629" fmla="*/ 13937742 w 15258763"/>
              <a:gd name="connsiteY629" fmla="*/ 2450589 h 10453302"/>
              <a:gd name="connsiteX630" fmla="*/ 14014322 w 15258763"/>
              <a:gd name="connsiteY630" fmla="*/ 3848192 h 10453302"/>
              <a:gd name="connsiteX631" fmla="*/ 14129194 w 15258763"/>
              <a:gd name="connsiteY631" fmla="*/ 5379810 h 10453302"/>
              <a:gd name="connsiteX632" fmla="*/ 13918595 w 15258763"/>
              <a:gd name="connsiteY632" fmla="*/ 7409207 h 10453302"/>
              <a:gd name="connsiteX633" fmla="*/ 13650563 w 15258763"/>
              <a:gd name="connsiteY633" fmla="*/ 9400313 h 10453302"/>
              <a:gd name="connsiteX634" fmla="*/ 13612272 w 15258763"/>
              <a:gd name="connsiteY634" fmla="*/ 10395866 h 10453302"/>
              <a:gd name="connsiteX635" fmla="*/ 13286803 w 15258763"/>
              <a:gd name="connsiteY635" fmla="*/ 10395866 h 10453302"/>
              <a:gd name="connsiteX636" fmla="*/ 13325093 w 15258763"/>
              <a:gd name="connsiteY636" fmla="*/ 9783218 h 10453302"/>
              <a:gd name="connsiteX637" fmla="*/ 13535690 w 15258763"/>
              <a:gd name="connsiteY637" fmla="*/ 8672793 h 10453302"/>
              <a:gd name="connsiteX638" fmla="*/ 13822869 w 15258763"/>
              <a:gd name="connsiteY638" fmla="*/ 7141173 h 10453302"/>
              <a:gd name="connsiteX639" fmla="*/ 13976032 w 15258763"/>
              <a:gd name="connsiteY639" fmla="*/ 5513827 h 10453302"/>
              <a:gd name="connsiteX640" fmla="*/ 13976032 w 15258763"/>
              <a:gd name="connsiteY640" fmla="*/ 4652295 h 10453302"/>
              <a:gd name="connsiteX641" fmla="*/ 13822869 w 15258763"/>
              <a:gd name="connsiteY641" fmla="*/ 3714177 h 10453302"/>
              <a:gd name="connsiteX642" fmla="*/ 13765434 w 15258763"/>
              <a:gd name="connsiteY642" fmla="*/ 2814349 h 10453302"/>
              <a:gd name="connsiteX643" fmla="*/ 13842016 w 15258763"/>
              <a:gd name="connsiteY643" fmla="*/ 1952812 h 10453302"/>
              <a:gd name="connsiteX644" fmla="*/ 13880305 w 15258763"/>
              <a:gd name="connsiteY644" fmla="*/ 440338 h 10453302"/>
              <a:gd name="connsiteX645" fmla="*/ 13842016 w 15258763"/>
              <a:gd name="connsiteY645" fmla="*/ 38288 h 10453302"/>
              <a:gd name="connsiteX646" fmla="*/ 497781 w 15258763"/>
              <a:gd name="connsiteY646" fmla="*/ 38288 h 10453302"/>
              <a:gd name="connsiteX647" fmla="*/ 689233 w 15258763"/>
              <a:gd name="connsiteY647" fmla="*/ 38288 h 10453302"/>
              <a:gd name="connsiteX648" fmla="*/ 995556 w 15258763"/>
              <a:gd name="connsiteY648" fmla="*/ 765808 h 10453302"/>
              <a:gd name="connsiteX649" fmla="*/ 1091284 w 15258763"/>
              <a:gd name="connsiteY649" fmla="*/ 1033840 h 10453302"/>
              <a:gd name="connsiteX650" fmla="*/ 1148718 w 15258763"/>
              <a:gd name="connsiteY650" fmla="*/ 2278282 h 10453302"/>
              <a:gd name="connsiteX651" fmla="*/ 861540 w 15258763"/>
              <a:gd name="connsiteY651" fmla="*/ 3388706 h 10453302"/>
              <a:gd name="connsiteX652" fmla="*/ 402054 w 15258763"/>
              <a:gd name="connsiteY652" fmla="*/ 5092635 h 10453302"/>
              <a:gd name="connsiteX653" fmla="*/ 268038 w 15258763"/>
              <a:gd name="connsiteY653" fmla="*/ 6547671 h 10453302"/>
              <a:gd name="connsiteX654" fmla="*/ 363764 w 15258763"/>
              <a:gd name="connsiteY654" fmla="*/ 7658095 h 10453302"/>
              <a:gd name="connsiteX655" fmla="*/ 459490 w 15258763"/>
              <a:gd name="connsiteY655" fmla="*/ 8864246 h 10453302"/>
              <a:gd name="connsiteX656" fmla="*/ 497781 w 15258763"/>
              <a:gd name="connsiteY656" fmla="*/ 9859799 h 10453302"/>
              <a:gd name="connsiteX657" fmla="*/ 555216 w 15258763"/>
              <a:gd name="connsiteY657" fmla="*/ 10415012 h 10453302"/>
              <a:gd name="connsiteX658" fmla="*/ 421200 w 15258763"/>
              <a:gd name="connsiteY658" fmla="*/ 10415012 h 10453302"/>
              <a:gd name="connsiteX659" fmla="*/ 421200 w 15258763"/>
              <a:gd name="connsiteY659" fmla="*/ 10357576 h 10453302"/>
              <a:gd name="connsiteX660" fmla="*/ 382908 w 15258763"/>
              <a:gd name="connsiteY660" fmla="*/ 9630056 h 10453302"/>
              <a:gd name="connsiteX661" fmla="*/ 306328 w 15258763"/>
              <a:gd name="connsiteY661" fmla="*/ 8136727 h 10453302"/>
              <a:gd name="connsiteX662" fmla="*/ 153166 w 15258763"/>
              <a:gd name="connsiteY662" fmla="*/ 6605106 h 10453302"/>
              <a:gd name="connsiteX663" fmla="*/ 229747 w 15258763"/>
              <a:gd name="connsiteY663" fmla="*/ 5130926 h 10453302"/>
              <a:gd name="connsiteX664" fmla="*/ 593506 w 15258763"/>
              <a:gd name="connsiteY664" fmla="*/ 3695030 h 10453302"/>
              <a:gd name="connsiteX665" fmla="*/ 938122 w 15258763"/>
              <a:gd name="connsiteY665" fmla="*/ 2297427 h 10453302"/>
              <a:gd name="connsiteX666" fmla="*/ 784959 w 15258763"/>
              <a:gd name="connsiteY666" fmla="*/ 765808 h 10453302"/>
              <a:gd name="connsiteX667" fmla="*/ 612652 w 15258763"/>
              <a:gd name="connsiteY667" fmla="*/ 325467 h 10453302"/>
              <a:gd name="connsiteX668" fmla="*/ 497781 w 15258763"/>
              <a:gd name="connsiteY668" fmla="*/ 38288 h 10453302"/>
              <a:gd name="connsiteX669" fmla="*/ 14646116 w 15258763"/>
              <a:gd name="connsiteY669" fmla="*/ 38287 h 10453302"/>
              <a:gd name="connsiteX670" fmla="*/ 14818423 w 15258763"/>
              <a:gd name="connsiteY670" fmla="*/ 38287 h 10453302"/>
              <a:gd name="connsiteX671" fmla="*/ 14799279 w 15258763"/>
              <a:gd name="connsiteY671" fmla="*/ 536064 h 10453302"/>
              <a:gd name="connsiteX672" fmla="*/ 14760987 w 15258763"/>
              <a:gd name="connsiteY672" fmla="*/ 1914522 h 10453302"/>
              <a:gd name="connsiteX673" fmla="*/ 14799279 w 15258763"/>
              <a:gd name="connsiteY673" fmla="*/ 2699477 h 10453302"/>
              <a:gd name="connsiteX674" fmla="*/ 14933295 w 15258763"/>
              <a:gd name="connsiteY674" fmla="*/ 4288533 h 10453302"/>
              <a:gd name="connsiteX675" fmla="*/ 14895005 w 15258763"/>
              <a:gd name="connsiteY675" fmla="*/ 5820151 h 10453302"/>
              <a:gd name="connsiteX676" fmla="*/ 14741842 w 15258763"/>
              <a:gd name="connsiteY676" fmla="*/ 7217755 h 10453302"/>
              <a:gd name="connsiteX677" fmla="*/ 14703552 w 15258763"/>
              <a:gd name="connsiteY677" fmla="*/ 8232453 h 10453302"/>
              <a:gd name="connsiteX678" fmla="*/ 14760987 w 15258763"/>
              <a:gd name="connsiteY678" fmla="*/ 8921682 h 10453302"/>
              <a:gd name="connsiteX679" fmla="*/ 14837568 w 15258763"/>
              <a:gd name="connsiteY679" fmla="*/ 9936380 h 10453302"/>
              <a:gd name="connsiteX680" fmla="*/ 14875858 w 15258763"/>
              <a:gd name="connsiteY680" fmla="*/ 10434157 h 10453302"/>
              <a:gd name="connsiteX681" fmla="*/ 14684406 w 15258763"/>
              <a:gd name="connsiteY681" fmla="*/ 10434157 h 10453302"/>
              <a:gd name="connsiteX682" fmla="*/ 14684406 w 15258763"/>
              <a:gd name="connsiteY682" fmla="*/ 10415012 h 10453302"/>
              <a:gd name="connsiteX683" fmla="*/ 14550390 w 15258763"/>
              <a:gd name="connsiteY683" fmla="*/ 8711084 h 10453302"/>
              <a:gd name="connsiteX684" fmla="*/ 14607826 w 15258763"/>
              <a:gd name="connsiteY684" fmla="*/ 6758268 h 10453302"/>
              <a:gd name="connsiteX685" fmla="*/ 14760987 w 15258763"/>
              <a:gd name="connsiteY685" fmla="*/ 5379810 h 10453302"/>
              <a:gd name="connsiteX686" fmla="*/ 14684406 w 15258763"/>
              <a:gd name="connsiteY686" fmla="*/ 3350416 h 10453302"/>
              <a:gd name="connsiteX687" fmla="*/ 14588680 w 15258763"/>
              <a:gd name="connsiteY687" fmla="*/ 1608198 h 10453302"/>
              <a:gd name="connsiteX688" fmla="*/ 14646116 w 15258763"/>
              <a:gd name="connsiteY688" fmla="*/ 38287 h 10453302"/>
              <a:gd name="connsiteX689" fmla="*/ 880685 w 15258763"/>
              <a:gd name="connsiteY689" fmla="*/ 38287 h 10453302"/>
              <a:gd name="connsiteX690" fmla="*/ 1072137 w 15258763"/>
              <a:gd name="connsiteY690" fmla="*/ 38287 h 10453302"/>
              <a:gd name="connsiteX691" fmla="*/ 1340171 w 15258763"/>
              <a:gd name="connsiteY691" fmla="*/ 631790 h 10453302"/>
              <a:gd name="connsiteX692" fmla="*/ 1589059 w 15258763"/>
              <a:gd name="connsiteY692" fmla="*/ 1263583 h 10453302"/>
              <a:gd name="connsiteX693" fmla="*/ 1569914 w 15258763"/>
              <a:gd name="connsiteY693" fmla="*/ 2259136 h 10453302"/>
              <a:gd name="connsiteX694" fmla="*/ 1474187 w 15258763"/>
              <a:gd name="connsiteY694" fmla="*/ 2508025 h 10453302"/>
              <a:gd name="connsiteX695" fmla="*/ 670087 w 15258763"/>
              <a:gd name="connsiteY695" fmla="*/ 5437246 h 10453302"/>
              <a:gd name="connsiteX696" fmla="*/ 574361 w 15258763"/>
              <a:gd name="connsiteY696" fmla="*/ 6547671 h 10453302"/>
              <a:gd name="connsiteX697" fmla="*/ 670087 w 15258763"/>
              <a:gd name="connsiteY697" fmla="*/ 7715531 h 10453302"/>
              <a:gd name="connsiteX698" fmla="*/ 727523 w 15258763"/>
              <a:gd name="connsiteY698" fmla="*/ 8883392 h 10453302"/>
              <a:gd name="connsiteX699" fmla="*/ 765813 w 15258763"/>
              <a:gd name="connsiteY699" fmla="*/ 9955525 h 10453302"/>
              <a:gd name="connsiteX700" fmla="*/ 804104 w 15258763"/>
              <a:gd name="connsiteY700" fmla="*/ 10415012 h 10453302"/>
              <a:gd name="connsiteX701" fmla="*/ 670087 w 15258763"/>
              <a:gd name="connsiteY701" fmla="*/ 10415012 h 10453302"/>
              <a:gd name="connsiteX702" fmla="*/ 612651 w 15258763"/>
              <a:gd name="connsiteY702" fmla="*/ 9113135 h 10453302"/>
              <a:gd name="connsiteX703" fmla="*/ 593506 w 15258763"/>
              <a:gd name="connsiteY703" fmla="*/ 8404760 h 10453302"/>
              <a:gd name="connsiteX704" fmla="*/ 440344 w 15258763"/>
              <a:gd name="connsiteY704" fmla="*/ 6815705 h 10453302"/>
              <a:gd name="connsiteX705" fmla="*/ 536070 w 15258763"/>
              <a:gd name="connsiteY705" fmla="*/ 5245794 h 10453302"/>
              <a:gd name="connsiteX706" fmla="*/ 1072137 w 15258763"/>
              <a:gd name="connsiteY706" fmla="*/ 3254689 h 10453302"/>
              <a:gd name="connsiteX707" fmla="*/ 1378461 w 15258763"/>
              <a:gd name="connsiteY707" fmla="*/ 2259136 h 10453302"/>
              <a:gd name="connsiteX708" fmla="*/ 1378461 w 15258763"/>
              <a:gd name="connsiteY708" fmla="*/ 1244438 h 10453302"/>
              <a:gd name="connsiteX709" fmla="*/ 1148718 w 15258763"/>
              <a:gd name="connsiteY709" fmla="*/ 631790 h 10453302"/>
              <a:gd name="connsiteX710" fmla="*/ 880685 w 15258763"/>
              <a:gd name="connsiteY710" fmla="*/ 38287 h 10453302"/>
              <a:gd name="connsiteX711" fmla="*/ 14071758 w 15258763"/>
              <a:gd name="connsiteY711" fmla="*/ 38287 h 10453302"/>
              <a:gd name="connsiteX712" fmla="*/ 14205774 w 15258763"/>
              <a:gd name="connsiteY712" fmla="*/ 38287 h 10453302"/>
              <a:gd name="connsiteX713" fmla="*/ 14205774 w 15258763"/>
              <a:gd name="connsiteY713" fmla="*/ 76578 h 10453302"/>
              <a:gd name="connsiteX714" fmla="*/ 14205774 w 15258763"/>
              <a:gd name="connsiteY714" fmla="*/ 1569907 h 10453302"/>
              <a:gd name="connsiteX715" fmla="*/ 14205774 w 15258763"/>
              <a:gd name="connsiteY715" fmla="*/ 2565460 h 10453302"/>
              <a:gd name="connsiteX716" fmla="*/ 14244065 w 15258763"/>
              <a:gd name="connsiteY716" fmla="*/ 3197253 h 10453302"/>
              <a:gd name="connsiteX717" fmla="*/ 14378082 w 15258763"/>
              <a:gd name="connsiteY717" fmla="*/ 4250243 h 10453302"/>
              <a:gd name="connsiteX718" fmla="*/ 14378082 w 15258763"/>
              <a:gd name="connsiteY718" fmla="*/ 5571263 h 10453302"/>
              <a:gd name="connsiteX719" fmla="*/ 14224921 w 15258763"/>
              <a:gd name="connsiteY719" fmla="*/ 6834850 h 10453302"/>
              <a:gd name="connsiteX720" fmla="*/ 14110048 w 15258763"/>
              <a:gd name="connsiteY720" fmla="*/ 8041000 h 10453302"/>
              <a:gd name="connsiteX721" fmla="*/ 14071758 w 15258763"/>
              <a:gd name="connsiteY721" fmla="*/ 9093989 h 10453302"/>
              <a:gd name="connsiteX722" fmla="*/ 14071758 w 15258763"/>
              <a:gd name="connsiteY722" fmla="*/ 9993816 h 10453302"/>
              <a:gd name="connsiteX723" fmla="*/ 14090903 w 15258763"/>
              <a:gd name="connsiteY723" fmla="*/ 10453302 h 10453302"/>
              <a:gd name="connsiteX724" fmla="*/ 13842016 w 15258763"/>
              <a:gd name="connsiteY724" fmla="*/ 10453302 h 10453302"/>
              <a:gd name="connsiteX725" fmla="*/ 13842016 w 15258763"/>
              <a:gd name="connsiteY725" fmla="*/ 10415012 h 10453302"/>
              <a:gd name="connsiteX726" fmla="*/ 13842016 w 15258763"/>
              <a:gd name="connsiteY726" fmla="*/ 9610911 h 10453302"/>
              <a:gd name="connsiteX727" fmla="*/ 14148339 w 15258763"/>
              <a:gd name="connsiteY727" fmla="*/ 6451945 h 10453302"/>
              <a:gd name="connsiteX728" fmla="*/ 14263210 w 15258763"/>
              <a:gd name="connsiteY728" fmla="*/ 5379810 h 10453302"/>
              <a:gd name="connsiteX729" fmla="*/ 14167484 w 15258763"/>
              <a:gd name="connsiteY729" fmla="*/ 3848192 h 10453302"/>
              <a:gd name="connsiteX730" fmla="*/ 14071758 w 15258763"/>
              <a:gd name="connsiteY730" fmla="*/ 2622896 h 10453302"/>
              <a:gd name="connsiteX731" fmla="*/ 14090903 w 15258763"/>
              <a:gd name="connsiteY731" fmla="*/ 689226 h 10453302"/>
              <a:gd name="connsiteX732" fmla="*/ 14071758 w 15258763"/>
              <a:gd name="connsiteY732" fmla="*/ 38287 h 10453302"/>
              <a:gd name="connsiteX733" fmla="*/ 14339792 w 15258763"/>
              <a:gd name="connsiteY733" fmla="*/ 38287 h 10453302"/>
              <a:gd name="connsiteX734" fmla="*/ 14492953 w 15258763"/>
              <a:gd name="connsiteY734" fmla="*/ 38287 h 10453302"/>
              <a:gd name="connsiteX735" fmla="*/ 14492953 w 15258763"/>
              <a:gd name="connsiteY735" fmla="*/ 57431 h 10453302"/>
              <a:gd name="connsiteX736" fmla="*/ 14473808 w 15258763"/>
              <a:gd name="connsiteY736" fmla="*/ 2010247 h 10453302"/>
              <a:gd name="connsiteX737" fmla="*/ 14550390 w 15258763"/>
              <a:gd name="connsiteY737" fmla="*/ 3216398 h 10453302"/>
              <a:gd name="connsiteX738" fmla="*/ 14684406 w 15258763"/>
              <a:gd name="connsiteY738" fmla="*/ 4767165 h 10453302"/>
              <a:gd name="connsiteX739" fmla="*/ 14531245 w 15258763"/>
              <a:gd name="connsiteY739" fmla="*/ 6566816 h 10453302"/>
              <a:gd name="connsiteX740" fmla="*/ 14416374 w 15258763"/>
              <a:gd name="connsiteY740" fmla="*/ 8289889 h 10453302"/>
              <a:gd name="connsiteX741" fmla="*/ 14435519 w 15258763"/>
              <a:gd name="connsiteY741" fmla="*/ 8864246 h 10453302"/>
              <a:gd name="connsiteX742" fmla="*/ 14492953 w 15258763"/>
              <a:gd name="connsiteY742" fmla="*/ 9993816 h 10453302"/>
              <a:gd name="connsiteX743" fmla="*/ 14531245 w 15258763"/>
              <a:gd name="connsiteY743" fmla="*/ 10415012 h 10453302"/>
              <a:gd name="connsiteX744" fmla="*/ 14320647 w 15258763"/>
              <a:gd name="connsiteY744" fmla="*/ 10415012 h 10453302"/>
              <a:gd name="connsiteX745" fmla="*/ 14282356 w 15258763"/>
              <a:gd name="connsiteY745" fmla="*/ 9974671 h 10453302"/>
              <a:gd name="connsiteX746" fmla="*/ 14263211 w 15258763"/>
              <a:gd name="connsiteY746" fmla="*/ 8730230 h 10453302"/>
              <a:gd name="connsiteX747" fmla="*/ 14416374 w 15258763"/>
              <a:gd name="connsiteY747" fmla="*/ 6356218 h 10453302"/>
              <a:gd name="connsiteX748" fmla="*/ 14531245 w 15258763"/>
              <a:gd name="connsiteY748" fmla="*/ 5207505 h 10453302"/>
              <a:gd name="connsiteX749" fmla="*/ 14416374 w 15258763"/>
              <a:gd name="connsiteY749" fmla="*/ 3484431 h 10453302"/>
              <a:gd name="connsiteX750" fmla="*/ 14320647 w 15258763"/>
              <a:gd name="connsiteY750" fmla="*/ 2182554 h 10453302"/>
              <a:gd name="connsiteX751" fmla="*/ 14339792 w 15258763"/>
              <a:gd name="connsiteY751" fmla="*/ 95723 h 10453302"/>
              <a:gd name="connsiteX752" fmla="*/ 14339792 w 15258763"/>
              <a:gd name="connsiteY752" fmla="*/ 38287 h 10453302"/>
              <a:gd name="connsiteX753" fmla="*/ 2527174 w 15258763"/>
              <a:gd name="connsiteY753" fmla="*/ 38287 h 10453302"/>
              <a:gd name="connsiteX754" fmla="*/ 2642046 w 15258763"/>
              <a:gd name="connsiteY754" fmla="*/ 38287 h 10453302"/>
              <a:gd name="connsiteX755" fmla="*/ 2910079 w 15258763"/>
              <a:gd name="connsiteY755" fmla="*/ 478628 h 10453302"/>
              <a:gd name="connsiteX756" fmla="*/ 3120677 w 15258763"/>
              <a:gd name="connsiteY756" fmla="*/ 880678 h 10453302"/>
              <a:gd name="connsiteX757" fmla="*/ 3197258 w 15258763"/>
              <a:gd name="connsiteY757" fmla="*/ 1627343 h 10453302"/>
              <a:gd name="connsiteX758" fmla="*/ 3044096 w 15258763"/>
              <a:gd name="connsiteY758" fmla="*/ 2105974 h 10453302"/>
              <a:gd name="connsiteX759" fmla="*/ 2718627 w 15258763"/>
              <a:gd name="connsiteY759" fmla="*/ 2871783 h 10453302"/>
              <a:gd name="connsiteX760" fmla="*/ 2431448 w 15258763"/>
              <a:gd name="connsiteY760" fmla="*/ 5686135 h 10453302"/>
              <a:gd name="connsiteX761" fmla="*/ 2603755 w 15258763"/>
              <a:gd name="connsiteY761" fmla="*/ 6758268 h 10453302"/>
              <a:gd name="connsiteX762" fmla="*/ 2527174 w 15258763"/>
              <a:gd name="connsiteY762" fmla="*/ 7926129 h 10453302"/>
              <a:gd name="connsiteX763" fmla="*/ 2450593 w 15258763"/>
              <a:gd name="connsiteY763" fmla="*/ 8328179 h 10453302"/>
              <a:gd name="connsiteX764" fmla="*/ 2469738 w 15258763"/>
              <a:gd name="connsiteY764" fmla="*/ 9381168 h 10453302"/>
              <a:gd name="connsiteX765" fmla="*/ 2680336 w 15258763"/>
              <a:gd name="connsiteY765" fmla="*/ 10415012 h 10453302"/>
              <a:gd name="connsiteX766" fmla="*/ 2450593 w 15258763"/>
              <a:gd name="connsiteY766" fmla="*/ 10415012 h 10453302"/>
              <a:gd name="connsiteX767" fmla="*/ 2431448 w 15258763"/>
              <a:gd name="connsiteY767" fmla="*/ 10357576 h 10453302"/>
              <a:gd name="connsiteX768" fmla="*/ 2316576 w 15258763"/>
              <a:gd name="connsiteY768" fmla="*/ 9878945 h 10453302"/>
              <a:gd name="connsiteX769" fmla="*/ 2201705 w 15258763"/>
              <a:gd name="connsiteY769" fmla="*/ 8500486 h 10453302"/>
              <a:gd name="connsiteX770" fmla="*/ 2316576 w 15258763"/>
              <a:gd name="connsiteY770" fmla="*/ 7849548 h 10453302"/>
              <a:gd name="connsiteX771" fmla="*/ 2431448 w 15258763"/>
              <a:gd name="connsiteY771" fmla="*/ 6853995 h 10453302"/>
              <a:gd name="connsiteX772" fmla="*/ 2297431 w 15258763"/>
              <a:gd name="connsiteY772" fmla="*/ 5686135 h 10453302"/>
              <a:gd name="connsiteX773" fmla="*/ 2412303 w 15258763"/>
              <a:gd name="connsiteY773" fmla="*/ 3580158 h 10453302"/>
              <a:gd name="connsiteX774" fmla="*/ 2852643 w 15258763"/>
              <a:gd name="connsiteY774" fmla="*/ 2335716 h 10453302"/>
              <a:gd name="connsiteX775" fmla="*/ 3063241 w 15258763"/>
              <a:gd name="connsiteY775" fmla="*/ 1780505 h 10453302"/>
              <a:gd name="connsiteX776" fmla="*/ 3005805 w 15258763"/>
              <a:gd name="connsiteY776" fmla="*/ 804097 h 10453302"/>
              <a:gd name="connsiteX777" fmla="*/ 2756917 w 15258763"/>
              <a:gd name="connsiteY777" fmla="*/ 363756 h 10453302"/>
              <a:gd name="connsiteX778" fmla="*/ 2527174 w 15258763"/>
              <a:gd name="connsiteY778" fmla="*/ 38287 h 10453302"/>
              <a:gd name="connsiteX779" fmla="*/ 1225299 w 15258763"/>
              <a:gd name="connsiteY779" fmla="*/ 38286 h 10453302"/>
              <a:gd name="connsiteX780" fmla="*/ 1397606 w 15258763"/>
              <a:gd name="connsiteY780" fmla="*/ 38286 h 10453302"/>
              <a:gd name="connsiteX781" fmla="*/ 1684785 w 15258763"/>
              <a:gd name="connsiteY781" fmla="*/ 574354 h 10453302"/>
              <a:gd name="connsiteX782" fmla="*/ 1971964 w 15258763"/>
              <a:gd name="connsiteY782" fmla="*/ 1244437 h 10453302"/>
              <a:gd name="connsiteX783" fmla="*/ 1971964 w 15258763"/>
              <a:gd name="connsiteY783" fmla="*/ 2105973 h 10453302"/>
              <a:gd name="connsiteX784" fmla="*/ 1837947 w 15258763"/>
              <a:gd name="connsiteY784" fmla="*/ 2469733 h 10453302"/>
              <a:gd name="connsiteX785" fmla="*/ 1493332 w 15258763"/>
              <a:gd name="connsiteY785" fmla="*/ 3388705 h 10453302"/>
              <a:gd name="connsiteX786" fmla="*/ 957265 w 15258763"/>
              <a:gd name="connsiteY786" fmla="*/ 5609554 h 10453302"/>
              <a:gd name="connsiteX787" fmla="*/ 861539 w 15258763"/>
              <a:gd name="connsiteY787" fmla="*/ 6662542 h 10453302"/>
              <a:gd name="connsiteX788" fmla="*/ 899829 w 15258763"/>
              <a:gd name="connsiteY788" fmla="*/ 7409207 h 10453302"/>
              <a:gd name="connsiteX789" fmla="*/ 957265 w 15258763"/>
              <a:gd name="connsiteY789" fmla="*/ 8443051 h 10453302"/>
              <a:gd name="connsiteX790" fmla="*/ 957265 w 15258763"/>
              <a:gd name="connsiteY790" fmla="*/ 9572620 h 10453302"/>
              <a:gd name="connsiteX791" fmla="*/ 1033846 w 15258763"/>
              <a:gd name="connsiteY791" fmla="*/ 10415012 h 10453302"/>
              <a:gd name="connsiteX792" fmla="*/ 899829 w 15258763"/>
              <a:gd name="connsiteY792" fmla="*/ 10415012 h 10453302"/>
              <a:gd name="connsiteX793" fmla="*/ 899829 w 15258763"/>
              <a:gd name="connsiteY793" fmla="*/ 10357576 h 10453302"/>
              <a:gd name="connsiteX794" fmla="*/ 823249 w 15258763"/>
              <a:gd name="connsiteY794" fmla="*/ 8787665 h 10453302"/>
              <a:gd name="connsiteX795" fmla="*/ 823249 w 15258763"/>
              <a:gd name="connsiteY795" fmla="*/ 8117582 h 10453302"/>
              <a:gd name="connsiteX796" fmla="*/ 727522 w 15258763"/>
              <a:gd name="connsiteY796" fmla="*/ 6834850 h 10453302"/>
              <a:gd name="connsiteX797" fmla="*/ 746668 w 15258763"/>
              <a:gd name="connsiteY797" fmla="*/ 5858442 h 10453302"/>
              <a:gd name="connsiteX798" fmla="*/ 1608204 w 15258763"/>
              <a:gd name="connsiteY798" fmla="*/ 2603750 h 10453302"/>
              <a:gd name="connsiteX799" fmla="*/ 1780511 w 15258763"/>
              <a:gd name="connsiteY799" fmla="*/ 2144264 h 10453302"/>
              <a:gd name="connsiteX800" fmla="*/ 1799656 w 15258763"/>
              <a:gd name="connsiteY800" fmla="*/ 1321018 h 10453302"/>
              <a:gd name="connsiteX801" fmla="*/ 1512478 w 15258763"/>
              <a:gd name="connsiteY801" fmla="*/ 612644 h 10453302"/>
              <a:gd name="connsiteX802" fmla="*/ 1225299 w 15258763"/>
              <a:gd name="connsiteY802" fmla="*/ 38286 h 10453302"/>
              <a:gd name="connsiteX803" fmla="*/ 2297432 w 15258763"/>
              <a:gd name="connsiteY803" fmla="*/ 38286 h 10453302"/>
              <a:gd name="connsiteX804" fmla="*/ 2412302 w 15258763"/>
              <a:gd name="connsiteY804" fmla="*/ 38286 h 10453302"/>
              <a:gd name="connsiteX805" fmla="*/ 2527174 w 15258763"/>
              <a:gd name="connsiteY805" fmla="*/ 248884 h 10453302"/>
              <a:gd name="connsiteX806" fmla="*/ 2871788 w 15258763"/>
              <a:gd name="connsiteY806" fmla="*/ 842387 h 10453302"/>
              <a:gd name="connsiteX807" fmla="*/ 3024951 w 15258763"/>
              <a:gd name="connsiteY807" fmla="*/ 1397599 h 10453302"/>
              <a:gd name="connsiteX808" fmla="*/ 2910079 w 15258763"/>
              <a:gd name="connsiteY808" fmla="*/ 1933666 h 10453302"/>
              <a:gd name="connsiteX809" fmla="*/ 2603755 w 15258763"/>
              <a:gd name="connsiteY809" fmla="*/ 2661186 h 10453302"/>
              <a:gd name="connsiteX810" fmla="*/ 2144269 w 15258763"/>
              <a:gd name="connsiteY810" fmla="*/ 5666989 h 10453302"/>
              <a:gd name="connsiteX811" fmla="*/ 2239995 w 15258763"/>
              <a:gd name="connsiteY811" fmla="*/ 6758268 h 10453302"/>
              <a:gd name="connsiteX812" fmla="*/ 2144269 w 15258763"/>
              <a:gd name="connsiteY812" fmla="*/ 7772967 h 10453302"/>
              <a:gd name="connsiteX813" fmla="*/ 2067689 w 15258763"/>
              <a:gd name="connsiteY813" fmla="*/ 8060146 h 10453302"/>
              <a:gd name="connsiteX814" fmla="*/ 2010253 w 15258763"/>
              <a:gd name="connsiteY814" fmla="*/ 9362023 h 10453302"/>
              <a:gd name="connsiteX815" fmla="*/ 2239995 w 15258763"/>
              <a:gd name="connsiteY815" fmla="*/ 10415012 h 10453302"/>
              <a:gd name="connsiteX816" fmla="*/ 2029398 w 15258763"/>
              <a:gd name="connsiteY816" fmla="*/ 10415012 h 10453302"/>
              <a:gd name="connsiteX817" fmla="*/ 1857090 w 15258763"/>
              <a:gd name="connsiteY817" fmla="*/ 9649202 h 10453302"/>
              <a:gd name="connsiteX818" fmla="*/ 1952816 w 15258763"/>
              <a:gd name="connsiteY818" fmla="*/ 7792112 h 10453302"/>
              <a:gd name="connsiteX819" fmla="*/ 2048544 w 15258763"/>
              <a:gd name="connsiteY819" fmla="*/ 6892285 h 10453302"/>
              <a:gd name="connsiteX820" fmla="*/ 1991108 w 15258763"/>
              <a:gd name="connsiteY820" fmla="*/ 5590408 h 10453302"/>
              <a:gd name="connsiteX821" fmla="*/ 2105978 w 15258763"/>
              <a:gd name="connsiteY821" fmla="*/ 3924772 h 10453302"/>
              <a:gd name="connsiteX822" fmla="*/ 2603755 w 15258763"/>
              <a:gd name="connsiteY822" fmla="*/ 2450588 h 10453302"/>
              <a:gd name="connsiteX823" fmla="*/ 2871788 w 15258763"/>
              <a:gd name="connsiteY823" fmla="*/ 1780504 h 10453302"/>
              <a:gd name="connsiteX824" fmla="*/ 2929225 w 15258763"/>
              <a:gd name="connsiteY824" fmla="*/ 1301873 h 10453302"/>
              <a:gd name="connsiteX825" fmla="*/ 2756917 w 15258763"/>
              <a:gd name="connsiteY825" fmla="*/ 746660 h 10453302"/>
              <a:gd name="connsiteX826" fmla="*/ 2354868 w 15258763"/>
              <a:gd name="connsiteY826" fmla="*/ 57431 h 10453302"/>
              <a:gd name="connsiteX827" fmla="*/ 2297432 w 15258763"/>
              <a:gd name="connsiteY827" fmla="*/ 38286 h 10453302"/>
              <a:gd name="connsiteX828" fmla="*/ 1531622 w 15258763"/>
              <a:gd name="connsiteY828" fmla="*/ 38286 h 10453302"/>
              <a:gd name="connsiteX829" fmla="*/ 1684784 w 15258763"/>
              <a:gd name="connsiteY829" fmla="*/ 38286 h 10453302"/>
              <a:gd name="connsiteX830" fmla="*/ 1876236 w 15258763"/>
              <a:gd name="connsiteY830" fmla="*/ 363755 h 10453302"/>
              <a:gd name="connsiteX831" fmla="*/ 2259141 w 15258763"/>
              <a:gd name="connsiteY831" fmla="*/ 1129565 h 10453302"/>
              <a:gd name="connsiteX832" fmla="*/ 2278286 w 15258763"/>
              <a:gd name="connsiteY832" fmla="*/ 1971957 h 10453302"/>
              <a:gd name="connsiteX833" fmla="*/ 2048543 w 15258763"/>
              <a:gd name="connsiteY833" fmla="*/ 2565459 h 10453302"/>
              <a:gd name="connsiteX834" fmla="*/ 1455042 w 15258763"/>
              <a:gd name="connsiteY834" fmla="*/ 4365113 h 10453302"/>
              <a:gd name="connsiteX835" fmla="*/ 1244443 w 15258763"/>
              <a:gd name="connsiteY835" fmla="*/ 5858442 h 10453302"/>
              <a:gd name="connsiteX836" fmla="*/ 1206153 w 15258763"/>
              <a:gd name="connsiteY836" fmla="*/ 7332626 h 10453302"/>
              <a:gd name="connsiteX837" fmla="*/ 1187007 w 15258763"/>
              <a:gd name="connsiteY837" fmla="*/ 8481341 h 10453302"/>
              <a:gd name="connsiteX838" fmla="*/ 1225298 w 15258763"/>
              <a:gd name="connsiteY838" fmla="*/ 9936380 h 10453302"/>
              <a:gd name="connsiteX839" fmla="*/ 1282733 w 15258763"/>
              <a:gd name="connsiteY839" fmla="*/ 10395866 h 10453302"/>
              <a:gd name="connsiteX840" fmla="*/ 1148717 w 15258763"/>
              <a:gd name="connsiteY840" fmla="*/ 10395866 h 10453302"/>
              <a:gd name="connsiteX841" fmla="*/ 1052990 w 15258763"/>
              <a:gd name="connsiteY841" fmla="*/ 8596213 h 10453302"/>
              <a:gd name="connsiteX842" fmla="*/ 1033845 w 15258763"/>
              <a:gd name="connsiteY842" fmla="*/ 7256045 h 10453302"/>
              <a:gd name="connsiteX843" fmla="*/ 1014700 w 15258763"/>
              <a:gd name="connsiteY843" fmla="*/ 6451945 h 10453302"/>
              <a:gd name="connsiteX844" fmla="*/ 1129571 w 15258763"/>
              <a:gd name="connsiteY844" fmla="*/ 5398956 h 10453302"/>
              <a:gd name="connsiteX845" fmla="*/ 1914527 w 15258763"/>
              <a:gd name="connsiteY845" fmla="*/ 2565459 h 10453302"/>
              <a:gd name="connsiteX846" fmla="*/ 2125125 w 15258763"/>
              <a:gd name="connsiteY846" fmla="*/ 2010247 h 10453302"/>
              <a:gd name="connsiteX847" fmla="*/ 2105979 w 15258763"/>
              <a:gd name="connsiteY847" fmla="*/ 1225292 h 10453302"/>
              <a:gd name="connsiteX848" fmla="*/ 1933672 w 15258763"/>
              <a:gd name="connsiteY848" fmla="*/ 784951 h 10453302"/>
              <a:gd name="connsiteX849" fmla="*/ 1550767 w 15258763"/>
              <a:gd name="connsiteY849" fmla="*/ 76577 h 10453302"/>
              <a:gd name="connsiteX850" fmla="*/ 1531622 w 15258763"/>
              <a:gd name="connsiteY850" fmla="*/ 38286 h 10453302"/>
              <a:gd name="connsiteX851" fmla="*/ 1818800 w 15258763"/>
              <a:gd name="connsiteY851" fmla="*/ 38286 h 10453302"/>
              <a:gd name="connsiteX852" fmla="*/ 1952817 w 15258763"/>
              <a:gd name="connsiteY852" fmla="*/ 38286 h 10453302"/>
              <a:gd name="connsiteX853" fmla="*/ 1971962 w 15258763"/>
              <a:gd name="connsiteY853" fmla="*/ 76577 h 10453302"/>
              <a:gd name="connsiteX854" fmla="*/ 2163414 w 15258763"/>
              <a:gd name="connsiteY854" fmla="*/ 402046 h 10453302"/>
              <a:gd name="connsiteX855" fmla="*/ 2469738 w 15258763"/>
              <a:gd name="connsiteY855" fmla="*/ 976403 h 10453302"/>
              <a:gd name="connsiteX856" fmla="*/ 2527174 w 15258763"/>
              <a:gd name="connsiteY856" fmla="*/ 1933666 h 10453302"/>
              <a:gd name="connsiteX857" fmla="*/ 2259141 w 15258763"/>
              <a:gd name="connsiteY857" fmla="*/ 2603750 h 10453302"/>
              <a:gd name="connsiteX858" fmla="*/ 1589057 w 15258763"/>
              <a:gd name="connsiteY858" fmla="*/ 5207504 h 10453302"/>
              <a:gd name="connsiteX859" fmla="*/ 1512476 w 15258763"/>
              <a:gd name="connsiteY859" fmla="*/ 6949721 h 10453302"/>
              <a:gd name="connsiteX860" fmla="*/ 1455040 w 15258763"/>
              <a:gd name="connsiteY860" fmla="*/ 7926129 h 10453302"/>
              <a:gd name="connsiteX861" fmla="*/ 1359314 w 15258763"/>
              <a:gd name="connsiteY861" fmla="*/ 8979118 h 10453302"/>
              <a:gd name="connsiteX862" fmla="*/ 1531621 w 15258763"/>
              <a:gd name="connsiteY862" fmla="*/ 10395866 h 10453302"/>
              <a:gd name="connsiteX863" fmla="*/ 1378459 w 15258763"/>
              <a:gd name="connsiteY863" fmla="*/ 10395866 h 10453302"/>
              <a:gd name="connsiteX864" fmla="*/ 1378459 w 15258763"/>
              <a:gd name="connsiteY864" fmla="*/ 10357576 h 10453302"/>
              <a:gd name="connsiteX865" fmla="*/ 1282733 w 15258763"/>
              <a:gd name="connsiteY865" fmla="*/ 8289889 h 10453302"/>
              <a:gd name="connsiteX866" fmla="*/ 1340169 w 15258763"/>
              <a:gd name="connsiteY866" fmla="*/ 7390062 h 10453302"/>
              <a:gd name="connsiteX867" fmla="*/ 1340169 w 15258763"/>
              <a:gd name="connsiteY867" fmla="*/ 6662542 h 10453302"/>
              <a:gd name="connsiteX868" fmla="*/ 1435895 w 15258763"/>
              <a:gd name="connsiteY868" fmla="*/ 5188359 h 10453302"/>
              <a:gd name="connsiteX869" fmla="*/ 2067688 w 15258763"/>
              <a:gd name="connsiteY869" fmla="*/ 2737767 h 10453302"/>
              <a:gd name="connsiteX870" fmla="*/ 2354867 w 15258763"/>
              <a:gd name="connsiteY870" fmla="*/ 2048538 h 10453302"/>
              <a:gd name="connsiteX871" fmla="*/ 2431448 w 15258763"/>
              <a:gd name="connsiteY871" fmla="*/ 1321018 h 10453302"/>
              <a:gd name="connsiteX872" fmla="*/ 2182560 w 15258763"/>
              <a:gd name="connsiteY872" fmla="*/ 708370 h 10453302"/>
              <a:gd name="connsiteX873" fmla="*/ 1818800 w 15258763"/>
              <a:gd name="connsiteY873" fmla="*/ 38286 h 10453302"/>
              <a:gd name="connsiteX874" fmla="*/ 114873 w 15258763"/>
              <a:gd name="connsiteY874" fmla="*/ 38285 h 10453302"/>
              <a:gd name="connsiteX875" fmla="*/ 325470 w 15258763"/>
              <a:gd name="connsiteY875" fmla="*/ 38285 h 10453302"/>
              <a:gd name="connsiteX876" fmla="*/ 421197 w 15258763"/>
              <a:gd name="connsiteY876" fmla="*/ 344610 h 10453302"/>
              <a:gd name="connsiteX877" fmla="*/ 612649 w 15258763"/>
              <a:gd name="connsiteY877" fmla="*/ 899822 h 10453302"/>
              <a:gd name="connsiteX878" fmla="*/ 727521 w 15258763"/>
              <a:gd name="connsiteY878" fmla="*/ 2144263 h 10453302"/>
              <a:gd name="connsiteX879" fmla="*/ 440342 w 15258763"/>
              <a:gd name="connsiteY879" fmla="*/ 3675883 h 10453302"/>
              <a:gd name="connsiteX880" fmla="*/ 95727 w 15258763"/>
              <a:gd name="connsiteY880" fmla="*/ 5073487 h 10453302"/>
              <a:gd name="connsiteX881" fmla="*/ 1 w 15258763"/>
              <a:gd name="connsiteY881" fmla="*/ 5647844 h 10453302"/>
              <a:gd name="connsiteX882" fmla="*/ 1 w 15258763"/>
              <a:gd name="connsiteY882" fmla="*/ 5147675 h 10453302"/>
              <a:gd name="connsiteX883" fmla="*/ 1 w 15258763"/>
              <a:gd name="connsiteY883" fmla="*/ 4614001 h 10453302"/>
              <a:gd name="connsiteX884" fmla="*/ 19146 w 15258763"/>
              <a:gd name="connsiteY884" fmla="*/ 4556566 h 10453302"/>
              <a:gd name="connsiteX885" fmla="*/ 248889 w 15258763"/>
              <a:gd name="connsiteY885" fmla="*/ 3580158 h 10453302"/>
              <a:gd name="connsiteX886" fmla="*/ 459487 w 15258763"/>
              <a:gd name="connsiteY886" fmla="*/ 2201699 h 10453302"/>
              <a:gd name="connsiteX887" fmla="*/ 325470 w 15258763"/>
              <a:gd name="connsiteY887" fmla="*/ 842387 h 10453302"/>
              <a:gd name="connsiteX888" fmla="*/ 114873 w 15258763"/>
              <a:gd name="connsiteY888" fmla="*/ 38285 h 10453302"/>
              <a:gd name="connsiteX889" fmla="*/ 2737774 w 15258763"/>
              <a:gd name="connsiteY889" fmla="*/ 19142 h 10453302"/>
              <a:gd name="connsiteX890" fmla="*/ 2852645 w 15258763"/>
              <a:gd name="connsiteY890" fmla="*/ 19142 h 10453302"/>
              <a:gd name="connsiteX891" fmla="*/ 2967517 w 15258763"/>
              <a:gd name="connsiteY891" fmla="*/ 229741 h 10453302"/>
              <a:gd name="connsiteX892" fmla="*/ 3273841 w 15258763"/>
              <a:gd name="connsiteY892" fmla="*/ 765807 h 10453302"/>
              <a:gd name="connsiteX893" fmla="*/ 3369567 w 15258763"/>
              <a:gd name="connsiteY893" fmla="*/ 1589053 h 10453302"/>
              <a:gd name="connsiteX894" fmla="*/ 3139824 w 15258763"/>
              <a:gd name="connsiteY894" fmla="*/ 2259137 h 10453302"/>
              <a:gd name="connsiteX895" fmla="*/ 2756919 w 15258763"/>
              <a:gd name="connsiteY895" fmla="*/ 3331271 h 10453302"/>
              <a:gd name="connsiteX896" fmla="*/ 2680338 w 15258763"/>
              <a:gd name="connsiteY896" fmla="*/ 5609554 h 10453302"/>
              <a:gd name="connsiteX897" fmla="*/ 2929226 w 15258763"/>
              <a:gd name="connsiteY897" fmla="*/ 6700833 h 10453302"/>
              <a:gd name="connsiteX898" fmla="*/ 3005807 w 15258763"/>
              <a:gd name="connsiteY898" fmla="*/ 7734677 h 10453302"/>
              <a:gd name="connsiteX899" fmla="*/ 2967517 w 15258763"/>
              <a:gd name="connsiteY899" fmla="*/ 8232453 h 10453302"/>
              <a:gd name="connsiteX900" fmla="*/ 2986662 w 15258763"/>
              <a:gd name="connsiteY900" fmla="*/ 9534330 h 10453302"/>
              <a:gd name="connsiteX901" fmla="*/ 3139824 w 15258763"/>
              <a:gd name="connsiteY901" fmla="*/ 10415012 h 10453302"/>
              <a:gd name="connsiteX902" fmla="*/ 2890936 w 15258763"/>
              <a:gd name="connsiteY902" fmla="*/ 10415012 h 10453302"/>
              <a:gd name="connsiteX903" fmla="*/ 2871790 w 15258763"/>
              <a:gd name="connsiteY903" fmla="*/ 10357576 h 10453302"/>
              <a:gd name="connsiteX904" fmla="*/ 2756919 w 15258763"/>
              <a:gd name="connsiteY904" fmla="*/ 9744928 h 10453302"/>
              <a:gd name="connsiteX905" fmla="*/ 2756919 w 15258763"/>
              <a:gd name="connsiteY905" fmla="*/ 7772968 h 10453302"/>
              <a:gd name="connsiteX906" fmla="*/ 2776064 w 15258763"/>
              <a:gd name="connsiteY906" fmla="*/ 6892286 h 10453302"/>
              <a:gd name="connsiteX907" fmla="*/ 2565466 w 15258763"/>
              <a:gd name="connsiteY907" fmla="*/ 5762716 h 10453302"/>
              <a:gd name="connsiteX908" fmla="*/ 2565466 w 15258763"/>
              <a:gd name="connsiteY908" fmla="*/ 3637595 h 10453302"/>
              <a:gd name="connsiteX909" fmla="*/ 3005807 w 15258763"/>
              <a:gd name="connsiteY909" fmla="*/ 2316572 h 10453302"/>
              <a:gd name="connsiteX910" fmla="*/ 3235550 w 15258763"/>
              <a:gd name="connsiteY910" fmla="*/ 1703924 h 10453302"/>
              <a:gd name="connsiteX911" fmla="*/ 3292986 w 15258763"/>
              <a:gd name="connsiteY911" fmla="*/ 1187002 h 10453302"/>
              <a:gd name="connsiteX912" fmla="*/ 3120679 w 15258763"/>
              <a:gd name="connsiteY912" fmla="*/ 650935 h 10453302"/>
              <a:gd name="connsiteX913" fmla="*/ 2776064 w 15258763"/>
              <a:gd name="connsiteY913" fmla="*/ 76579 h 10453302"/>
              <a:gd name="connsiteX914" fmla="*/ 2737774 w 15258763"/>
              <a:gd name="connsiteY914" fmla="*/ 19142 h 10453302"/>
              <a:gd name="connsiteX915" fmla="*/ 2086833 w 15258763"/>
              <a:gd name="connsiteY915" fmla="*/ 19141 h 10453302"/>
              <a:gd name="connsiteX916" fmla="*/ 2220850 w 15258763"/>
              <a:gd name="connsiteY916" fmla="*/ 19141 h 10453302"/>
              <a:gd name="connsiteX917" fmla="*/ 2393157 w 15258763"/>
              <a:gd name="connsiteY917" fmla="*/ 306320 h 10453302"/>
              <a:gd name="connsiteX918" fmla="*/ 2718627 w 15258763"/>
              <a:gd name="connsiteY918" fmla="*/ 899823 h 10453302"/>
              <a:gd name="connsiteX919" fmla="*/ 2776062 w 15258763"/>
              <a:gd name="connsiteY919" fmla="*/ 1837940 h 10453302"/>
              <a:gd name="connsiteX920" fmla="*/ 2527174 w 15258763"/>
              <a:gd name="connsiteY920" fmla="*/ 2488879 h 10453302"/>
              <a:gd name="connsiteX921" fmla="*/ 1895381 w 15258763"/>
              <a:gd name="connsiteY921" fmla="*/ 5705280 h 10453302"/>
              <a:gd name="connsiteX922" fmla="*/ 1914526 w 15258763"/>
              <a:gd name="connsiteY922" fmla="*/ 6758269 h 10453302"/>
              <a:gd name="connsiteX923" fmla="*/ 1799655 w 15258763"/>
              <a:gd name="connsiteY923" fmla="*/ 7906984 h 10453302"/>
              <a:gd name="connsiteX924" fmla="*/ 1703928 w 15258763"/>
              <a:gd name="connsiteY924" fmla="*/ 9247151 h 10453302"/>
              <a:gd name="connsiteX925" fmla="*/ 1876236 w 15258763"/>
              <a:gd name="connsiteY925" fmla="*/ 10280995 h 10453302"/>
              <a:gd name="connsiteX926" fmla="*/ 1857090 w 15258763"/>
              <a:gd name="connsiteY926" fmla="*/ 10415012 h 10453302"/>
              <a:gd name="connsiteX927" fmla="*/ 1684783 w 15258763"/>
              <a:gd name="connsiteY927" fmla="*/ 10415012 h 10453302"/>
              <a:gd name="connsiteX928" fmla="*/ 1665638 w 15258763"/>
              <a:gd name="connsiteY928" fmla="*/ 10338431 h 10453302"/>
              <a:gd name="connsiteX929" fmla="*/ 1569912 w 15258763"/>
              <a:gd name="connsiteY929" fmla="*/ 8060146 h 10453302"/>
              <a:gd name="connsiteX930" fmla="*/ 1684783 w 15258763"/>
              <a:gd name="connsiteY930" fmla="*/ 7045447 h 10453302"/>
              <a:gd name="connsiteX931" fmla="*/ 1703928 w 15258763"/>
              <a:gd name="connsiteY931" fmla="*/ 5475537 h 10453302"/>
              <a:gd name="connsiteX932" fmla="*/ 1876236 w 15258763"/>
              <a:gd name="connsiteY932" fmla="*/ 4058789 h 10453302"/>
              <a:gd name="connsiteX933" fmla="*/ 2431448 w 15258763"/>
              <a:gd name="connsiteY933" fmla="*/ 2469733 h 10453302"/>
              <a:gd name="connsiteX934" fmla="*/ 2661191 w 15258763"/>
              <a:gd name="connsiteY934" fmla="*/ 1876231 h 10453302"/>
              <a:gd name="connsiteX935" fmla="*/ 2603755 w 15258763"/>
              <a:gd name="connsiteY935" fmla="*/ 995549 h 10453302"/>
              <a:gd name="connsiteX936" fmla="*/ 2412303 w 15258763"/>
              <a:gd name="connsiteY936" fmla="*/ 593499 h 10453302"/>
              <a:gd name="connsiteX937" fmla="*/ 2086833 w 15258763"/>
              <a:gd name="connsiteY937" fmla="*/ 19141 h 10453302"/>
              <a:gd name="connsiteX938" fmla="*/ 3733329 w 15258763"/>
              <a:gd name="connsiteY938" fmla="*/ 0 h 10453302"/>
              <a:gd name="connsiteX939" fmla="*/ 3924780 w 15258763"/>
              <a:gd name="connsiteY939" fmla="*/ 0 h 10453302"/>
              <a:gd name="connsiteX940" fmla="*/ 3943927 w 15258763"/>
              <a:gd name="connsiteY940" fmla="*/ 38291 h 10453302"/>
              <a:gd name="connsiteX941" fmla="*/ 4116235 w 15258763"/>
              <a:gd name="connsiteY941" fmla="*/ 363759 h 10453302"/>
              <a:gd name="connsiteX942" fmla="*/ 4269395 w 15258763"/>
              <a:gd name="connsiteY942" fmla="*/ 1359312 h 10453302"/>
              <a:gd name="connsiteX943" fmla="*/ 4058799 w 15258763"/>
              <a:gd name="connsiteY943" fmla="*/ 2297429 h 10453302"/>
              <a:gd name="connsiteX944" fmla="*/ 3733329 w 15258763"/>
              <a:gd name="connsiteY944" fmla="*/ 3312127 h 10453302"/>
              <a:gd name="connsiteX945" fmla="*/ 3561021 w 15258763"/>
              <a:gd name="connsiteY945" fmla="*/ 4173665 h 10453302"/>
              <a:gd name="connsiteX946" fmla="*/ 3771619 w 15258763"/>
              <a:gd name="connsiteY946" fmla="*/ 5245794 h 10453302"/>
              <a:gd name="connsiteX947" fmla="*/ 4269395 w 15258763"/>
              <a:gd name="connsiteY947" fmla="*/ 6088185 h 10453302"/>
              <a:gd name="connsiteX948" fmla="*/ 4939479 w 15258763"/>
              <a:gd name="connsiteY948" fmla="*/ 6949721 h 10453302"/>
              <a:gd name="connsiteX949" fmla="*/ 5858449 w 15258763"/>
              <a:gd name="connsiteY949" fmla="*/ 8175018 h 10453302"/>
              <a:gd name="connsiteX950" fmla="*/ 6222209 w 15258763"/>
              <a:gd name="connsiteY950" fmla="*/ 8768520 h 10453302"/>
              <a:gd name="connsiteX951" fmla="*/ 6432808 w 15258763"/>
              <a:gd name="connsiteY951" fmla="*/ 10012961 h 10453302"/>
              <a:gd name="connsiteX952" fmla="*/ 6375372 w 15258763"/>
              <a:gd name="connsiteY952" fmla="*/ 10415012 h 10453302"/>
              <a:gd name="connsiteX953" fmla="*/ 5686144 w 15258763"/>
              <a:gd name="connsiteY953" fmla="*/ 10415012 h 10453302"/>
              <a:gd name="connsiteX954" fmla="*/ 5686144 w 15258763"/>
              <a:gd name="connsiteY954" fmla="*/ 9821509 h 10453302"/>
              <a:gd name="connsiteX955" fmla="*/ 5705289 w 15258763"/>
              <a:gd name="connsiteY955" fmla="*/ 9132280 h 10453302"/>
              <a:gd name="connsiteX956" fmla="*/ 5513838 w 15258763"/>
              <a:gd name="connsiteY956" fmla="*/ 8385615 h 10453302"/>
              <a:gd name="connsiteX957" fmla="*/ 4862898 w 15258763"/>
              <a:gd name="connsiteY957" fmla="*/ 7332626 h 10453302"/>
              <a:gd name="connsiteX958" fmla="*/ 4116235 w 15258763"/>
              <a:gd name="connsiteY958" fmla="*/ 6241348 h 10453302"/>
              <a:gd name="connsiteX959" fmla="*/ 3618456 w 15258763"/>
              <a:gd name="connsiteY959" fmla="*/ 5341521 h 10453302"/>
              <a:gd name="connsiteX960" fmla="*/ 3407859 w 15258763"/>
              <a:gd name="connsiteY960" fmla="*/ 4173665 h 10453302"/>
              <a:gd name="connsiteX961" fmla="*/ 3580167 w 15258763"/>
              <a:gd name="connsiteY961" fmla="*/ 3292981 h 10453302"/>
              <a:gd name="connsiteX962" fmla="*/ 4001363 w 15258763"/>
              <a:gd name="connsiteY962" fmla="*/ 1876234 h 10453302"/>
              <a:gd name="connsiteX963" fmla="*/ 4097088 w 15258763"/>
              <a:gd name="connsiteY963" fmla="*/ 1455038 h 10453302"/>
              <a:gd name="connsiteX964" fmla="*/ 3943927 w 15258763"/>
              <a:gd name="connsiteY964" fmla="*/ 363759 h 10453302"/>
              <a:gd name="connsiteX965" fmla="*/ 3829055 w 15258763"/>
              <a:gd name="connsiteY965" fmla="*/ 153162 h 10453302"/>
              <a:gd name="connsiteX966" fmla="*/ 3733329 w 15258763"/>
              <a:gd name="connsiteY966" fmla="*/ 0 h 10453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</a:cxnLst>
            <a:rect l="l" t="t" r="r" b="b"/>
            <a:pathLst>
              <a:path w="15258763" h="10453302">
                <a:moveTo>
                  <a:pt x="0" y="6509379"/>
                </a:moveTo>
                <a:cubicBezTo>
                  <a:pt x="0" y="6605105"/>
                  <a:pt x="19145" y="6681687"/>
                  <a:pt x="19145" y="6777413"/>
                </a:cubicBezTo>
                <a:cubicBezTo>
                  <a:pt x="57436" y="7160318"/>
                  <a:pt x="95726" y="7562368"/>
                  <a:pt x="134017" y="7945273"/>
                </a:cubicBezTo>
                <a:cubicBezTo>
                  <a:pt x="191453" y="8423904"/>
                  <a:pt x="210598" y="8902536"/>
                  <a:pt x="229743" y="9400313"/>
                </a:cubicBezTo>
                <a:cubicBezTo>
                  <a:pt x="229743" y="9725781"/>
                  <a:pt x="248888" y="10051251"/>
                  <a:pt x="248888" y="10376720"/>
                </a:cubicBezTo>
                <a:cubicBezTo>
                  <a:pt x="248888" y="10395865"/>
                  <a:pt x="248888" y="10395865"/>
                  <a:pt x="248888" y="10415011"/>
                </a:cubicBezTo>
                <a:cubicBezTo>
                  <a:pt x="191453" y="10415011"/>
                  <a:pt x="134017" y="10415011"/>
                  <a:pt x="76581" y="10415011"/>
                </a:cubicBezTo>
                <a:cubicBezTo>
                  <a:pt x="76581" y="10261849"/>
                  <a:pt x="76581" y="10108686"/>
                  <a:pt x="76581" y="9955524"/>
                </a:cubicBezTo>
                <a:cubicBezTo>
                  <a:pt x="76581" y="9419458"/>
                  <a:pt x="57436" y="8883391"/>
                  <a:pt x="19145" y="8366469"/>
                </a:cubicBezTo>
                <a:cubicBezTo>
                  <a:pt x="19145" y="8289887"/>
                  <a:pt x="0" y="8213307"/>
                  <a:pt x="0" y="8136725"/>
                </a:cubicBezTo>
                <a:cubicBezTo>
                  <a:pt x="0" y="7600659"/>
                  <a:pt x="0" y="7045446"/>
                  <a:pt x="0" y="6509379"/>
                </a:cubicBezTo>
                <a:close/>
                <a:moveTo>
                  <a:pt x="0" y="363755"/>
                </a:moveTo>
                <a:cubicBezTo>
                  <a:pt x="19145" y="402045"/>
                  <a:pt x="19145" y="459481"/>
                  <a:pt x="38291" y="497772"/>
                </a:cubicBezTo>
                <a:cubicBezTo>
                  <a:pt x="95726" y="765805"/>
                  <a:pt x="153162" y="1033839"/>
                  <a:pt x="191453" y="1301872"/>
                </a:cubicBezTo>
                <a:cubicBezTo>
                  <a:pt x="248888" y="1589051"/>
                  <a:pt x="229743" y="1876230"/>
                  <a:pt x="229743" y="2163409"/>
                </a:cubicBezTo>
                <a:cubicBezTo>
                  <a:pt x="229743" y="2737766"/>
                  <a:pt x="134017" y="3273833"/>
                  <a:pt x="0" y="3829046"/>
                </a:cubicBezTo>
                <a:lnTo>
                  <a:pt x="0" y="2098794"/>
                </a:lnTo>
                <a:cubicBezTo>
                  <a:pt x="0" y="1517257"/>
                  <a:pt x="0" y="938113"/>
                  <a:pt x="0" y="363755"/>
                </a:cubicBezTo>
                <a:close/>
                <a:moveTo>
                  <a:pt x="7830408" y="76582"/>
                </a:moveTo>
                <a:cubicBezTo>
                  <a:pt x="8041005" y="76582"/>
                  <a:pt x="8251602" y="76582"/>
                  <a:pt x="8443055" y="76582"/>
                </a:cubicBezTo>
                <a:cubicBezTo>
                  <a:pt x="8443055" y="95727"/>
                  <a:pt x="8423909" y="114873"/>
                  <a:pt x="8423909" y="134018"/>
                </a:cubicBezTo>
                <a:cubicBezTo>
                  <a:pt x="8270748" y="344616"/>
                  <a:pt x="8117586" y="555213"/>
                  <a:pt x="7964424" y="765811"/>
                </a:cubicBezTo>
                <a:cubicBezTo>
                  <a:pt x="7734681" y="1052990"/>
                  <a:pt x="7543231" y="1359314"/>
                  <a:pt x="7370925" y="1684783"/>
                </a:cubicBezTo>
                <a:cubicBezTo>
                  <a:pt x="7294342" y="1818800"/>
                  <a:pt x="7236908" y="1971961"/>
                  <a:pt x="7160325" y="2105979"/>
                </a:cubicBezTo>
                <a:cubicBezTo>
                  <a:pt x="7026311" y="2374011"/>
                  <a:pt x="6834858" y="2565464"/>
                  <a:pt x="6605114" y="2737771"/>
                </a:cubicBezTo>
                <a:cubicBezTo>
                  <a:pt x="6451952" y="2871788"/>
                  <a:pt x="6279644" y="2986660"/>
                  <a:pt x="6126482" y="3101531"/>
                </a:cubicBezTo>
                <a:cubicBezTo>
                  <a:pt x="5973321" y="3216403"/>
                  <a:pt x="5839304" y="3350419"/>
                  <a:pt x="5705290" y="3522727"/>
                </a:cubicBezTo>
                <a:cubicBezTo>
                  <a:pt x="5532983" y="3771615"/>
                  <a:pt x="5494692" y="4039649"/>
                  <a:pt x="5590418" y="4345974"/>
                </a:cubicBezTo>
                <a:cubicBezTo>
                  <a:pt x="5609564" y="4422553"/>
                  <a:pt x="5628710" y="4479991"/>
                  <a:pt x="5666999" y="4537426"/>
                </a:cubicBezTo>
                <a:cubicBezTo>
                  <a:pt x="5743580" y="4690589"/>
                  <a:pt x="5820158" y="4843750"/>
                  <a:pt x="5915885" y="4977768"/>
                </a:cubicBezTo>
                <a:cubicBezTo>
                  <a:pt x="6183918" y="5379811"/>
                  <a:pt x="6490243" y="5743571"/>
                  <a:pt x="6834858" y="6049895"/>
                </a:cubicBezTo>
                <a:cubicBezTo>
                  <a:pt x="7236908" y="6413654"/>
                  <a:pt x="7638958" y="6758269"/>
                  <a:pt x="8079296" y="7026303"/>
                </a:cubicBezTo>
                <a:cubicBezTo>
                  <a:pt x="8194166" y="7102884"/>
                  <a:pt x="8309039" y="7179465"/>
                  <a:pt x="8404764" y="7275191"/>
                </a:cubicBezTo>
                <a:cubicBezTo>
                  <a:pt x="8634507" y="7466643"/>
                  <a:pt x="8787669" y="7715531"/>
                  <a:pt x="8845105" y="8041001"/>
                </a:cubicBezTo>
                <a:cubicBezTo>
                  <a:pt x="8883396" y="8251599"/>
                  <a:pt x="8883396" y="8462197"/>
                  <a:pt x="8883396" y="8691939"/>
                </a:cubicBezTo>
                <a:cubicBezTo>
                  <a:pt x="8864250" y="9055699"/>
                  <a:pt x="8864250" y="9400314"/>
                  <a:pt x="8883396" y="9764073"/>
                </a:cubicBezTo>
                <a:cubicBezTo>
                  <a:pt x="8902541" y="9955526"/>
                  <a:pt x="8902541" y="10185269"/>
                  <a:pt x="8921686" y="10415012"/>
                </a:cubicBezTo>
                <a:cubicBezTo>
                  <a:pt x="8883396" y="10415012"/>
                  <a:pt x="8845105" y="10415012"/>
                  <a:pt x="8806814" y="10415012"/>
                </a:cubicBezTo>
                <a:cubicBezTo>
                  <a:pt x="8806814" y="10376721"/>
                  <a:pt x="8806814" y="10338431"/>
                  <a:pt x="8806814" y="10300140"/>
                </a:cubicBezTo>
                <a:cubicBezTo>
                  <a:pt x="8768524" y="9840655"/>
                  <a:pt x="8749379" y="9400314"/>
                  <a:pt x="8768524" y="8940828"/>
                </a:cubicBezTo>
                <a:cubicBezTo>
                  <a:pt x="8768524" y="8787666"/>
                  <a:pt x="8768524" y="8615358"/>
                  <a:pt x="8768524" y="8462197"/>
                </a:cubicBezTo>
                <a:cubicBezTo>
                  <a:pt x="8749379" y="8079292"/>
                  <a:pt x="8615363" y="7734677"/>
                  <a:pt x="8366474" y="7485789"/>
                </a:cubicBezTo>
                <a:cubicBezTo>
                  <a:pt x="8232458" y="7351772"/>
                  <a:pt x="8098440" y="7256046"/>
                  <a:pt x="7945278" y="7160320"/>
                </a:cubicBezTo>
                <a:cubicBezTo>
                  <a:pt x="7638958" y="6988012"/>
                  <a:pt x="7332634" y="6758269"/>
                  <a:pt x="7045455" y="6528526"/>
                </a:cubicBezTo>
                <a:cubicBezTo>
                  <a:pt x="6528532" y="6088185"/>
                  <a:pt x="6049901" y="5590409"/>
                  <a:pt x="5647854" y="5016058"/>
                </a:cubicBezTo>
                <a:cubicBezTo>
                  <a:pt x="5532983" y="4843750"/>
                  <a:pt x="5418111" y="4671443"/>
                  <a:pt x="5341530" y="4460845"/>
                </a:cubicBezTo>
                <a:cubicBezTo>
                  <a:pt x="5226656" y="4116229"/>
                  <a:pt x="5245804" y="3790760"/>
                  <a:pt x="5437256" y="3503581"/>
                </a:cubicBezTo>
                <a:cubicBezTo>
                  <a:pt x="5513837" y="3388710"/>
                  <a:pt x="5590418" y="3292984"/>
                  <a:pt x="5666999" y="3197257"/>
                </a:cubicBezTo>
                <a:cubicBezTo>
                  <a:pt x="5820158" y="3024950"/>
                  <a:pt x="5992465" y="2871788"/>
                  <a:pt x="6164774" y="2718626"/>
                </a:cubicBezTo>
                <a:cubicBezTo>
                  <a:pt x="6317935" y="2565464"/>
                  <a:pt x="6471097" y="2412302"/>
                  <a:pt x="6585970" y="2220850"/>
                </a:cubicBezTo>
                <a:cubicBezTo>
                  <a:pt x="6662549" y="2067687"/>
                  <a:pt x="6739132" y="1895380"/>
                  <a:pt x="6796567" y="1742219"/>
                </a:cubicBezTo>
                <a:cubicBezTo>
                  <a:pt x="6968875" y="1244442"/>
                  <a:pt x="7217763" y="804102"/>
                  <a:pt x="7543231" y="440342"/>
                </a:cubicBezTo>
                <a:cubicBezTo>
                  <a:pt x="7638958" y="325470"/>
                  <a:pt x="7734681" y="191454"/>
                  <a:pt x="7830408" y="76582"/>
                </a:cubicBezTo>
                <a:close/>
                <a:moveTo>
                  <a:pt x="12329541" y="57436"/>
                </a:moveTo>
                <a:cubicBezTo>
                  <a:pt x="12406122" y="57436"/>
                  <a:pt x="12501849" y="57436"/>
                  <a:pt x="12578429" y="57436"/>
                </a:cubicBezTo>
                <a:cubicBezTo>
                  <a:pt x="12578429" y="76582"/>
                  <a:pt x="12578429" y="95727"/>
                  <a:pt x="12578429" y="114873"/>
                </a:cubicBezTo>
                <a:cubicBezTo>
                  <a:pt x="12540139" y="478632"/>
                  <a:pt x="12520994" y="823246"/>
                  <a:pt x="12482702" y="1187006"/>
                </a:cubicBezTo>
                <a:cubicBezTo>
                  <a:pt x="12444412" y="1665637"/>
                  <a:pt x="12406122" y="2125123"/>
                  <a:pt x="12291250" y="2584609"/>
                </a:cubicBezTo>
                <a:cubicBezTo>
                  <a:pt x="12195524" y="2986660"/>
                  <a:pt x="12061507" y="3388709"/>
                  <a:pt x="11908346" y="3790760"/>
                </a:cubicBezTo>
                <a:cubicBezTo>
                  <a:pt x="11870055" y="3867341"/>
                  <a:pt x="11850910" y="3943922"/>
                  <a:pt x="11831764" y="4020503"/>
                </a:cubicBezTo>
                <a:cubicBezTo>
                  <a:pt x="11774329" y="4211957"/>
                  <a:pt x="11793474" y="4365119"/>
                  <a:pt x="11927490" y="4499136"/>
                </a:cubicBezTo>
                <a:cubicBezTo>
                  <a:pt x="11984926" y="4575718"/>
                  <a:pt x="12061507" y="4652297"/>
                  <a:pt x="12138089" y="4728879"/>
                </a:cubicBezTo>
                <a:cubicBezTo>
                  <a:pt x="12348686" y="4958623"/>
                  <a:pt x="12482702" y="5226651"/>
                  <a:pt x="12501849" y="5571264"/>
                </a:cubicBezTo>
                <a:cubicBezTo>
                  <a:pt x="12520994" y="5762716"/>
                  <a:pt x="12540139" y="5954169"/>
                  <a:pt x="12540139" y="6145621"/>
                </a:cubicBezTo>
                <a:cubicBezTo>
                  <a:pt x="12559284" y="6509381"/>
                  <a:pt x="12482702" y="6853995"/>
                  <a:pt x="12348686" y="7179465"/>
                </a:cubicBezTo>
                <a:cubicBezTo>
                  <a:pt x="12291250" y="7294337"/>
                  <a:pt x="12233815" y="7428353"/>
                  <a:pt x="12176379" y="7543225"/>
                </a:cubicBezTo>
                <a:cubicBezTo>
                  <a:pt x="11946636" y="8002710"/>
                  <a:pt x="11697747" y="8443052"/>
                  <a:pt x="11448859" y="8864247"/>
                </a:cubicBezTo>
                <a:cubicBezTo>
                  <a:pt x="11238262" y="9189716"/>
                  <a:pt x="11123390" y="9553476"/>
                  <a:pt x="11085100" y="9955526"/>
                </a:cubicBezTo>
                <a:cubicBezTo>
                  <a:pt x="11065954" y="10070398"/>
                  <a:pt x="11065954" y="10242705"/>
                  <a:pt x="11065954" y="10415012"/>
                </a:cubicBezTo>
                <a:cubicBezTo>
                  <a:pt x="10989374" y="10415012"/>
                  <a:pt x="10912792" y="10415012"/>
                  <a:pt x="10836211" y="10415012"/>
                </a:cubicBezTo>
                <a:cubicBezTo>
                  <a:pt x="10836211" y="10223560"/>
                  <a:pt x="10836211" y="10032107"/>
                  <a:pt x="10855357" y="9840655"/>
                </a:cubicBezTo>
                <a:cubicBezTo>
                  <a:pt x="10893647" y="9381169"/>
                  <a:pt x="11046809" y="8998263"/>
                  <a:pt x="11257407" y="8634504"/>
                </a:cubicBezTo>
                <a:cubicBezTo>
                  <a:pt x="11525440" y="8194163"/>
                  <a:pt x="11774329" y="7753822"/>
                  <a:pt x="11965781" y="7275191"/>
                </a:cubicBezTo>
                <a:cubicBezTo>
                  <a:pt x="12157234" y="6834850"/>
                  <a:pt x="12214669" y="6375364"/>
                  <a:pt x="12176379" y="5896733"/>
                </a:cubicBezTo>
                <a:cubicBezTo>
                  <a:pt x="12138089" y="5609554"/>
                  <a:pt x="12080652" y="5322376"/>
                  <a:pt x="11908346" y="5092638"/>
                </a:cubicBezTo>
                <a:cubicBezTo>
                  <a:pt x="11831764" y="4977767"/>
                  <a:pt x="11716893" y="4882042"/>
                  <a:pt x="11640312" y="4786314"/>
                </a:cubicBezTo>
                <a:cubicBezTo>
                  <a:pt x="11563731" y="4709733"/>
                  <a:pt x="11487150" y="4633152"/>
                  <a:pt x="11410569" y="4537426"/>
                </a:cubicBezTo>
                <a:cubicBezTo>
                  <a:pt x="11314842" y="4422555"/>
                  <a:pt x="11314842" y="4288538"/>
                  <a:pt x="11372279" y="4135375"/>
                </a:cubicBezTo>
                <a:cubicBezTo>
                  <a:pt x="11410569" y="4058794"/>
                  <a:pt x="11448859" y="4001358"/>
                  <a:pt x="11487150" y="3943922"/>
                </a:cubicBezTo>
                <a:cubicBezTo>
                  <a:pt x="11602021" y="3771614"/>
                  <a:pt x="11697747" y="3599308"/>
                  <a:pt x="11774329" y="3407854"/>
                </a:cubicBezTo>
                <a:cubicBezTo>
                  <a:pt x="11927490" y="3005805"/>
                  <a:pt x="12042362" y="2603755"/>
                  <a:pt x="12118943" y="2182559"/>
                </a:cubicBezTo>
                <a:cubicBezTo>
                  <a:pt x="12195524" y="1761363"/>
                  <a:pt x="12214669" y="1340168"/>
                  <a:pt x="12252960" y="938118"/>
                </a:cubicBezTo>
                <a:cubicBezTo>
                  <a:pt x="12272105" y="650939"/>
                  <a:pt x="12310396" y="344615"/>
                  <a:pt x="12329541" y="57436"/>
                </a:cubicBezTo>
                <a:close/>
                <a:moveTo>
                  <a:pt x="4077943" y="57435"/>
                </a:moveTo>
                <a:cubicBezTo>
                  <a:pt x="4154524" y="57435"/>
                  <a:pt x="4211960" y="57435"/>
                  <a:pt x="4288541" y="57435"/>
                </a:cubicBezTo>
                <a:cubicBezTo>
                  <a:pt x="4345977" y="172307"/>
                  <a:pt x="4384266" y="287178"/>
                  <a:pt x="4441703" y="402050"/>
                </a:cubicBezTo>
                <a:cubicBezTo>
                  <a:pt x="4556574" y="689228"/>
                  <a:pt x="4614010" y="976407"/>
                  <a:pt x="4575720" y="1301876"/>
                </a:cubicBezTo>
                <a:cubicBezTo>
                  <a:pt x="4499139" y="1933669"/>
                  <a:pt x="4384266" y="2546317"/>
                  <a:pt x="4135379" y="3120674"/>
                </a:cubicBezTo>
                <a:cubicBezTo>
                  <a:pt x="4058797" y="3292982"/>
                  <a:pt x="4001362" y="3465289"/>
                  <a:pt x="3943927" y="3637596"/>
                </a:cubicBezTo>
                <a:cubicBezTo>
                  <a:pt x="3829055" y="3963067"/>
                  <a:pt x="3790763" y="4288536"/>
                  <a:pt x="3848199" y="4633151"/>
                </a:cubicBezTo>
                <a:cubicBezTo>
                  <a:pt x="3886491" y="4920331"/>
                  <a:pt x="4001362" y="5188365"/>
                  <a:pt x="4135379" y="5418102"/>
                </a:cubicBezTo>
                <a:cubicBezTo>
                  <a:pt x="4307686" y="5724426"/>
                  <a:pt x="4518284" y="6011605"/>
                  <a:pt x="4748027" y="6260493"/>
                </a:cubicBezTo>
                <a:cubicBezTo>
                  <a:pt x="4920334" y="6471090"/>
                  <a:pt x="5111787" y="6643398"/>
                  <a:pt x="5284094" y="6853995"/>
                </a:cubicBezTo>
                <a:cubicBezTo>
                  <a:pt x="5628708" y="7256046"/>
                  <a:pt x="5973321" y="7658096"/>
                  <a:pt x="6356226" y="8021856"/>
                </a:cubicBezTo>
                <a:cubicBezTo>
                  <a:pt x="6547680" y="8232454"/>
                  <a:pt x="6758277" y="8423906"/>
                  <a:pt x="6949729" y="8634504"/>
                </a:cubicBezTo>
                <a:cubicBezTo>
                  <a:pt x="7122037" y="8825957"/>
                  <a:pt x="7275197" y="9055699"/>
                  <a:pt x="7370925" y="9323733"/>
                </a:cubicBezTo>
                <a:cubicBezTo>
                  <a:pt x="7504942" y="9668347"/>
                  <a:pt x="7504942" y="10032107"/>
                  <a:pt x="7485796" y="10415012"/>
                </a:cubicBezTo>
                <a:cubicBezTo>
                  <a:pt x="7313490" y="10415012"/>
                  <a:pt x="7141182" y="10415012"/>
                  <a:pt x="6968875" y="10415012"/>
                </a:cubicBezTo>
                <a:cubicBezTo>
                  <a:pt x="6968875" y="10338431"/>
                  <a:pt x="6968875" y="10261851"/>
                  <a:pt x="6988020" y="10204414"/>
                </a:cubicBezTo>
                <a:cubicBezTo>
                  <a:pt x="7026311" y="9783219"/>
                  <a:pt x="6949729" y="9400314"/>
                  <a:pt x="6739132" y="9055699"/>
                </a:cubicBezTo>
                <a:cubicBezTo>
                  <a:pt x="6662551" y="8921683"/>
                  <a:pt x="6585970" y="8787666"/>
                  <a:pt x="6490243" y="8672794"/>
                </a:cubicBezTo>
                <a:cubicBezTo>
                  <a:pt x="6298791" y="8404761"/>
                  <a:pt x="6088192" y="8155873"/>
                  <a:pt x="5877595" y="7906984"/>
                </a:cubicBezTo>
                <a:cubicBezTo>
                  <a:pt x="5590418" y="7562370"/>
                  <a:pt x="5303240" y="7198610"/>
                  <a:pt x="5016059" y="6853995"/>
                </a:cubicBezTo>
                <a:cubicBezTo>
                  <a:pt x="4805462" y="6605107"/>
                  <a:pt x="4594865" y="6356219"/>
                  <a:pt x="4403411" y="6107331"/>
                </a:cubicBezTo>
                <a:cubicBezTo>
                  <a:pt x="4211960" y="5858442"/>
                  <a:pt x="4020506" y="5571264"/>
                  <a:pt x="3886491" y="5264940"/>
                </a:cubicBezTo>
                <a:cubicBezTo>
                  <a:pt x="3695038" y="4843749"/>
                  <a:pt x="3618456" y="4384263"/>
                  <a:pt x="3714183" y="3905631"/>
                </a:cubicBezTo>
                <a:cubicBezTo>
                  <a:pt x="3771619" y="3637596"/>
                  <a:pt x="3848199" y="3388708"/>
                  <a:pt x="3943927" y="3139820"/>
                </a:cubicBezTo>
                <a:cubicBezTo>
                  <a:pt x="4154524" y="2622898"/>
                  <a:pt x="4288541" y="2067687"/>
                  <a:pt x="4384266" y="1493329"/>
                </a:cubicBezTo>
                <a:cubicBezTo>
                  <a:pt x="4422558" y="1225295"/>
                  <a:pt x="4441703" y="957262"/>
                  <a:pt x="4365122" y="708374"/>
                </a:cubicBezTo>
                <a:cubicBezTo>
                  <a:pt x="4326831" y="536066"/>
                  <a:pt x="4250251" y="382904"/>
                  <a:pt x="4173669" y="229742"/>
                </a:cubicBezTo>
                <a:cubicBezTo>
                  <a:pt x="4135379" y="172307"/>
                  <a:pt x="4116234" y="114871"/>
                  <a:pt x="4077943" y="57435"/>
                </a:cubicBezTo>
                <a:close/>
                <a:moveTo>
                  <a:pt x="11870054" y="38291"/>
                </a:moveTo>
                <a:cubicBezTo>
                  <a:pt x="11946636" y="38291"/>
                  <a:pt x="12042362" y="38291"/>
                  <a:pt x="12118942" y="38291"/>
                </a:cubicBezTo>
                <a:cubicBezTo>
                  <a:pt x="12118942" y="57436"/>
                  <a:pt x="12118942" y="76582"/>
                  <a:pt x="12118942" y="95727"/>
                </a:cubicBezTo>
                <a:cubicBezTo>
                  <a:pt x="12080652" y="516922"/>
                  <a:pt x="12042362" y="918973"/>
                  <a:pt x="12004071" y="1340168"/>
                </a:cubicBezTo>
                <a:cubicBezTo>
                  <a:pt x="11965781" y="1857090"/>
                  <a:pt x="11889199" y="2374011"/>
                  <a:pt x="11736037" y="2871787"/>
                </a:cubicBezTo>
                <a:cubicBezTo>
                  <a:pt x="11621166" y="3312128"/>
                  <a:pt x="11410568" y="3675888"/>
                  <a:pt x="11104244" y="3963067"/>
                </a:cubicBezTo>
                <a:cubicBezTo>
                  <a:pt x="11046809" y="4020502"/>
                  <a:pt x="10989373" y="4077938"/>
                  <a:pt x="10931937" y="4154520"/>
                </a:cubicBezTo>
                <a:cubicBezTo>
                  <a:pt x="10817066" y="4307682"/>
                  <a:pt x="10817066" y="4441699"/>
                  <a:pt x="10931937" y="4594862"/>
                </a:cubicBezTo>
                <a:cubicBezTo>
                  <a:pt x="10989373" y="4671442"/>
                  <a:pt x="11046809" y="4728879"/>
                  <a:pt x="11104244" y="4786315"/>
                </a:cubicBezTo>
                <a:cubicBezTo>
                  <a:pt x="11199971" y="4901186"/>
                  <a:pt x="11314842" y="4996912"/>
                  <a:pt x="11410568" y="5092638"/>
                </a:cubicBezTo>
                <a:cubicBezTo>
                  <a:pt x="11563731" y="5264939"/>
                  <a:pt x="11697747" y="5475537"/>
                  <a:pt x="11736037" y="5724425"/>
                </a:cubicBezTo>
                <a:cubicBezTo>
                  <a:pt x="11793473" y="5992459"/>
                  <a:pt x="11812619" y="6260492"/>
                  <a:pt x="11774328" y="6528526"/>
                </a:cubicBezTo>
                <a:cubicBezTo>
                  <a:pt x="11736037" y="6949721"/>
                  <a:pt x="11602021" y="7351772"/>
                  <a:pt x="11429714" y="7715531"/>
                </a:cubicBezTo>
                <a:cubicBezTo>
                  <a:pt x="11295697" y="7983565"/>
                  <a:pt x="11161680" y="8270744"/>
                  <a:pt x="11008518" y="8519631"/>
                </a:cubicBezTo>
                <a:cubicBezTo>
                  <a:pt x="10740484" y="8959972"/>
                  <a:pt x="10606468" y="9457749"/>
                  <a:pt x="10606468" y="10012961"/>
                </a:cubicBezTo>
                <a:cubicBezTo>
                  <a:pt x="10606468" y="10146978"/>
                  <a:pt x="10606468" y="10261850"/>
                  <a:pt x="10606468" y="10395866"/>
                </a:cubicBezTo>
                <a:cubicBezTo>
                  <a:pt x="10549032" y="10395866"/>
                  <a:pt x="10491596" y="10395866"/>
                  <a:pt x="10415016" y="10395866"/>
                </a:cubicBezTo>
                <a:cubicBezTo>
                  <a:pt x="10415016" y="10319285"/>
                  <a:pt x="10415016" y="10242704"/>
                  <a:pt x="10415016" y="10166124"/>
                </a:cubicBezTo>
                <a:cubicBezTo>
                  <a:pt x="10434161" y="9936380"/>
                  <a:pt x="10434161" y="9725782"/>
                  <a:pt x="10453306" y="9496040"/>
                </a:cubicBezTo>
                <a:cubicBezTo>
                  <a:pt x="10491596" y="9093989"/>
                  <a:pt x="10625613" y="8730230"/>
                  <a:pt x="10817066" y="8385615"/>
                </a:cubicBezTo>
                <a:cubicBezTo>
                  <a:pt x="10951082" y="8117582"/>
                  <a:pt x="11085099" y="7830403"/>
                  <a:pt x="11180826" y="7543224"/>
                </a:cubicBezTo>
                <a:cubicBezTo>
                  <a:pt x="11333987" y="7102883"/>
                  <a:pt x="11391423" y="6662542"/>
                  <a:pt x="11353132" y="6183911"/>
                </a:cubicBezTo>
                <a:cubicBezTo>
                  <a:pt x="11314842" y="5762715"/>
                  <a:pt x="11161680" y="5398956"/>
                  <a:pt x="10912792" y="5130929"/>
                </a:cubicBezTo>
                <a:cubicBezTo>
                  <a:pt x="10797921" y="5016058"/>
                  <a:pt x="10683049" y="4901186"/>
                  <a:pt x="10568177" y="4786315"/>
                </a:cubicBezTo>
                <a:cubicBezTo>
                  <a:pt x="10491596" y="4709733"/>
                  <a:pt x="10415016" y="4614006"/>
                  <a:pt x="10357579" y="4518281"/>
                </a:cubicBezTo>
                <a:cubicBezTo>
                  <a:pt x="10261853" y="4365119"/>
                  <a:pt x="10280999" y="4231101"/>
                  <a:pt x="10395870" y="4116229"/>
                </a:cubicBezTo>
                <a:cubicBezTo>
                  <a:pt x="10453306" y="4058793"/>
                  <a:pt x="10510742" y="4001358"/>
                  <a:pt x="10568177" y="3963067"/>
                </a:cubicBezTo>
                <a:cubicBezTo>
                  <a:pt x="10702194" y="3867340"/>
                  <a:pt x="10836211" y="3771614"/>
                  <a:pt x="10970227" y="3656743"/>
                </a:cubicBezTo>
                <a:cubicBezTo>
                  <a:pt x="11180826" y="3484435"/>
                  <a:pt x="11333987" y="3254692"/>
                  <a:pt x="11410568" y="2967514"/>
                </a:cubicBezTo>
                <a:cubicBezTo>
                  <a:pt x="11487149" y="2718625"/>
                  <a:pt x="11544585" y="2488882"/>
                  <a:pt x="11602021" y="2239994"/>
                </a:cubicBezTo>
                <a:cubicBezTo>
                  <a:pt x="11697747" y="1818800"/>
                  <a:pt x="11716893" y="1397604"/>
                  <a:pt x="11755183" y="976408"/>
                </a:cubicBezTo>
                <a:cubicBezTo>
                  <a:pt x="11793473" y="689230"/>
                  <a:pt x="11831764" y="363760"/>
                  <a:pt x="11870054" y="38291"/>
                </a:cubicBezTo>
                <a:close/>
                <a:moveTo>
                  <a:pt x="10912792" y="38291"/>
                </a:moveTo>
                <a:cubicBezTo>
                  <a:pt x="11008519" y="38291"/>
                  <a:pt x="11085100" y="38291"/>
                  <a:pt x="11180826" y="38291"/>
                </a:cubicBezTo>
                <a:cubicBezTo>
                  <a:pt x="11180826" y="57436"/>
                  <a:pt x="11180826" y="76582"/>
                  <a:pt x="11161681" y="95727"/>
                </a:cubicBezTo>
                <a:cubicBezTo>
                  <a:pt x="11085100" y="593503"/>
                  <a:pt x="10989374" y="1091280"/>
                  <a:pt x="10912792" y="1589057"/>
                </a:cubicBezTo>
                <a:cubicBezTo>
                  <a:pt x="10855357" y="1933671"/>
                  <a:pt x="10797921" y="2278286"/>
                  <a:pt x="10702195" y="2603755"/>
                </a:cubicBezTo>
                <a:cubicBezTo>
                  <a:pt x="10625614" y="2871788"/>
                  <a:pt x="10491597" y="3082386"/>
                  <a:pt x="10280999" y="3235547"/>
                </a:cubicBezTo>
                <a:cubicBezTo>
                  <a:pt x="10146982" y="3331274"/>
                  <a:pt x="10012965" y="3407855"/>
                  <a:pt x="9878949" y="3484436"/>
                </a:cubicBezTo>
                <a:cubicBezTo>
                  <a:pt x="9725787" y="3580162"/>
                  <a:pt x="9572625" y="3656743"/>
                  <a:pt x="9419463" y="3752469"/>
                </a:cubicBezTo>
                <a:cubicBezTo>
                  <a:pt x="9323737" y="3809906"/>
                  <a:pt x="9247155" y="3886487"/>
                  <a:pt x="9170575" y="3963068"/>
                </a:cubicBezTo>
                <a:cubicBezTo>
                  <a:pt x="9055703" y="4097085"/>
                  <a:pt x="9036558" y="4269393"/>
                  <a:pt x="9093994" y="4441699"/>
                </a:cubicBezTo>
                <a:cubicBezTo>
                  <a:pt x="9113138" y="4518281"/>
                  <a:pt x="9151429" y="4594862"/>
                  <a:pt x="9189720" y="4652297"/>
                </a:cubicBezTo>
                <a:cubicBezTo>
                  <a:pt x="9247155" y="4748024"/>
                  <a:pt x="9323737" y="4862896"/>
                  <a:pt x="9400317" y="4939477"/>
                </a:cubicBezTo>
                <a:cubicBezTo>
                  <a:pt x="9744932" y="5360666"/>
                  <a:pt x="10051256" y="5839297"/>
                  <a:pt x="10300144" y="6337074"/>
                </a:cubicBezTo>
                <a:cubicBezTo>
                  <a:pt x="10453306" y="6624253"/>
                  <a:pt x="10491597" y="6930577"/>
                  <a:pt x="10472452" y="7275191"/>
                </a:cubicBezTo>
                <a:cubicBezTo>
                  <a:pt x="10453306" y="7466644"/>
                  <a:pt x="10434161" y="7638951"/>
                  <a:pt x="10376725" y="7830404"/>
                </a:cubicBezTo>
                <a:cubicBezTo>
                  <a:pt x="10319290" y="8060147"/>
                  <a:pt x="10261854" y="8289890"/>
                  <a:pt x="10204418" y="8500487"/>
                </a:cubicBezTo>
                <a:cubicBezTo>
                  <a:pt x="10108692" y="8825957"/>
                  <a:pt x="10051256" y="9170571"/>
                  <a:pt x="10032111" y="9515186"/>
                </a:cubicBezTo>
                <a:cubicBezTo>
                  <a:pt x="10032111" y="9821509"/>
                  <a:pt x="10032111" y="10127834"/>
                  <a:pt x="10032111" y="10415013"/>
                </a:cubicBezTo>
                <a:cubicBezTo>
                  <a:pt x="9993820" y="10415013"/>
                  <a:pt x="9955530" y="10415013"/>
                  <a:pt x="9898094" y="10415013"/>
                </a:cubicBezTo>
                <a:cubicBezTo>
                  <a:pt x="9898094" y="10319286"/>
                  <a:pt x="9898094" y="10223560"/>
                  <a:pt x="9898094" y="10127834"/>
                </a:cubicBezTo>
                <a:cubicBezTo>
                  <a:pt x="9878949" y="9591767"/>
                  <a:pt x="9917239" y="9074845"/>
                  <a:pt x="10032111" y="8557923"/>
                </a:cubicBezTo>
                <a:cubicBezTo>
                  <a:pt x="10089547" y="8251600"/>
                  <a:pt x="10166127" y="7945275"/>
                  <a:pt x="10223564" y="7619806"/>
                </a:cubicBezTo>
                <a:cubicBezTo>
                  <a:pt x="10319290" y="7179465"/>
                  <a:pt x="10261854" y="6758269"/>
                  <a:pt x="10012965" y="6413655"/>
                </a:cubicBezTo>
                <a:cubicBezTo>
                  <a:pt x="9936385" y="6298784"/>
                  <a:pt x="9859804" y="6183912"/>
                  <a:pt x="9783222" y="6069041"/>
                </a:cubicBezTo>
                <a:cubicBezTo>
                  <a:pt x="9534334" y="5705281"/>
                  <a:pt x="9266301" y="5322376"/>
                  <a:pt x="9017412" y="4958623"/>
                </a:cubicBezTo>
                <a:cubicBezTo>
                  <a:pt x="8921686" y="4805460"/>
                  <a:pt x="8825960" y="4671443"/>
                  <a:pt x="8749379" y="4499136"/>
                </a:cubicBezTo>
                <a:cubicBezTo>
                  <a:pt x="8653653" y="4288538"/>
                  <a:pt x="8691944" y="4077939"/>
                  <a:pt x="8825960" y="3905632"/>
                </a:cubicBezTo>
                <a:cubicBezTo>
                  <a:pt x="8902541" y="3790760"/>
                  <a:pt x="8998267" y="3714180"/>
                  <a:pt x="9093994" y="3637597"/>
                </a:cubicBezTo>
                <a:cubicBezTo>
                  <a:pt x="9208865" y="3561016"/>
                  <a:pt x="9342882" y="3484436"/>
                  <a:pt x="9476899" y="3407855"/>
                </a:cubicBezTo>
                <a:cubicBezTo>
                  <a:pt x="9668351" y="3312128"/>
                  <a:pt x="9859804" y="3216403"/>
                  <a:pt x="10032111" y="3082386"/>
                </a:cubicBezTo>
                <a:cubicBezTo>
                  <a:pt x="10204418" y="2948369"/>
                  <a:pt x="10338435" y="2756916"/>
                  <a:pt x="10415016" y="2508029"/>
                </a:cubicBezTo>
                <a:cubicBezTo>
                  <a:pt x="10472452" y="2335721"/>
                  <a:pt x="10510742" y="2163414"/>
                  <a:pt x="10549032" y="1991107"/>
                </a:cubicBezTo>
                <a:cubicBezTo>
                  <a:pt x="10683049" y="1359313"/>
                  <a:pt x="10797921" y="708375"/>
                  <a:pt x="10912792" y="76582"/>
                </a:cubicBezTo>
                <a:cubicBezTo>
                  <a:pt x="10912792" y="57436"/>
                  <a:pt x="10912792" y="57436"/>
                  <a:pt x="10912792" y="38291"/>
                </a:cubicBezTo>
                <a:close/>
                <a:moveTo>
                  <a:pt x="11410568" y="38291"/>
                </a:moveTo>
                <a:cubicBezTo>
                  <a:pt x="11487149" y="38291"/>
                  <a:pt x="11582875" y="38291"/>
                  <a:pt x="11659457" y="38291"/>
                </a:cubicBezTo>
                <a:cubicBezTo>
                  <a:pt x="11659457" y="38291"/>
                  <a:pt x="11659457" y="57436"/>
                  <a:pt x="11659457" y="57436"/>
                </a:cubicBezTo>
                <a:cubicBezTo>
                  <a:pt x="11602020" y="593503"/>
                  <a:pt x="11525440" y="1110425"/>
                  <a:pt x="11468004" y="1646491"/>
                </a:cubicBezTo>
                <a:cubicBezTo>
                  <a:pt x="11410568" y="2067687"/>
                  <a:pt x="11333987" y="2469737"/>
                  <a:pt x="11219115" y="2871787"/>
                </a:cubicBezTo>
                <a:cubicBezTo>
                  <a:pt x="11142535" y="3120676"/>
                  <a:pt x="11008518" y="3331274"/>
                  <a:pt x="10817065" y="3503581"/>
                </a:cubicBezTo>
                <a:cubicBezTo>
                  <a:pt x="10740484" y="3561016"/>
                  <a:pt x="10663903" y="3618452"/>
                  <a:pt x="10587322" y="3675888"/>
                </a:cubicBezTo>
                <a:cubicBezTo>
                  <a:pt x="10472451" y="3752469"/>
                  <a:pt x="10357579" y="3809905"/>
                  <a:pt x="10242708" y="3886486"/>
                </a:cubicBezTo>
                <a:cubicBezTo>
                  <a:pt x="10146982" y="3943921"/>
                  <a:pt x="10051255" y="4020502"/>
                  <a:pt x="9955529" y="4116229"/>
                </a:cubicBezTo>
                <a:cubicBezTo>
                  <a:pt x="9840658" y="4250246"/>
                  <a:pt x="9821512" y="4384265"/>
                  <a:pt x="9917238" y="4537425"/>
                </a:cubicBezTo>
                <a:cubicBezTo>
                  <a:pt x="9955529" y="4614006"/>
                  <a:pt x="10012965" y="4690588"/>
                  <a:pt x="10070400" y="4748024"/>
                </a:cubicBezTo>
                <a:cubicBezTo>
                  <a:pt x="10185272" y="4882041"/>
                  <a:pt x="10319289" y="5016058"/>
                  <a:pt x="10434160" y="5150075"/>
                </a:cubicBezTo>
                <a:cubicBezTo>
                  <a:pt x="11027663" y="5781861"/>
                  <a:pt x="11142535" y="6777414"/>
                  <a:pt x="10951082" y="7466643"/>
                </a:cubicBezTo>
                <a:cubicBezTo>
                  <a:pt x="10874501" y="7753822"/>
                  <a:pt x="10778775" y="8041000"/>
                  <a:pt x="10663903" y="8309034"/>
                </a:cubicBezTo>
                <a:cubicBezTo>
                  <a:pt x="10587322" y="8500486"/>
                  <a:pt x="10510742" y="8691939"/>
                  <a:pt x="10434160" y="8883392"/>
                </a:cubicBezTo>
                <a:cubicBezTo>
                  <a:pt x="10319289" y="9266297"/>
                  <a:pt x="10280998" y="9668347"/>
                  <a:pt x="10280998" y="10070397"/>
                </a:cubicBezTo>
                <a:cubicBezTo>
                  <a:pt x="10280998" y="10185268"/>
                  <a:pt x="10280998" y="10300140"/>
                  <a:pt x="10280998" y="10415012"/>
                </a:cubicBezTo>
                <a:cubicBezTo>
                  <a:pt x="10223563" y="10415012"/>
                  <a:pt x="10185272" y="10415012"/>
                  <a:pt x="10127837" y="10415012"/>
                </a:cubicBezTo>
                <a:cubicBezTo>
                  <a:pt x="10127837" y="10261850"/>
                  <a:pt x="10127837" y="10108687"/>
                  <a:pt x="10127837" y="9955525"/>
                </a:cubicBezTo>
                <a:cubicBezTo>
                  <a:pt x="10127837" y="9610911"/>
                  <a:pt x="10166126" y="9247151"/>
                  <a:pt x="10242708" y="8921682"/>
                </a:cubicBezTo>
                <a:cubicBezTo>
                  <a:pt x="10319289" y="8653648"/>
                  <a:pt x="10395870" y="8385615"/>
                  <a:pt x="10491596" y="8117582"/>
                </a:cubicBezTo>
                <a:cubicBezTo>
                  <a:pt x="10587322" y="7849548"/>
                  <a:pt x="10644758" y="7581515"/>
                  <a:pt x="10683048" y="7294336"/>
                </a:cubicBezTo>
                <a:cubicBezTo>
                  <a:pt x="10721339" y="6968867"/>
                  <a:pt x="10702194" y="6643397"/>
                  <a:pt x="10587322" y="6337073"/>
                </a:cubicBezTo>
                <a:cubicBezTo>
                  <a:pt x="10434160" y="5858442"/>
                  <a:pt x="10204417" y="5437246"/>
                  <a:pt x="9898093" y="5092638"/>
                </a:cubicBezTo>
                <a:cubicBezTo>
                  <a:pt x="9783221" y="4958623"/>
                  <a:pt x="9649205" y="4824605"/>
                  <a:pt x="9553479" y="4671442"/>
                </a:cubicBezTo>
                <a:cubicBezTo>
                  <a:pt x="9496043" y="4594862"/>
                  <a:pt x="9457753" y="4518281"/>
                  <a:pt x="9419462" y="4422553"/>
                </a:cubicBezTo>
                <a:cubicBezTo>
                  <a:pt x="9381172" y="4307682"/>
                  <a:pt x="9400316" y="4211957"/>
                  <a:pt x="9457753" y="4116229"/>
                </a:cubicBezTo>
                <a:cubicBezTo>
                  <a:pt x="9496043" y="4058793"/>
                  <a:pt x="9534333" y="4001358"/>
                  <a:pt x="9591769" y="3963067"/>
                </a:cubicBezTo>
                <a:cubicBezTo>
                  <a:pt x="9706641" y="3867340"/>
                  <a:pt x="9840658" y="3790760"/>
                  <a:pt x="9955529" y="3714179"/>
                </a:cubicBezTo>
                <a:cubicBezTo>
                  <a:pt x="10089546" y="3637597"/>
                  <a:pt x="10242708" y="3561016"/>
                  <a:pt x="10376725" y="3465290"/>
                </a:cubicBezTo>
                <a:cubicBezTo>
                  <a:pt x="10663903" y="3292983"/>
                  <a:pt x="10855356" y="3024949"/>
                  <a:pt x="10951082" y="2661190"/>
                </a:cubicBezTo>
                <a:cubicBezTo>
                  <a:pt x="11046808" y="2316575"/>
                  <a:pt x="11104244" y="1971961"/>
                  <a:pt x="11161680" y="1627346"/>
                </a:cubicBezTo>
                <a:cubicBezTo>
                  <a:pt x="11238261" y="1091280"/>
                  <a:pt x="11333987" y="555213"/>
                  <a:pt x="11410568" y="38291"/>
                </a:cubicBezTo>
                <a:close/>
                <a:moveTo>
                  <a:pt x="6203064" y="38291"/>
                </a:moveTo>
                <a:cubicBezTo>
                  <a:pt x="6509389" y="38291"/>
                  <a:pt x="6796567" y="38291"/>
                  <a:pt x="7102891" y="38291"/>
                </a:cubicBezTo>
                <a:cubicBezTo>
                  <a:pt x="7026311" y="114872"/>
                  <a:pt x="6949729" y="210598"/>
                  <a:pt x="6892294" y="287179"/>
                </a:cubicBezTo>
                <a:cubicBezTo>
                  <a:pt x="6758277" y="459487"/>
                  <a:pt x="6643406" y="650939"/>
                  <a:pt x="6566823" y="861537"/>
                </a:cubicBezTo>
                <a:cubicBezTo>
                  <a:pt x="6451952" y="1129570"/>
                  <a:pt x="6375372" y="1416748"/>
                  <a:pt x="6317935" y="1703927"/>
                </a:cubicBezTo>
                <a:cubicBezTo>
                  <a:pt x="6241355" y="2067687"/>
                  <a:pt x="6088192" y="2374011"/>
                  <a:pt x="5858449" y="2622899"/>
                </a:cubicBezTo>
                <a:cubicBezTo>
                  <a:pt x="5762724" y="2718625"/>
                  <a:pt x="5686145" y="2833497"/>
                  <a:pt x="5590418" y="2929223"/>
                </a:cubicBezTo>
                <a:cubicBezTo>
                  <a:pt x="5437257" y="3101530"/>
                  <a:pt x="5303240" y="3273838"/>
                  <a:pt x="5188368" y="3465290"/>
                </a:cubicBezTo>
                <a:cubicBezTo>
                  <a:pt x="4996916" y="3829050"/>
                  <a:pt x="4977771" y="4192811"/>
                  <a:pt x="5130932" y="4575717"/>
                </a:cubicBezTo>
                <a:cubicBezTo>
                  <a:pt x="5226660" y="4786315"/>
                  <a:pt x="5341530" y="4977767"/>
                  <a:pt x="5475548" y="5150075"/>
                </a:cubicBezTo>
                <a:cubicBezTo>
                  <a:pt x="5686145" y="5418101"/>
                  <a:pt x="5896741" y="5666989"/>
                  <a:pt x="6126483" y="5915878"/>
                </a:cubicBezTo>
                <a:cubicBezTo>
                  <a:pt x="6624260" y="6451945"/>
                  <a:pt x="7160328" y="6911431"/>
                  <a:pt x="7772971" y="7256045"/>
                </a:cubicBezTo>
                <a:cubicBezTo>
                  <a:pt x="7868697" y="7313481"/>
                  <a:pt x="7983570" y="7390062"/>
                  <a:pt x="8079296" y="7447498"/>
                </a:cubicBezTo>
                <a:cubicBezTo>
                  <a:pt x="8423910" y="7715531"/>
                  <a:pt x="8615363" y="8098436"/>
                  <a:pt x="8672798" y="8596213"/>
                </a:cubicBezTo>
                <a:cubicBezTo>
                  <a:pt x="8691944" y="8768520"/>
                  <a:pt x="8691944" y="8959972"/>
                  <a:pt x="8691944" y="9151425"/>
                </a:cubicBezTo>
                <a:cubicBezTo>
                  <a:pt x="8691944" y="9572620"/>
                  <a:pt x="8711088" y="9993816"/>
                  <a:pt x="8749379" y="10415012"/>
                </a:cubicBezTo>
                <a:cubicBezTo>
                  <a:pt x="8711088" y="10415012"/>
                  <a:pt x="8653653" y="10415012"/>
                  <a:pt x="8615363" y="10415012"/>
                </a:cubicBezTo>
                <a:cubicBezTo>
                  <a:pt x="8615363" y="10376721"/>
                  <a:pt x="8615363" y="10357576"/>
                  <a:pt x="8615363" y="10319285"/>
                </a:cubicBezTo>
                <a:cubicBezTo>
                  <a:pt x="8596217" y="10032107"/>
                  <a:pt x="8596217" y="9725782"/>
                  <a:pt x="8577072" y="9438603"/>
                </a:cubicBezTo>
                <a:cubicBezTo>
                  <a:pt x="8577072" y="9228006"/>
                  <a:pt x="8557928" y="9036553"/>
                  <a:pt x="8557928" y="8825956"/>
                </a:cubicBezTo>
                <a:cubicBezTo>
                  <a:pt x="8519636" y="8423905"/>
                  <a:pt x="8385620" y="8079291"/>
                  <a:pt x="8155877" y="7811257"/>
                </a:cubicBezTo>
                <a:cubicBezTo>
                  <a:pt x="8002715" y="7638950"/>
                  <a:pt x="7849552" y="7524078"/>
                  <a:pt x="7658102" y="7428352"/>
                </a:cubicBezTo>
                <a:cubicBezTo>
                  <a:pt x="7275197" y="7217755"/>
                  <a:pt x="6930583" y="6949721"/>
                  <a:pt x="6585970" y="6643397"/>
                </a:cubicBezTo>
                <a:cubicBezTo>
                  <a:pt x="6279646" y="6375363"/>
                  <a:pt x="5992466" y="6069040"/>
                  <a:pt x="5724435" y="5762715"/>
                </a:cubicBezTo>
                <a:cubicBezTo>
                  <a:pt x="5552128" y="5571263"/>
                  <a:pt x="5379820" y="5360665"/>
                  <a:pt x="5226660" y="5150075"/>
                </a:cubicBezTo>
                <a:cubicBezTo>
                  <a:pt x="5092642" y="4977767"/>
                  <a:pt x="4996916" y="4767170"/>
                  <a:pt x="4920335" y="4556572"/>
                </a:cubicBezTo>
                <a:cubicBezTo>
                  <a:pt x="4805464" y="4211957"/>
                  <a:pt x="4824610" y="3886487"/>
                  <a:pt x="4977771" y="3561016"/>
                </a:cubicBezTo>
                <a:cubicBezTo>
                  <a:pt x="5035206" y="3427000"/>
                  <a:pt x="5111789" y="3312128"/>
                  <a:pt x="5188368" y="3197257"/>
                </a:cubicBezTo>
                <a:cubicBezTo>
                  <a:pt x="5303240" y="3024949"/>
                  <a:pt x="5418111" y="2871787"/>
                  <a:pt x="5532984" y="2699480"/>
                </a:cubicBezTo>
                <a:cubicBezTo>
                  <a:pt x="5762724" y="2393156"/>
                  <a:pt x="5896741" y="2010251"/>
                  <a:pt x="5935030" y="1589057"/>
                </a:cubicBezTo>
                <a:cubicBezTo>
                  <a:pt x="5973321" y="1225297"/>
                  <a:pt x="6030756" y="861537"/>
                  <a:pt x="6107338" y="497777"/>
                </a:cubicBezTo>
                <a:cubicBezTo>
                  <a:pt x="6069047" y="344615"/>
                  <a:pt x="6107338" y="172308"/>
                  <a:pt x="6203064" y="38291"/>
                </a:cubicBezTo>
                <a:close/>
                <a:moveTo>
                  <a:pt x="8845105" y="38291"/>
                </a:moveTo>
                <a:cubicBezTo>
                  <a:pt x="8979122" y="38291"/>
                  <a:pt x="9093993" y="38291"/>
                  <a:pt x="9228010" y="38291"/>
                </a:cubicBezTo>
                <a:cubicBezTo>
                  <a:pt x="9036558" y="478632"/>
                  <a:pt x="8825959" y="899827"/>
                  <a:pt x="8596217" y="1282731"/>
                </a:cubicBezTo>
                <a:cubicBezTo>
                  <a:pt x="8404764" y="1589056"/>
                  <a:pt x="8194166" y="1876234"/>
                  <a:pt x="8002715" y="2163413"/>
                </a:cubicBezTo>
                <a:cubicBezTo>
                  <a:pt x="7772971" y="2527173"/>
                  <a:pt x="7466651" y="2814352"/>
                  <a:pt x="7122035" y="3024949"/>
                </a:cubicBezTo>
                <a:cubicBezTo>
                  <a:pt x="6930583" y="3139821"/>
                  <a:pt x="6758275" y="3254692"/>
                  <a:pt x="6566823" y="3369564"/>
                </a:cubicBezTo>
                <a:cubicBezTo>
                  <a:pt x="6471097" y="3446145"/>
                  <a:pt x="6375370" y="3522726"/>
                  <a:pt x="6298790" y="3637596"/>
                </a:cubicBezTo>
                <a:cubicBezTo>
                  <a:pt x="6183918" y="3790760"/>
                  <a:pt x="6126482" y="3982212"/>
                  <a:pt x="6164774" y="4192811"/>
                </a:cubicBezTo>
                <a:cubicBezTo>
                  <a:pt x="6164774" y="4250246"/>
                  <a:pt x="6183918" y="4307682"/>
                  <a:pt x="6203064" y="4365118"/>
                </a:cubicBezTo>
                <a:cubicBezTo>
                  <a:pt x="6241353" y="4518281"/>
                  <a:pt x="6317935" y="4671442"/>
                  <a:pt x="6394516" y="4805460"/>
                </a:cubicBezTo>
                <a:cubicBezTo>
                  <a:pt x="6547678" y="5092638"/>
                  <a:pt x="6758275" y="5341520"/>
                  <a:pt x="6968875" y="5571263"/>
                </a:cubicBezTo>
                <a:cubicBezTo>
                  <a:pt x="7409214" y="5992459"/>
                  <a:pt x="7849552" y="6413654"/>
                  <a:pt x="8347328" y="6758268"/>
                </a:cubicBezTo>
                <a:cubicBezTo>
                  <a:pt x="8481345" y="6853995"/>
                  <a:pt x="8615363" y="6968867"/>
                  <a:pt x="8749379" y="7083738"/>
                </a:cubicBezTo>
                <a:cubicBezTo>
                  <a:pt x="8959976" y="7294336"/>
                  <a:pt x="9093993" y="7543224"/>
                  <a:pt x="9132284" y="7868694"/>
                </a:cubicBezTo>
                <a:cubicBezTo>
                  <a:pt x="9151429" y="8021855"/>
                  <a:pt x="9151429" y="8175017"/>
                  <a:pt x="9132284" y="8328179"/>
                </a:cubicBezTo>
                <a:cubicBezTo>
                  <a:pt x="9074848" y="8845101"/>
                  <a:pt x="9074848" y="9362023"/>
                  <a:pt x="9113138" y="9898090"/>
                </a:cubicBezTo>
                <a:cubicBezTo>
                  <a:pt x="9132284" y="10070397"/>
                  <a:pt x="9132284" y="10242704"/>
                  <a:pt x="9132284" y="10415012"/>
                </a:cubicBezTo>
                <a:cubicBezTo>
                  <a:pt x="9093993" y="10415012"/>
                  <a:pt x="9055702" y="10415012"/>
                  <a:pt x="9017412" y="10415012"/>
                </a:cubicBezTo>
                <a:cubicBezTo>
                  <a:pt x="8998267" y="10223559"/>
                  <a:pt x="8998267" y="10032107"/>
                  <a:pt x="8979122" y="9840654"/>
                </a:cubicBezTo>
                <a:cubicBezTo>
                  <a:pt x="8959976" y="9476894"/>
                  <a:pt x="8940831" y="9113135"/>
                  <a:pt x="8959976" y="8768520"/>
                </a:cubicBezTo>
                <a:cubicBezTo>
                  <a:pt x="8979122" y="8596213"/>
                  <a:pt x="8979122" y="8423905"/>
                  <a:pt x="8979122" y="8251599"/>
                </a:cubicBezTo>
                <a:cubicBezTo>
                  <a:pt x="8979122" y="7811257"/>
                  <a:pt x="8845105" y="7447498"/>
                  <a:pt x="8557926" y="7179464"/>
                </a:cubicBezTo>
                <a:cubicBezTo>
                  <a:pt x="8443055" y="7064593"/>
                  <a:pt x="8309039" y="6968867"/>
                  <a:pt x="8175021" y="6892285"/>
                </a:cubicBezTo>
                <a:cubicBezTo>
                  <a:pt x="7926133" y="6719978"/>
                  <a:pt x="7696394" y="6566816"/>
                  <a:pt x="7466651" y="6356218"/>
                </a:cubicBezTo>
                <a:cubicBezTo>
                  <a:pt x="7217763" y="6145621"/>
                  <a:pt x="6968875" y="5935023"/>
                  <a:pt x="6739130" y="5686135"/>
                </a:cubicBezTo>
                <a:cubicBezTo>
                  <a:pt x="6451952" y="5398956"/>
                  <a:pt x="6203064" y="5073492"/>
                  <a:pt x="5992465" y="4709733"/>
                </a:cubicBezTo>
                <a:cubicBezTo>
                  <a:pt x="5915884" y="4556572"/>
                  <a:pt x="5839304" y="4384264"/>
                  <a:pt x="5801013" y="4211955"/>
                </a:cubicBezTo>
                <a:cubicBezTo>
                  <a:pt x="5762724" y="3982212"/>
                  <a:pt x="5801013" y="3771614"/>
                  <a:pt x="5915884" y="3599307"/>
                </a:cubicBezTo>
                <a:cubicBezTo>
                  <a:pt x="5954175" y="3541870"/>
                  <a:pt x="5992465" y="3503581"/>
                  <a:pt x="6030756" y="3465290"/>
                </a:cubicBezTo>
                <a:cubicBezTo>
                  <a:pt x="6145627" y="3331274"/>
                  <a:pt x="6298790" y="3235547"/>
                  <a:pt x="6432806" y="3120676"/>
                </a:cubicBezTo>
                <a:cubicBezTo>
                  <a:pt x="6605114" y="3005804"/>
                  <a:pt x="6777422" y="2890933"/>
                  <a:pt x="6949729" y="2776061"/>
                </a:cubicBezTo>
                <a:cubicBezTo>
                  <a:pt x="7198617" y="2603754"/>
                  <a:pt x="7409214" y="2374011"/>
                  <a:pt x="7562375" y="2067687"/>
                </a:cubicBezTo>
                <a:cubicBezTo>
                  <a:pt x="7753827" y="1703927"/>
                  <a:pt x="7983570" y="1378458"/>
                  <a:pt x="8213312" y="1052988"/>
                </a:cubicBezTo>
                <a:cubicBezTo>
                  <a:pt x="8423909" y="765811"/>
                  <a:pt x="8615363" y="440341"/>
                  <a:pt x="8787669" y="114872"/>
                </a:cubicBezTo>
                <a:cubicBezTo>
                  <a:pt x="8825959" y="76582"/>
                  <a:pt x="8845105" y="57436"/>
                  <a:pt x="8845105" y="38291"/>
                </a:cubicBezTo>
                <a:close/>
                <a:moveTo>
                  <a:pt x="9534334" y="38290"/>
                </a:moveTo>
                <a:cubicBezTo>
                  <a:pt x="9630061" y="38290"/>
                  <a:pt x="9706642" y="38290"/>
                  <a:pt x="9802368" y="38290"/>
                </a:cubicBezTo>
                <a:cubicBezTo>
                  <a:pt x="9802368" y="57435"/>
                  <a:pt x="9802368" y="76581"/>
                  <a:pt x="9783223" y="95726"/>
                </a:cubicBezTo>
                <a:cubicBezTo>
                  <a:pt x="9649206" y="516921"/>
                  <a:pt x="9496044" y="938117"/>
                  <a:pt x="9342882" y="1340167"/>
                </a:cubicBezTo>
                <a:cubicBezTo>
                  <a:pt x="9266301" y="1531620"/>
                  <a:pt x="9189720" y="1703927"/>
                  <a:pt x="9093994" y="1876234"/>
                </a:cubicBezTo>
                <a:cubicBezTo>
                  <a:pt x="8883396" y="2201704"/>
                  <a:pt x="8634509" y="2488881"/>
                  <a:pt x="8366474" y="2737770"/>
                </a:cubicBezTo>
                <a:cubicBezTo>
                  <a:pt x="8060151" y="3005803"/>
                  <a:pt x="7772971" y="3235546"/>
                  <a:pt x="7447505" y="3465289"/>
                </a:cubicBezTo>
                <a:cubicBezTo>
                  <a:pt x="7313490" y="3561015"/>
                  <a:pt x="7160328" y="3656742"/>
                  <a:pt x="7045456" y="3809904"/>
                </a:cubicBezTo>
                <a:cubicBezTo>
                  <a:pt x="6911439" y="3963067"/>
                  <a:pt x="6873148" y="4154519"/>
                  <a:pt x="6930585" y="4365118"/>
                </a:cubicBezTo>
                <a:cubicBezTo>
                  <a:pt x="6968875" y="4479990"/>
                  <a:pt x="7007165" y="4594860"/>
                  <a:pt x="7045456" y="4709733"/>
                </a:cubicBezTo>
                <a:cubicBezTo>
                  <a:pt x="7179471" y="4977767"/>
                  <a:pt x="7351779" y="5226651"/>
                  <a:pt x="7543233" y="5437246"/>
                </a:cubicBezTo>
                <a:cubicBezTo>
                  <a:pt x="7964424" y="5858442"/>
                  <a:pt x="8366474" y="6279637"/>
                  <a:pt x="8825960" y="6624252"/>
                </a:cubicBezTo>
                <a:cubicBezTo>
                  <a:pt x="8979123" y="6739123"/>
                  <a:pt x="9132285" y="6892285"/>
                  <a:pt x="9247156" y="7064593"/>
                </a:cubicBezTo>
                <a:cubicBezTo>
                  <a:pt x="9381173" y="7256045"/>
                  <a:pt x="9457754" y="7466643"/>
                  <a:pt x="9457754" y="7715531"/>
                </a:cubicBezTo>
                <a:cubicBezTo>
                  <a:pt x="9457754" y="7887839"/>
                  <a:pt x="9438608" y="8060146"/>
                  <a:pt x="9419463" y="8232453"/>
                </a:cubicBezTo>
                <a:cubicBezTo>
                  <a:pt x="9342882" y="8672793"/>
                  <a:pt x="9342882" y="9132280"/>
                  <a:pt x="9362028" y="9591766"/>
                </a:cubicBezTo>
                <a:cubicBezTo>
                  <a:pt x="9323737" y="9859799"/>
                  <a:pt x="9342882" y="10127833"/>
                  <a:pt x="9362028" y="10415012"/>
                </a:cubicBezTo>
                <a:cubicBezTo>
                  <a:pt x="9323737" y="10415012"/>
                  <a:pt x="9285446" y="10415012"/>
                  <a:pt x="9247156" y="10415012"/>
                </a:cubicBezTo>
                <a:cubicBezTo>
                  <a:pt x="9228011" y="10146978"/>
                  <a:pt x="9208865" y="9859799"/>
                  <a:pt x="9208865" y="9591766"/>
                </a:cubicBezTo>
                <a:cubicBezTo>
                  <a:pt x="9189720" y="9285441"/>
                  <a:pt x="9189720" y="8998263"/>
                  <a:pt x="9208865" y="8691939"/>
                </a:cubicBezTo>
                <a:cubicBezTo>
                  <a:pt x="9228011" y="8481341"/>
                  <a:pt x="9247156" y="8251599"/>
                  <a:pt x="9266301" y="8041000"/>
                </a:cubicBezTo>
                <a:cubicBezTo>
                  <a:pt x="9304591" y="7658095"/>
                  <a:pt x="9189720" y="7332626"/>
                  <a:pt x="8959977" y="7064593"/>
                </a:cubicBezTo>
                <a:cubicBezTo>
                  <a:pt x="8825960" y="6911431"/>
                  <a:pt x="8672798" y="6777414"/>
                  <a:pt x="8519636" y="6662542"/>
                </a:cubicBezTo>
                <a:cubicBezTo>
                  <a:pt x="8309039" y="6509380"/>
                  <a:pt x="8098442" y="6337073"/>
                  <a:pt x="7906989" y="6164766"/>
                </a:cubicBezTo>
                <a:cubicBezTo>
                  <a:pt x="7677248" y="5954168"/>
                  <a:pt x="7447505" y="5743570"/>
                  <a:pt x="7217763" y="5513827"/>
                </a:cubicBezTo>
                <a:cubicBezTo>
                  <a:pt x="6968875" y="5264939"/>
                  <a:pt x="6777423" y="4977767"/>
                  <a:pt x="6624260" y="4652296"/>
                </a:cubicBezTo>
                <a:cubicBezTo>
                  <a:pt x="6566824" y="4518280"/>
                  <a:pt x="6509389" y="4384263"/>
                  <a:pt x="6490243" y="4211955"/>
                </a:cubicBezTo>
                <a:cubicBezTo>
                  <a:pt x="6471097" y="4058793"/>
                  <a:pt x="6509389" y="3924776"/>
                  <a:pt x="6585970" y="3790760"/>
                </a:cubicBezTo>
                <a:cubicBezTo>
                  <a:pt x="6643406" y="3695033"/>
                  <a:pt x="6719986" y="3618451"/>
                  <a:pt x="6815714" y="3541870"/>
                </a:cubicBezTo>
                <a:cubicBezTo>
                  <a:pt x="6930585" y="3465289"/>
                  <a:pt x="7045456" y="3369563"/>
                  <a:pt x="7179471" y="3292982"/>
                </a:cubicBezTo>
                <a:cubicBezTo>
                  <a:pt x="7619811" y="3024948"/>
                  <a:pt x="8041005" y="2680334"/>
                  <a:pt x="8385620" y="2239994"/>
                </a:cubicBezTo>
                <a:cubicBezTo>
                  <a:pt x="8577072" y="1971960"/>
                  <a:pt x="8787670" y="1723072"/>
                  <a:pt x="8940832" y="1416748"/>
                </a:cubicBezTo>
                <a:cubicBezTo>
                  <a:pt x="9170575" y="976407"/>
                  <a:pt x="9362028" y="516921"/>
                  <a:pt x="9534334" y="38290"/>
                </a:cubicBezTo>
                <a:close/>
                <a:moveTo>
                  <a:pt x="12827317" y="38290"/>
                </a:moveTo>
                <a:cubicBezTo>
                  <a:pt x="12903898" y="38290"/>
                  <a:pt x="12999625" y="38290"/>
                  <a:pt x="13076206" y="38290"/>
                </a:cubicBezTo>
                <a:cubicBezTo>
                  <a:pt x="13037915" y="344613"/>
                  <a:pt x="13018770" y="670083"/>
                  <a:pt x="12980480" y="976407"/>
                </a:cubicBezTo>
                <a:cubicBezTo>
                  <a:pt x="12942188" y="1340166"/>
                  <a:pt x="12903898" y="1684781"/>
                  <a:pt x="12865607" y="2048541"/>
                </a:cubicBezTo>
                <a:cubicBezTo>
                  <a:pt x="12808172" y="2431446"/>
                  <a:pt x="12693301" y="2795205"/>
                  <a:pt x="12597575" y="3178110"/>
                </a:cubicBezTo>
                <a:cubicBezTo>
                  <a:pt x="12559283" y="3350418"/>
                  <a:pt x="12520993" y="3503580"/>
                  <a:pt x="12482702" y="3675887"/>
                </a:cubicBezTo>
                <a:cubicBezTo>
                  <a:pt x="12463557" y="3848194"/>
                  <a:pt x="12501848" y="4001357"/>
                  <a:pt x="12578428" y="4135374"/>
                </a:cubicBezTo>
                <a:cubicBezTo>
                  <a:pt x="12616720" y="4192810"/>
                  <a:pt x="12655010" y="4269390"/>
                  <a:pt x="12712446" y="4326827"/>
                </a:cubicBezTo>
                <a:cubicBezTo>
                  <a:pt x="12846462" y="4518280"/>
                  <a:pt x="12942188" y="4728877"/>
                  <a:pt x="12980480" y="4958621"/>
                </a:cubicBezTo>
                <a:cubicBezTo>
                  <a:pt x="12999625" y="5073492"/>
                  <a:pt x="13018770" y="5207508"/>
                  <a:pt x="13037915" y="5322375"/>
                </a:cubicBezTo>
                <a:cubicBezTo>
                  <a:pt x="13076206" y="5628699"/>
                  <a:pt x="13076206" y="5954168"/>
                  <a:pt x="13057059" y="6260492"/>
                </a:cubicBezTo>
                <a:cubicBezTo>
                  <a:pt x="13037915" y="6719978"/>
                  <a:pt x="12923043" y="7141173"/>
                  <a:pt x="12731591" y="7524078"/>
                </a:cubicBezTo>
                <a:cubicBezTo>
                  <a:pt x="12463557" y="8060146"/>
                  <a:pt x="12195524" y="8596213"/>
                  <a:pt x="11908345" y="9113135"/>
                </a:cubicBezTo>
                <a:cubicBezTo>
                  <a:pt x="11774328" y="9381168"/>
                  <a:pt x="11659457" y="9687492"/>
                  <a:pt x="11602021" y="10012961"/>
                </a:cubicBezTo>
                <a:cubicBezTo>
                  <a:pt x="11602021" y="10146978"/>
                  <a:pt x="11602021" y="10280995"/>
                  <a:pt x="11582876" y="10415012"/>
                </a:cubicBezTo>
                <a:cubicBezTo>
                  <a:pt x="11487150" y="10415012"/>
                  <a:pt x="11391423" y="10415012"/>
                  <a:pt x="11295697" y="10415012"/>
                </a:cubicBezTo>
                <a:cubicBezTo>
                  <a:pt x="11295697" y="10185268"/>
                  <a:pt x="11314842" y="9974671"/>
                  <a:pt x="11353133" y="9744928"/>
                </a:cubicBezTo>
                <a:cubicBezTo>
                  <a:pt x="11410568" y="9438603"/>
                  <a:pt x="11544585" y="9151425"/>
                  <a:pt x="11697747" y="8902536"/>
                </a:cubicBezTo>
                <a:cubicBezTo>
                  <a:pt x="11965781" y="8423905"/>
                  <a:pt x="12233815" y="7926129"/>
                  <a:pt x="12482702" y="7447498"/>
                </a:cubicBezTo>
                <a:cubicBezTo>
                  <a:pt x="12655010" y="7122028"/>
                  <a:pt x="12769881" y="6758268"/>
                  <a:pt x="12808172" y="6375363"/>
                </a:cubicBezTo>
                <a:cubicBezTo>
                  <a:pt x="12827317" y="6088185"/>
                  <a:pt x="12808172" y="5820151"/>
                  <a:pt x="12789027" y="5532973"/>
                </a:cubicBezTo>
                <a:cubicBezTo>
                  <a:pt x="12769881" y="5092638"/>
                  <a:pt x="12616720" y="4728877"/>
                  <a:pt x="12348686" y="4422553"/>
                </a:cubicBezTo>
                <a:cubicBezTo>
                  <a:pt x="12310396" y="4384263"/>
                  <a:pt x="12272104" y="4326827"/>
                  <a:pt x="12252960" y="4288536"/>
                </a:cubicBezTo>
                <a:cubicBezTo>
                  <a:pt x="12195524" y="4192810"/>
                  <a:pt x="12157233" y="4077938"/>
                  <a:pt x="12157233" y="3963067"/>
                </a:cubicBezTo>
                <a:cubicBezTo>
                  <a:pt x="12157233" y="3867339"/>
                  <a:pt x="12176378" y="3790759"/>
                  <a:pt x="12195524" y="3695032"/>
                </a:cubicBezTo>
                <a:cubicBezTo>
                  <a:pt x="12252960" y="3503580"/>
                  <a:pt x="12310396" y="3312127"/>
                  <a:pt x="12367831" y="3120675"/>
                </a:cubicBezTo>
                <a:cubicBezTo>
                  <a:pt x="12463557" y="2776060"/>
                  <a:pt x="12559283" y="2450591"/>
                  <a:pt x="12616720" y="2086831"/>
                </a:cubicBezTo>
                <a:cubicBezTo>
                  <a:pt x="12674154" y="1665635"/>
                  <a:pt x="12712446" y="1244441"/>
                  <a:pt x="12750736" y="823245"/>
                </a:cubicBezTo>
                <a:cubicBezTo>
                  <a:pt x="12769881" y="555211"/>
                  <a:pt x="12808172" y="306324"/>
                  <a:pt x="12827317" y="38290"/>
                </a:cubicBezTo>
                <a:close/>
                <a:moveTo>
                  <a:pt x="9974675" y="38290"/>
                </a:moveTo>
                <a:cubicBezTo>
                  <a:pt x="10051256" y="38290"/>
                  <a:pt x="10146982" y="38290"/>
                  <a:pt x="10223564" y="38290"/>
                </a:cubicBezTo>
                <a:cubicBezTo>
                  <a:pt x="10223564" y="57435"/>
                  <a:pt x="10223564" y="76581"/>
                  <a:pt x="10223564" y="95726"/>
                </a:cubicBezTo>
                <a:cubicBezTo>
                  <a:pt x="10166127" y="306324"/>
                  <a:pt x="10127837" y="516921"/>
                  <a:pt x="10070401" y="708374"/>
                </a:cubicBezTo>
                <a:cubicBezTo>
                  <a:pt x="9955530" y="1110424"/>
                  <a:pt x="9859804" y="1512474"/>
                  <a:pt x="9725787" y="1914525"/>
                </a:cubicBezTo>
                <a:cubicBezTo>
                  <a:pt x="9630060" y="2201703"/>
                  <a:pt x="9476899" y="2450591"/>
                  <a:pt x="9266301" y="2622898"/>
                </a:cubicBezTo>
                <a:cubicBezTo>
                  <a:pt x="9132284" y="2737770"/>
                  <a:pt x="9017412" y="2833497"/>
                  <a:pt x="8883396" y="2929222"/>
                </a:cubicBezTo>
                <a:cubicBezTo>
                  <a:pt x="8615363" y="3139820"/>
                  <a:pt x="8347328" y="3331273"/>
                  <a:pt x="8098440" y="3561015"/>
                </a:cubicBezTo>
                <a:cubicBezTo>
                  <a:pt x="7983570" y="3656742"/>
                  <a:pt x="7868697" y="3771613"/>
                  <a:pt x="7772971" y="3924776"/>
                </a:cubicBezTo>
                <a:cubicBezTo>
                  <a:pt x="7638958" y="4135374"/>
                  <a:pt x="7619811" y="4345972"/>
                  <a:pt x="7715535" y="4575716"/>
                </a:cubicBezTo>
                <a:cubicBezTo>
                  <a:pt x="7734681" y="4614006"/>
                  <a:pt x="7734681" y="4633152"/>
                  <a:pt x="7753827" y="4652296"/>
                </a:cubicBezTo>
                <a:cubicBezTo>
                  <a:pt x="7830408" y="4767169"/>
                  <a:pt x="7887843" y="4901185"/>
                  <a:pt x="7983570" y="5016058"/>
                </a:cubicBezTo>
                <a:cubicBezTo>
                  <a:pt x="8366474" y="5532973"/>
                  <a:pt x="8768524" y="6030749"/>
                  <a:pt x="9228010" y="6451945"/>
                </a:cubicBezTo>
                <a:cubicBezTo>
                  <a:pt x="9342882" y="6566816"/>
                  <a:pt x="9457754" y="6681688"/>
                  <a:pt x="9553480" y="6815705"/>
                </a:cubicBezTo>
                <a:cubicBezTo>
                  <a:pt x="9725787" y="7064593"/>
                  <a:pt x="9783222" y="7332626"/>
                  <a:pt x="9764077" y="7638950"/>
                </a:cubicBezTo>
                <a:cubicBezTo>
                  <a:pt x="9764077" y="7734677"/>
                  <a:pt x="9744932" y="7811257"/>
                  <a:pt x="9725787" y="7906983"/>
                </a:cubicBezTo>
                <a:cubicBezTo>
                  <a:pt x="9610915" y="8500486"/>
                  <a:pt x="9572625" y="9113135"/>
                  <a:pt x="9591770" y="9725782"/>
                </a:cubicBezTo>
                <a:cubicBezTo>
                  <a:pt x="9591770" y="9955525"/>
                  <a:pt x="9610915" y="10166124"/>
                  <a:pt x="9610915" y="10395866"/>
                </a:cubicBezTo>
                <a:cubicBezTo>
                  <a:pt x="9572625" y="10395866"/>
                  <a:pt x="9534334" y="10395866"/>
                  <a:pt x="9496043" y="10395866"/>
                </a:cubicBezTo>
                <a:cubicBezTo>
                  <a:pt x="9476899" y="9917235"/>
                  <a:pt x="9457754" y="9438603"/>
                  <a:pt x="9457754" y="8959972"/>
                </a:cubicBezTo>
                <a:cubicBezTo>
                  <a:pt x="9457754" y="8749375"/>
                  <a:pt x="9476899" y="8538777"/>
                  <a:pt x="9515189" y="8328179"/>
                </a:cubicBezTo>
                <a:cubicBezTo>
                  <a:pt x="9534334" y="8175017"/>
                  <a:pt x="9553480" y="8021855"/>
                  <a:pt x="9572625" y="7868694"/>
                </a:cubicBezTo>
                <a:cubicBezTo>
                  <a:pt x="9630060" y="7466643"/>
                  <a:pt x="9534334" y="7122028"/>
                  <a:pt x="9285446" y="6834850"/>
                </a:cubicBezTo>
                <a:cubicBezTo>
                  <a:pt x="9247155" y="6777414"/>
                  <a:pt x="9208865" y="6739123"/>
                  <a:pt x="9151429" y="6700833"/>
                </a:cubicBezTo>
                <a:cubicBezTo>
                  <a:pt x="9055703" y="6605106"/>
                  <a:pt x="8959977" y="6528526"/>
                  <a:pt x="8864250" y="6451945"/>
                </a:cubicBezTo>
                <a:cubicBezTo>
                  <a:pt x="8519636" y="6145621"/>
                  <a:pt x="8194167" y="5801006"/>
                  <a:pt x="7887843" y="5456391"/>
                </a:cubicBezTo>
                <a:cubicBezTo>
                  <a:pt x="7715535" y="5284084"/>
                  <a:pt x="7581522" y="5092638"/>
                  <a:pt x="7447505" y="4882040"/>
                </a:cubicBezTo>
                <a:cubicBezTo>
                  <a:pt x="7370925" y="4748023"/>
                  <a:pt x="7294343" y="4594860"/>
                  <a:pt x="7256054" y="4441698"/>
                </a:cubicBezTo>
                <a:cubicBezTo>
                  <a:pt x="7217763" y="4250246"/>
                  <a:pt x="7236908" y="4077938"/>
                  <a:pt x="7351779" y="3924776"/>
                </a:cubicBezTo>
                <a:cubicBezTo>
                  <a:pt x="7409214" y="3848195"/>
                  <a:pt x="7485796" y="3752468"/>
                  <a:pt x="7562375" y="3695032"/>
                </a:cubicBezTo>
                <a:cubicBezTo>
                  <a:pt x="7811262" y="3484434"/>
                  <a:pt x="8060151" y="3273837"/>
                  <a:pt x="8309039" y="3082384"/>
                </a:cubicBezTo>
                <a:cubicBezTo>
                  <a:pt x="8538782" y="2910077"/>
                  <a:pt x="8768524" y="2718624"/>
                  <a:pt x="8979122" y="2508027"/>
                </a:cubicBezTo>
                <a:cubicBezTo>
                  <a:pt x="9189720" y="2239993"/>
                  <a:pt x="9381172" y="1952814"/>
                  <a:pt x="9496043" y="1589056"/>
                </a:cubicBezTo>
                <a:cubicBezTo>
                  <a:pt x="9668351" y="1091279"/>
                  <a:pt x="9821513" y="593502"/>
                  <a:pt x="9974675" y="76581"/>
                </a:cubicBezTo>
                <a:cubicBezTo>
                  <a:pt x="9974675" y="76581"/>
                  <a:pt x="9974675" y="57435"/>
                  <a:pt x="9974675" y="38290"/>
                </a:cubicBezTo>
                <a:close/>
                <a:moveTo>
                  <a:pt x="10453306" y="38290"/>
                </a:moveTo>
                <a:cubicBezTo>
                  <a:pt x="10529888" y="38290"/>
                  <a:pt x="10625614" y="38290"/>
                  <a:pt x="10702195" y="38290"/>
                </a:cubicBezTo>
                <a:cubicBezTo>
                  <a:pt x="10702195" y="57435"/>
                  <a:pt x="10702195" y="76581"/>
                  <a:pt x="10702195" y="95726"/>
                </a:cubicBezTo>
                <a:cubicBezTo>
                  <a:pt x="10606469" y="516921"/>
                  <a:pt x="10529888" y="957262"/>
                  <a:pt x="10434161" y="1378457"/>
                </a:cubicBezTo>
                <a:cubicBezTo>
                  <a:pt x="10376726" y="1684781"/>
                  <a:pt x="10300144" y="2010250"/>
                  <a:pt x="10204418" y="2316574"/>
                </a:cubicBezTo>
                <a:cubicBezTo>
                  <a:pt x="10108692" y="2622898"/>
                  <a:pt x="9955530" y="2852641"/>
                  <a:pt x="9706642" y="3005803"/>
                </a:cubicBezTo>
                <a:cubicBezTo>
                  <a:pt x="9572625" y="3082384"/>
                  <a:pt x="9438608" y="3158965"/>
                  <a:pt x="9323737" y="3235546"/>
                </a:cubicBezTo>
                <a:cubicBezTo>
                  <a:pt x="9151429" y="3331273"/>
                  <a:pt x="8979123" y="3426999"/>
                  <a:pt x="8825960" y="3561015"/>
                </a:cubicBezTo>
                <a:cubicBezTo>
                  <a:pt x="8691944" y="3656742"/>
                  <a:pt x="8577072" y="3771613"/>
                  <a:pt x="8481347" y="3924776"/>
                </a:cubicBezTo>
                <a:cubicBezTo>
                  <a:pt x="8366474" y="4097084"/>
                  <a:pt x="8347329" y="4288536"/>
                  <a:pt x="8443055" y="4499135"/>
                </a:cubicBezTo>
                <a:cubicBezTo>
                  <a:pt x="8481347" y="4594860"/>
                  <a:pt x="8538782" y="4690587"/>
                  <a:pt x="8577072" y="4786314"/>
                </a:cubicBezTo>
                <a:cubicBezTo>
                  <a:pt x="8672798" y="4920330"/>
                  <a:pt x="8768524" y="5054347"/>
                  <a:pt x="8845106" y="5207508"/>
                </a:cubicBezTo>
                <a:cubicBezTo>
                  <a:pt x="9113139" y="5628699"/>
                  <a:pt x="9400317" y="6011604"/>
                  <a:pt x="9706642" y="6375363"/>
                </a:cubicBezTo>
                <a:cubicBezTo>
                  <a:pt x="9764078" y="6451945"/>
                  <a:pt x="9821513" y="6528526"/>
                  <a:pt x="9878949" y="6605106"/>
                </a:cubicBezTo>
                <a:cubicBezTo>
                  <a:pt x="10051256" y="6873140"/>
                  <a:pt x="10127838" y="7160319"/>
                  <a:pt x="10070401" y="7485789"/>
                </a:cubicBezTo>
                <a:cubicBezTo>
                  <a:pt x="10051256" y="7677241"/>
                  <a:pt x="10012966" y="7868694"/>
                  <a:pt x="9974675" y="8060146"/>
                </a:cubicBezTo>
                <a:cubicBezTo>
                  <a:pt x="9898094" y="8481341"/>
                  <a:pt x="9821513" y="8902536"/>
                  <a:pt x="9802368" y="9342877"/>
                </a:cubicBezTo>
                <a:cubicBezTo>
                  <a:pt x="9783222" y="9706637"/>
                  <a:pt x="9802368" y="10051252"/>
                  <a:pt x="9802368" y="10415012"/>
                </a:cubicBezTo>
                <a:cubicBezTo>
                  <a:pt x="9764078" y="10415012"/>
                  <a:pt x="9725787" y="10415012"/>
                  <a:pt x="9687496" y="10415012"/>
                </a:cubicBezTo>
                <a:cubicBezTo>
                  <a:pt x="9687496" y="10242704"/>
                  <a:pt x="9687496" y="10089542"/>
                  <a:pt x="9668351" y="9917235"/>
                </a:cubicBezTo>
                <a:cubicBezTo>
                  <a:pt x="9649206" y="9381168"/>
                  <a:pt x="9687496" y="8845101"/>
                  <a:pt x="9764078" y="8309034"/>
                </a:cubicBezTo>
                <a:cubicBezTo>
                  <a:pt x="9802368" y="8079291"/>
                  <a:pt x="9840659" y="7849548"/>
                  <a:pt x="9878949" y="7619805"/>
                </a:cubicBezTo>
                <a:cubicBezTo>
                  <a:pt x="9936385" y="7236900"/>
                  <a:pt x="9859804" y="6911431"/>
                  <a:pt x="9630061" y="6643397"/>
                </a:cubicBezTo>
                <a:cubicBezTo>
                  <a:pt x="9553480" y="6547671"/>
                  <a:pt x="9476899" y="6471090"/>
                  <a:pt x="9400317" y="6394509"/>
                </a:cubicBezTo>
                <a:cubicBezTo>
                  <a:pt x="8921686" y="5935023"/>
                  <a:pt x="8538782" y="5360665"/>
                  <a:pt x="8155877" y="4786314"/>
                </a:cubicBezTo>
                <a:cubicBezTo>
                  <a:pt x="8098442" y="4690587"/>
                  <a:pt x="8060151" y="4594860"/>
                  <a:pt x="8021861" y="4479990"/>
                </a:cubicBezTo>
                <a:cubicBezTo>
                  <a:pt x="7964424" y="4307681"/>
                  <a:pt x="7964424" y="4135374"/>
                  <a:pt x="8060151" y="3982211"/>
                </a:cubicBezTo>
                <a:cubicBezTo>
                  <a:pt x="8117586" y="3886485"/>
                  <a:pt x="8175023" y="3809904"/>
                  <a:pt x="8232458" y="3733323"/>
                </a:cubicBezTo>
                <a:cubicBezTo>
                  <a:pt x="8385620" y="3561015"/>
                  <a:pt x="8538782" y="3426999"/>
                  <a:pt x="8711089" y="3312126"/>
                </a:cubicBezTo>
                <a:cubicBezTo>
                  <a:pt x="8940832" y="3158965"/>
                  <a:pt x="9170575" y="3005803"/>
                  <a:pt x="9400317" y="2852641"/>
                </a:cubicBezTo>
                <a:cubicBezTo>
                  <a:pt x="9668351" y="2680334"/>
                  <a:pt x="9840659" y="2431446"/>
                  <a:pt x="9936385" y="2086831"/>
                </a:cubicBezTo>
                <a:cubicBezTo>
                  <a:pt x="10012966" y="1837943"/>
                  <a:pt x="10089547" y="1589055"/>
                  <a:pt x="10146983" y="1321021"/>
                </a:cubicBezTo>
                <a:cubicBezTo>
                  <a:pt x="10242709" y="899826"/>
                  <a:pt x="10357580" y="478630"/>
                  <a:pt x="10453306" y="38290"/>
                </a:cubicBezTo>
                <a:close/>
                <a:moveTo>
                  <a:pt x="5150076" y="38290"/>
                </a:moveTo>
                <a:cubicBezTo>
                  <a:pt x="5303240" y="38290"/>
                  <a:pt x="5456402" y="38290"/>
                  <a:pt x="5609562" y="38290"/>
                </a:cubicBezTo>
                <a:cubicBezTo>
                  <a:pt x="5609562" y="76581"/>
                  <a:pt x="5590418" y="134016"/>
                  <a:pt x="5590418" y="172307"/>
                </a:cubicBezTo>
                <a:cubicBezTo>
                  <a:pt x="5590418" y="344613"/>
                  <a:pt x="5590418" y="497775"/>
                  <a:pt x="5571272" y="670083"/>
                </a:cubicBezTo>
                <a:cubicBezTo>
                  <a:pt x="5552128" y="995552"/>
                  <a:pt x="5532983" y="1340166"/>
                  <a:pt x="5494692" y="1684781"/>
                </a:cubicBezTo>
                <a:cubicBezTo>
                  <a:pt x="5475546" y="2067686"/>
                  <a:pt x="5360674" y="2393155"/>
                  <a:pt x="5169222" y="2699479"/>
                </a:cubicBezTo>
                <a:cubicBezTo>
                  <a:pt x="5073496" y="2852641"/>
                  <a:pt x="4977769" y="3005803"/>
                  <a:pt x="4882044" y="3158965"/>
                </a:cubicBezTo>
                <a:cubicBezTo>
                  <a:pt x="4786317" y="3312126"/>
                  <a:pt x="4690591" y="3465289"/>
                  <a:pt x="4633156" y="3656741"/>
                </a:cubicBezTo>
                <a:cubicBezTo>
                  <a:pt x="4518284" y="3982211"/>
                  <a:pt x="4499138" y="4288536"/>
                  <a:pt x="4594864" y="4614006"/>
                </a:cubicBezTo>
                <a:cubicBezTo>
                  <a:pt x="4652301" y="4824604"/>
                  <a:pt x="4748027" y="4996911"/>
                  <a:pt x="4862898" y="5188365"/>
                </a:cubicBezTo>
                <a:cubicBezTo>
                  <a:pt x="4996915" y="5379810"/>
                  <a:pt x="5130932" y="5571263"/>
                  <a:pt x="5303240" y="5743570"/>
                </a:cubicBezTo>
                <a:cubicBezTo>
                  <a:pt x="5666999" y="6126475"/>
                  <a:pt x="5992465" y="6509380"/>
                  <a:pt x="6375370" y="6853995"/>
                </a:cubicBezTo>
                <a:cubicBezTo>
                  <a:pt x="6700840" y="7141173"/>
                  <a:pt x="7045455" y="7409207"/>
                  <a:pt x="7409214" y="7619805"/>
                </a:cubicBezTo>
                <a:cubicBezTo>
                  <a:pt x="7485796" y="7658095"/>
                  <a:pt x="7581522" y="7715531"/>
                  <a:pt x="7658102" y="7772967"/>
                </a:cubicBezTo>
                <a:cubicBezTo>
                  <a:pt x="8060150" y="8060146"/>
                  <a:pt x="8289893" y="8500486"/>
                  <a:pt x="8347328" y="9055698"/>
                </a:cubicBezTo>
                <a:cubicBezTo>
                  <a:pt x="8385620" y="9400313"/>
                  <a:pt x="8385620" y="9744928"/>
                  <a:pt x="8404764" y="10089542"/>
                </a:cubicBezTo>
                <a:cubicBezTo>
                  <a:pt x="8423909" y="10185268"/>
                  <a:pt x="8443055" y="10300140"/>
                  <a:pt x="8443055" y="10415012"/>
                </a:cubicBezTo>
                <a:cubicBezTo>
                  <a:pt x="8385620" y="10415012"/>
                  <a:pt x="8328183" y="10415012"/>
                  <a:pt x="8289893" y="10415012"/>
                </a:cubicBezTo>
                <a:cubicBezTo>
                  <a:pt x="8289893" y="10376721"/>
                  <a:pt x="8289893" y="10338430"/>
                  <a:pt x="8289893" y="10300140"/>
                </a:cubicBezTo>
                <a:cubicBezTo>
                  <a:pt x="8270748" y="9955525"/>
                  <a:pt x="8251602" y="9610911"/>
                  <a:pt x="8232458" y="9266297"/>
                </a:cubicBezTo>
                <a:cubicBezTo>
                  <a:pt x="8194166" y="8806810"/>
                  <a:pt x="8021859" y="8404760"/>
                  <a:pt x="7715535" y="8098436"/>
                </a:cubicBezTo>
                <a:cubicBezTo>
                  <a:pt x="7581522" y="7964420"/>
                  <a:pt x="7428360" y="7849548"/>
                  <a:pt x="7275197" y="7753822"/>
                </a:cubicBezTo>
                <a:cubicBezTo>
                  <a:pt x="6988020" y="7581515"/>
                  <a:pt x="6739132" y="7390062"/>
                  <a:pt x="6490243" y="7160319"/>
                </a:cubicBezTo>
                <a:cubicBezTo>
                  <a:pt x="6164774" y="6873140"/>
                  <a:pt x="5877595" y="6566816"/>
                  <a:pt x="5571272" y="6241347"/>
                </a:cubicBezTo>
                <a:cubicBezTo>
                  <a:pt x="5360674" y="6011604"/>
                  <a:pt x="5150076" y="5801006"/>
                  <a:pt x="4958624" y="5571263"/>
                </a:cubicBezTo>
                <a:cubicBezTo>
                  <a:pt x="4767172" y="5360665"/>
                  <a:pt x="4614010" y="5111783"/>
                  <a:pt x="4518284" y="4843750"/>
                </a:cubicBezTo>
                <a:cubicBezTo>
                  <a:pt x="4345977" y="4422553"/>
                  <a:pt x="4345977" y="4001357"/>
                  <a:pt x="4518284" y="3580161"/>
                </a:cubicBezTo>
                <a:cubicBezTo>
                  <a:pt x="4575720" y="3446143"/>
                  <a:pt x="4633156" y="3312126"/>
                  <a:pt x="4709737" y="3178110"/>
                </a:cubicBezTo>
                <a:cubicBezTo>
                  <a:pt x="4786317" y="3024948"/>
                  <a:pt x="4882044" y="2871786"/>
                  <a:pt x="4958624" y="2718624"/>
                </a:cubicBezTo>
                <a:cubicBezTo>
                  <a:pt x="5111787" y="2431446"/>
                  <a:pt x="5207513" y="2105976"/>
                  <a:pt x="5245803" y="1742216"/>
                </a:cubicBezTo>
                <a:cubicBezTo>
                  <a:pt x="5264948" y="1512473"/>
                  <a:pt x="5284094" y="1301876"/>
                  <a:pt x="5284094" y="1072134"/>
                </a:cubicBezTo>
                <a:cubicBezTo>
                  <a:pt x="5303240" y="823244"/>
                  <a:pt x="5284094" y="555211"/>
                  <a:pt x="5245803" y="306323"/>
                </a:cubicBezTo>
                <a:cubicBezTo>
                  <a:pt x="5169222" y="229742"/>
                  <a:pt x="5150076" y="134016"/>
                  <a:pt x="5150076" y="38290"/>
                </a:cubicBezTo>
                <a:close/>
                <a:moveTo>
                  <a:pt x="13593127" y="38289"/>
                </a:moveTo>
                <a:cubicBezTo>
                  <a:pt x="13631417" y="38289"/>
                  <a:pt x="13688853" y="38289"/>
                  <a:pt x="13727143" y="38289"/>
                </a:cubicBezTo>
                <a:cubicBezTo>
                  <a:pt x="13727143" y="191452"/>
                  <a:pt x="13727143" y="363758"/>
                  <a:pt x="13727143" y="516920"/>
                </a:cubicBezTo>
                <a:cubicBezTo>
                  <a:pt x="13727143" y="1263585"/>
                  <a:pt x="13688853" y="2029395"/>
                  <a:pt x="13573982" y="2776060"/>
                </a:cubicBezTo>
                <a:cubicBezTo>
                  <a:pt x="13535691" y="2967513"/>
                  <a:pt x="13516546" y="3158965"/>
                  <a:pt x="13535691" y="3350418"/>
                </a:cubicBezTo>
                <a:cubicBezTo>
                  <a:pt x="13535691" y="3541870"/>
                  <a:pt x="13593127" y="3733323"/>
                  <a:pt x="13650563" y="3905631"/>
                </a:cubicBezTo>
                <a:cubicBezTo>
                  <a:pt x="13746289" y="4231100"/>
                  <a:pt x="13822869" y="4575716"/>
                  <a:pt x="13822869" y="4920330"/>
                </a:cubicBezTo>
                <a:cubicBezTo>
                  <a:pt x="13822869" y="5207508"/>
                  <a:pt x="13822869" y="5494683"/>
                  <a:pt x="13822869" y="5762716"/>
                </a:cubicBezTo>
                <a:cubicBezTo>
                  <a:pt x="13803724" y="6183912"/>
                  <a:pt x="13765434" y="6624253"/>
                  <a:pt x="13707998" y="7045448"/>
                </a:cubicBezTo>
                <a:cubicBezTo>
                  <a:pt x="13631417" y="7524079"/>
                  <a:pt x="13516546" y="7983566"/>
                  <a:pt x="13382529" y="8423906"/>
                </a:cubicBezTo>
                <a:cubicBezTo>
                  <a:pt x="13267658" y="8825957"/>
                  <a:pt x="13171932" y="9228007"/>
                  <a:pt x="13057059" y="9630057"/>
                </a:cubicBezTo>
                <a:cubicBezTo>
                  <a:pt x="12961333" y="9878946"/>
                  <a:pt x="12942188" y="10146979"/>
                  <a:pt x="12942188" y="10415013"/>
                </a:cubicBezTo>
                <a:cubicBezTo>
                  <a:pt x="12827317" y="10415013"/>
                  <a:pt x="12693301" y="10415013"/>
                  <a:pt x="12578428" y="10415013"/>
                </a:cubicBezTo>
                <a:cubicBezTo>
                  <a:pt x="12578428" y="10357577"/>
                  <a:pt x="12578428" y="10280996"/>
                  <a:pt x="12597574" y="10223560"/>
                </a:cubicBezTo>
                <a:cubicBezTo>
                  <a:pt x="12635864" y="9878946"/>
                  <a:pt x="12712446" y="9534331"/>
                  <a:pt x="12827317" y="9208862"/>
                </a:cubicBezTo>
                <a:cubicBezTo>
                  <a:pt x="12961333" y="8825957"/>
                  <a:pt x="13095351" y="8443052"/>
                  <a:pt x="13229367" y="8060147"/>
                </a:cubicBezTo>
                <a:cubicBezTo>
                  <a:pt x="13363384" y="7658096"/>
                  <a:pt x="13478256" y="7256046"/>
                  <a:pt x="13554837" y="6834851"/>
                </a:cubicBezTo>
                <a:cubicBezTo>
                  <a:pt x="13650563" y="6260493"/>
                  <a:pt x="13650563" y="5686136"/>
                  <a:pt x="13650563" y="5111782"/>
                </a:cubicBezTo>
                <a:cubicBezTo>
                  <a:pt x="13650563" y="4767169"/>
                  <a:pt x="13593127" y="4422553"/>
                  <a:pt x="13478256" y="4097084"/>
                </a:cubicBezTo>
                <a:cubicBezTo>
                  <a:pt x="13439964" y="3982211"/>
                  <a:pt x="13401674" y="3867339"/>
                  <a:pt x="13363384" y="3733323"/>
                </a:cubicBezTo>
                <a:cubicBezTo>
                  <a:pt x="13305948" y="3561014"/>
                  <a:pt x="13286803" y="3369563"/>
                  <a:pt x="13305948" y="3197255"/>
                </a:cubicBezTo>
                <a:cubicBezTo>
                  <a:pt x="13325093" y="3101529"/>
                  <a:pt x="13344238" y="2986658"/>
                  <a:pt x="13344238" y="2890932"/>
                </a:cubicBezTo>
                <a:cubicBezTo>
                  <a:pt x="13401674" y="2584608"/>
                  <a:pt x="13459111" y="2278284"/>
                  <a:pt x="13497401" y="1971960"/>
                </a:cubicBezTo>
                <a:cubicBezTo>
                  <a:pt x="13554837" y="1474183"/>
                  <a:pt x="13573982" y="976406"/>
                  <a:pt x="13593127" y="497775"/>
                </a:cubicBezTo>
                <a:cubicBezTo>
                  <a:pt x="13593127" y="344613"/>
                  <a:pt x="13593127" y="191452"/>
                  <a:pt x="13593127" y="38289"/>
                </a:cubicBezTo>
                <a:close/>
                <a:moveTo>
                  <a:pt x="4537430" y="38289"/>
                </a:moveTo>
                <a:cubicBezTo>
                  <a:pt x="4633154" y="38289"/>
                  <a:pt x="4728882" y="38289"/>
                  <a:pt x="4824606" y="38289"/>
                </a:cubicBezTo>
                <a:cubicBezTo>
                  <a:pt x="4843752" y="134015"/>
                  <a:pt x="4862898" y="210596"/>
                  <a:pt x="4901188" y="306323"/>
                </a:cubicBezTo>
                <a:cubicBezTo>
                  <a:pt x="4977768" y="574356"/>
                  <a:pt x="5016059" y="861535"/>
                  <a:pt x="4996914" y="1148714"/>
                </a:cubicBezTo>
                <a:cubicBezTo>
                  <a:pt x="4977768" y="1321021"/>
                  <a:pt x="4977768" y="1493328"/>
                  <a:pt x="4958624" y="1665635"/>
                </a:cubicBezTo>
                <a:cubicBezTo>
                  <a:pt x="4939478" y="1895378"/>
                  <a:pt x="4901188" y="2125121"/>
                  <a:pt x="4843752" y="2354865"/>
                </a:cubicBezTo>
                <a:cubicBezTo>
                  <a:pt x="4767171" y="2603752"/>
                  <a:pt x="4652300" y="2833495"/>
                  <a:pt x="4556573" y="3044094"/>
                </a:cubicBezTo>
                <a:cubicBezTo>
                  <a:pt x="4479993" y="3216400"/>
                  <a:pt x="4384266" y="3388707"/>
                  <a:pt x="4307686" y="3561014"/>
                </a:cubicBezTo>
                <a:cubicBezTo>
                  <a:pt x="4211960" y="3771613"/>
                  <a:pt x="4173668" y="4001357"/>
                  <a:pt x="4173668" y="4231099"/>
                </a:cubicBezTo>
                <a:cubicBezTo>
                  <a:pt x="4173668" y="4575716"/>
                  <a:pt x="4269395" y="4862894"/>
                  <a:pt x="4403411" y="5150074"/>
                </a:cubicBezTo>
                <a:cubicBezTo>
                  <a:pt x="4537430" y="5418101"/>
                  <a:pt x="4709736" y="5647844"/>
                  <a:pt x="4901188" y="5858442"/>
                </a:cubicBezTo>
                <a:cubicBezTo>
                  <a:pt x="5264948" y="6241347"/>
                  <a:pt x="5628708" y="6643397"/>
                  <a:pt x="5992465" y="7007157"/>
                </a:cubicBezTo>
                <a:cubicBezTo>
                  <a:pt x="6279644" y="7313481"/>
                  <a:pt x="6585970" y="7581515"/>
                  <a:pt x="6911437" y="7811257"/>
                </a:cubicBezTo>
                <a:cubicBezTo>
                  <a:pt x="7064601" y="7926129"/>
                  <a:pt x="7217763" y="8021855"/>
                  <a:pt x="7351779" y="8136727"/>
                </a:cubicBezTo>
                <a:cubicBezTo>
                  <a:pt x="7734681" y="8443051"/>
                  <a:pt x="7983570" y="8883392"/>
                  <a:pt x="8041005" y="9457749"/>
                </a:cubicBezTo>
                <a:cubicBezTo>
                  <a:pt x="8079296" y="9725782"/>
                  <a:pt x="8079296" y="10012961"/>
                  <a:pt x="8098440" y="10280995"/>
                </a:cubicBezTo>
                <a:cubicBezTo>
                  <a:pt x="8098440" y="10319285"/>
                  <a:pt x="8098440" y="10376721"/>
                  <a:pt x="8098440" y="10415012"/>
                </a:cubicBezTo>
                <a:cubicBezTo>
                  <a:pt x="8002715" y="10415012"/>
                  <a:pt x="7906987" y="10415012"/>
                  <a:pt x="7811262" y="10415012"/>
                </a:cubicBezTo>
                <a:cubicBezTo>
                  <a:pt x="7811262" y="10146978"/>
                  <a:pt x="7811262" y="9878945"/>
                  <a:pt x="7772970" y="9630056"/>
                </a:cubicBezTo>
                <a:cubicBezTo>
                  <a:pt x="7734681" y="9323732"/>
                  <a:pt x="7638958" y="9074844"/>
                  <a:pt x="7485796" y="8825956"/>
                </a:cubicBezTo>
                <a:cubicBezTo>
                  <a:pt x="7351779" y="8615358"/>
                  <a:pt x="7198617" y="8443051"/>
                  <a:pt x="7026311" y="8289889"/>
                </a:cubicBezTo>
                <a:cubicBezTo>
                  <a:pt x="6719986" y="8041000"/>
                  <a:pt x="6413661" y="7772967"/>
                  <a:pt x="6126482" y="7485789"/>
                </a:cubicBezTo>
                <a:cubicBezTo>
                  <a:pt x="5647853" y="7007157"/>
                  <a:pt x="5188366" y="6490235"/>
                  <a:pt x="4728882" y="5973313"/>
                </a:cubicBezTo>
                <a:cubicBezTo>
                  <a:pt x="4518284" y="5743570"/>
                  <a:pt x="4345976" y="5475537"/>
                  <a:pt x="4192814" y="5188363"/>
                </a:cubicBezTo>
                <a:cubicBezTo>
                  <a:pt x="4039652" y="4901185"/>
                  <a:pt x="3963071" y="4575716"/>
                  <a:pt x="3963071" y="4231099"/>
                </a:cubicBezTo>
                <a:cubicBezTo>
                  <a:pt x="3963071" y="3982211"/>
                  <a:pt x="4020506" y="3752467"/>
                  <a:pt x="4097088" y="3522724"/>
                </a:cubicBezTo>
                <a:cubicBezTo>
                  <a:pt x="4173668" y="3331272"/>
                  <a:pt x="4250250" y="3139819"/>
                  <a:pt x="4345976" y="2948367"/>
                </a:cubicBezTo>
                <a:cubicBezTo>
                  <a:pt x="4441702" y="2718623"/>
                  <a:pt x="4537430" y="2488880"/>
                  <a:pt x="4594864" y="2239993"/>
                </a:cubicBezTo>
                <a:cubicBezTo>
                  <a:pt x="4671445" y="1876233"/>
                  <a:pt x="4728882" y="1493328"/>
                  <a:pt x="4748027" y="1110423"/>
                </a:cubicBezTo>
                <a:cubicBezTo>
                  <a:pt x="4767171" y="861535"/>
                  <a:pt x="4728882" y="612647"/>
                  <a:pt x="4652300" y="382904"/>
                </a:cubicBezTo>
                <a:cubicBezTo>
                  <a:pt x="4614009" y="287177"/>
                  <a:pt x="4575720" y="153161"/>
                  <a:pt x="4537430" y="38289"/>
                </a:cubicBezTo>
                <a:close/>
                <a:moveTo>
                  <a:pt x="13286803" y="38289"/>
                </a:moveTo>
                <a:cubicBezTo>
                  <a:pt x="13344238" y="38289"/>
                  <a:pt x="13401674" y="38289"/>
                  <a:pt x="13478255" y="38289"/>
                </a:cubicBezTo>
                <a:cubicBezTo>
                  <a:pt x="13459110" y="363758"/>
                  <a:pt x="13439964" y="670082"/>
                  <a:pt x="13420819" y="995552"/>
                </a:cubicBezTo>
                <a:cubicBezTo>
                  <a:pt x="13382529" y="1646489"/>
                  <a:pt x="13305948" y="2278283"/>
                  <a:pt x="13152785" y="2910076"/>
                </a:cubicBezTo>
                <a:cubicBezTo>
                  <a:pt x="13114495" y="3044093"/>
                  <a:pt x="13095350" y="3178109"/>
                  <a:pt x="13076205" y="3312126"/>
                </a:cubicBezTo>
                <a:cubicBezTo>
                  <a:pt x="13037914" y="3503579"/>
                  <a:pt x="13057059" y="3675886"/>
                  <a:pt x="13133640" y="3848194"/>
                </a:cubicBezTo>
                <a:cubicBezTo>
                  <a:pt x="13171932" y="3924775"/>
                  <a:pt x="13210222" y="4001356"/>
                  <a:pt x="13229367" y="4077937"/>
                </a:cubicBezTo>
                <a:cubicBezTo>
                  <a:pt x="13363384" y="4384263"/>
                  <a:pt x="13439964" y="4709731"/>
                  <a:pt x="13459110" y="5054346"/>
                </a:cubicBezTo>
                <a:cubicBezTo>
                  <a:pt x="13478255" y="5379810"/>
                  <a:pt x="13478255" y="5724425"/>
                  <a:pt x="13478255" y="6049894"/>
                </a:cubicBezTo>
                <a:cubicBezTo>
                  <a:pt x="13478255" y="6279637"/>
                  <a:pt x="13439964" y="6528526"/>
                  <a:pt x="13420819" y="6758268"/>
                </a:cubicBezTo>
                <a:cubicBezTo>
                  <a:pt x="13363384" y="7198610"/>
                  <a:pt x="13210222" y="7600660"/>
                  <a:pt x="13037914" y="8002710"/>
                </a:cubicBezTo>
                <a:cubicBezTo>
                  <a:pt x="12846462" y="8462196"/>
                  <a:pt x="12635864" y="8921682"/>
                  <a:pt x="12463557" y="9400313"/>
                </a:cubicBezTo>
                <a:cubicBezTo>
                  <a:pt x="12367830" y="9649202"/>
                  <a:pt x="12310395" y="9898090"/>
                  <a:pt x="12272104" y="10166124"/>
                </a:cubicBezTo>
                <a:cubicBezTo>
                  <a:pt x="12252959" y="10261850"/>
                  <a:pt x="12252959" y="10338430"/>
                  <a:pt x="12252959" y="10415012"/>
                </a:cubicBezTo>
                <a:cubicBezTo>
                  <a:pt x="12138088" y="10415012"/>
                  <a:pt x="12004071" y="10415012"/>
                  <a:pt x="11889199" y="10415012"/>
                </a:cubicBezTo>
                <a:cubicBezTo>
                  <a:pt x="11889199" y="10395866"/>
                  <a:pt x="11889199" y="10376721"/>
                  <a:pt x="11889199" y="10338430"/>
                </a:cubicBezTo>
                <a:cubicBezTo>
                  <a:pt x="11908345" y="10032107"/>
                  <a:pt x="11965780" y="9725782"/>
                  <a:pt x="12099797" y="9438603"/>
                </a:cubicBezTo>
                <a:cubicBezTo>
                  <a:pt x="12272104" y="9055698"/>
                  <a:pt x="12425267" y="8672793"/>
                  <a:pt x="12616719" y="8309034"/>
                </a:cubicBezTo>
                <a:cubicBezTo>
                  <a:pt x="12731590" y="8060146"/>
                  <a:pt x="12865606" y="7811257"/>
                  <a:pt x="12980479" y="7562369"/>
                </a:cubicBezTo>
                <a:cubicBezTo>
                  <a:pt x="13152785" y="7160319"/>
                  <a:pt x="13267658" y="6739123"/>
                  <a:pt x="13286803" y="6298783"/>
                </a:cubicBezTo>
                <a:cubicBezTo>
                  <a:pt x="13305948" y="5915878"/>
                  <a:pt x="13305948" y="5552118"/>
                  <a:pt x="13267658" y="5169219"/>
                </a:cubicBezTo>
                <a:cubicBezTo>
                  <a:pt x="13248512" y="4786313"/>
                  <a:pt x="13133640" y="4441698"/>
                  <a:pt x="12942188" y="4116228"/>
                </a:cubicBezTo>
                <a:cubicBezTo>
                  <a:pt x="12923043" y="4077937"/>
                  <a:pt x="12884753" y="4020501"/>
                  <a:pt x="12865606" y="3963066"/>
                </a:cubicBezTo>
                <a:cubicBezTo>
                  <a:pt x="12789027" y="3809903"/>
                  <a:pt x="12750735" y="3637595"/>
                  <a:pt x="12789027" y="3465288"/>
                </a:cubicBezTo>
                <a:cubicBezTo>
                  <a:pt x="12808172" y="3312126"/>
                  <a:pt x="12846462" y="3178109"/>
                  <a:pt x="12884753" y="3024947"/>
                </a:cubicBezTo>
                <a:cubicBezTo>
                  <a:pt x="12942188" y="2737769"/>
                  <a:pt x="13037914" y="2450590"/>
                  <a:pt x="13076205" y="2163411"/>
                </a:cubicBezTo>
                <a:cubicBezTo>
                  <a:pt x="13191077" y="1474183"/>
                  <a:pt x="13210222" y="746663"/>
                  <a:pt x="13286803" y="38289"/>
                </a:cubicBezTo>
                <a:close/>
                <a:moveTo>
                  <a:pt x="3446148" y="38289"/>
                </a:moveTo>
                <a:cubicBezTo>
                  <a:pt x="3503584" y="38289"/>
                  <a:pt x="3541875" y="38289"/>
                  <a:pt x="3599310" y="38289"/>
                </a:cubicBezTo>
                <a:cubicBezTo>
                  <a:pt x="3599310" y="57434"/>
                  <a:pt x="3618456" y="76580"/>
                  <a:pt x="3618456" y="95725"/>
                </a:cubicBezTo>
                <a:cubicBezTo>
                  <a:pt x="3714182" y="268032"/>
                  <a:pt x="3809909" y="440338"/>
                  <a:pt x="3905634" y="612647"/>
                </a:cubicBezTo>
                <a:cubicBezTo>
                  <a:pt x="4020506" y="823243"/>
                  <a:pt x="4058797" y="1072133"/>
                  <a:pt x="4020506" y="1321020"/>
                </a:cubicBezTo>
                <a:cubicBezTo>
                  <a:pt x="4001362" y="1455037"/>
                  <a:pt x="3982216" y="1608199"/>
                  <a:pt x="3943926" y="1742215"/>
                </a:cubicBezTo>
                <a:cubicBezTo>
                  <a:pt x="3867345" y="2029394"/>
                  <a:pt x="3771619" y="2297428"/>
                  <a:pt x="3695038" y="2565461"/>
                </a:cubicBezTo>
                <a:cubicBezTo>
                  <a:pt x="3599310" y="2929221"/>
                  <a:pt x="3484439" y="3292981"/>
                  <a:pt x="3388713" y="3656741"/>
                </a:cubicBezTo>
                <a:cubicBezTo>
                  <a:pt x="3254696" y="4211954"/>
                  <a:pt x="3273841" y="4748022"/>
                  <a:pt x="3465294" y="5284084"/>
                </a:cubicBezTo>
                <a:cubicBezTo>
                  <a:pt x="3561020" y="5552118"/>
                  <a:pt x="3695038" y="5801006"/>
                  <a:pt x="3829055" y="6049894"/>
                </a:cubicBezTo>
                <a:cubicBezTo>
                  <a:pt x="4058797" y="6451945"/>
                  <a:pt x="4307686" y="6834850"/>
                  <a:pt x="4537428" y="7217755"/>
                </a:cubicBezTo>
                <a:cubicBezTo>
                  <a:pt x="4690591" y="7466643"/>
                  <a:pt x="4843752" y="7734677"/>
                  <a:pt x="4958623" y="8021855"/>
                </a:cubicBezTo>
                <a:cubicBezTo>
                  <a:pt x="5092641" y="8347325"/>
                  <a:pt x="5169222" y="8691939"/>
                  <a:pt x="5150076" y="9074844"/>
                </a:cubicBezTo>
                <a:cubicBezTo>
                  <a:pt x="5150076" y="9247151"/>
                  <a:pt x="5130930" y="9419458"/>
                  <a:pt x="5130930" y="9572620"/>
                </a:cubicBezTo>
                <a:cubicBezTo>
                  <a:pt x="5150076" y="9840654"/>
                  <a:pt x="5150076" y="10127833"/>
                  <a:pt x="5169222" y="10415012"/>
                </a:cubicBezTo>
                <a:cubicBezTo>
                  <a:pt x="5016059" y="10415012"/>
                  <a:pt x="4843752" y="10415012"/>
                  <a:pt x="4690591" y="10415012"/>
                </a:cubicBezTo>
                <a:cubicBezTo>
                  <a:pt x="4690591" y="10395866"/>
                  <a:pt x="4690591" y="10376721"/>
                  <a:pt x="4690591" y="10357576"/>
                </a:cubicBezTo>
                <a:cubicBezTo>
                  <a:pt x="4633154" y="9878945"/>
                  <a:pt x="4633154" y="9419458"/>
                  <a:pt x="4652300" y="8940827"/>
                </a:cubicBezTo>
                <a:cubicBezTo>
                  <a:pt x="4671445" y="8404760"/>
                  <a:pt x="4594865" y="7887839"/>
                  <a:pt x="4365120" y="7428352"/>
                </a:cubicBezTo>
                <a:cubicBezTo>
                  <a:pt x="4211960" y="7102883"/>
                  <a:pt x="4058797" y="6796559"/>
                  <a:pt x="3886489" y="6471090"/>
                </a:cubicBezTo>
                <a:cubicBezTo>
                  <a:pt x="3733327" y="6183911"/>
                  <a:pt x="3561020" y="5896732"/>
                  <a:pt x="3427003" y="5571263"/>
                </a:cubicBezTo>
                <a:cubicBezTo>
                  <a:pt x="3158970" y="4958619"/>
                  <a:pt x="3101534" y="4345971"/>
                  <a:pt x="3235551" y="3675886"/>
                </a:cubicBezTo>
                <a:cubicBezTo>
                  <a:pt x="3331277" y="3254690"/>
                  <a:pt x="3446148" y="2852640"/>
                  <a:pt x="3580165" y="2450590"/>
                </a:cubicBezTo>
                <a:cubicBezTo>
                  <a:pt x="3656746" y="2182556"/>
                  <a:pt x="3752474" y="1914523"/>
                  <a:pt x="3829055" y="1627344"/>
                </a:cubicBezTo>
                <a:cubicBezTo>
                  <a:pt x="3943926" y="1206148"/>
                  <a:pt x="3905634" y="804099"/>
                  <a:pt x="3675892" y="440338"/>
                </a:cubicBezTo>
                <a:cubicBezTo>
                  <a:pt x="3618456" y="344612"/>
                  <a:pt x="3541875" y="229742"/>
                  <a:pt x="3484439" y="134015"/>
                </a:cubicBezTo>
                <a:cubicBezTo>
                  <a:pt x="3484439" y="114870"/>
                  <a:pt x="3465294" y="76580"/>
                  <a:pt x="3446148" y="38289"/>
                </a:cubicBezTo>
                <a:close/>
                <a:moveTo>
                  <a:pt x="3178115" y="38289"/>
                </a:moveTo>
                <a:cubicBezTo>
                  <a:pt x="3216405" y="38289"/>
                  <a:pt x="3273841" y="38289"/>
                  <a:pt x="3312131" y="38289"/>
                </a:cubicBezTo>
                <a:cubicBezTo>
                  <a:pt x="3312131" y="57433"/>
                  <a:pt x="3331277" y="76579"/>
                  <a:pt x="3331277" y="95725"/>
                </a:cubicBezTo>
                <a:cubicBezTo>
                  <a:pt x="3446148" y="287177"/>
                  <a:pt x="3561020" y="459484"/>
                  <a:pt x="3656746" y="650936"/>
                </a:cubicBezTo>
                <a:cubicBezTo>
                  <a:pt x="3790763" y="918970"/>
                  <a:pt x="3809908" y="1206148"/>
                  <a:pt x="3752472" y="1512472"/>
                </a:cubicBezTo>
                <a:cubicBezTo>
                  <a:pt x="3695037" y="1780506"/>
                  <a:pt x="3599310" y="2010249"/>
                  <a:pt x="3522729" y="2259137"/>
                </a:cubicBezTo>
                <a:cubicBezTo>
                  <a:pt x="3369567" y="2718623"/>
                  <a:pt x="3216405" y="3178109"/>
                  <a:pt x="3120679" y="3675886"/>
                </a:cubicBezTo>
                <a:cubicBezTo>
                  <a:pt x="3024953" y="4135373"/>
                  <a:pt x="3005807" y="4575714"/>
                  <a:pt x="3101534" y="5035201"/>
                </a:cubicBezTo>
                <a:cubicBezTo>
                  <a:pt x="3158969" y="5360665"/>
                  <a:pt x="3273841" y="5647844"/>
                  <a:pt x="3407858" y="5935023"/>
                </a:cubicBezTo>
                <a:cubicBezTo>
                  <a:pt x="3561020" y="6241347"/>
                  <a:pt x="3695037" y="6566816"/>
                  <a:pt x="3848199" y="6873140"/>
                </a:cubicBezTo>
                <a:cubicBezTo>
                  <a:pt x="3982216" y="7179464"/>
                  <a:pt x="4097088" y="7504933"/>
                  <a:pt x="4154524" y="7849548"/>
                </a:cubicBezTo>
                <a:cubicBezTo>
                  <a:pt x="4211958" y="8194162"/>
                  <a:pt x="4250249" y="8519631"/>
                  <a:pt x="4231104" y="8864246"/>
                </a:cubicBezTo>
                <a:cubicBezTo>
                  <a:pt x="4211958" y="9170570"/>
                  <a:pt x="4192813" y="9476894"/>
                  <a:pt x="4231104" y="9764073"/>
                </a:cubicBezTo>
                <a:cubicBezTo>
                  <a:pt x="4250249" y="9974671"/>
                  <a:pt x="4269394" y="10185268"/>
                  <a:pt x="4307685" y="10395866"/>
                </a:cubicBezTo>
                <a:cubicBezTo>
                  <a:pt x="4192813" y="10395866"/>
                  <a:pt x="4077941" y="10395866"/>
                  <a:pt x="3943926" y="10395866"/>
                </a:cubicBezTo>
                <a:cubicBezTo>
                  <a:pt x="3924780" y="10261850"/>
                  <a:pt x="3905634" y="10146978"/>
                  <a:pt x="3886489" y="10012961"/>
                </a:cubicBezTo>
                <a:cubicBezTo>
                  <a:pt x="3829053" y="9610911"/>
                  <a:pt x="3790763" y="9228006"/>
                  <a:pt x="3848199" y="8825956"/>
                </a:cubicBezTo>
                <a:cubicBezTo>
                  <a:pt x="3886489" y="8538777"/>
                  <a:pt x="3867345" y="8251599"/>
                  <a:pt x="3829053" y="7945274"/>
                </a:cubicBezTo>
                <a:cubicBezTo>
                  <a:pt x="3752472" y="7370917"/>
                  <a:pt x="3599310" y="6834850"/>
                  <a:pt x="3388713" y="6317928"/>
                </a:cubicBezTo>
                <a:cubicBezTo>
                  <a:pt x="3312131" y="6126475"/>
                  <a:pt x="3235550" y="5935023"/>
                  <a:pt x="3158969" y="5724425"/>
                </a:cubicBezTo>
                <a:cubicBezTo>
                  <a:pt x="3082388" y="5513827"/>
                  <a:pt x="3005807" y="5284084"/>
                  <a:pt x="2967517" y="5054345"/>
                </a:cubicBezTo>
                <a:cubicBezTo>
                  <a:pt x="2871791" y="4556569"/>
                  <a:pt x="2910081" y="4058792"/>
                  <a:pt x="3005807" y="3580160"/>
                </a:cubicBezTo>
                <a:cubicBezTo>
                  <a:pt x="3101534" y="3101528"/>
                  <a:pt x="3254696" y="2642042"/>
                  <a:pt x="3427003" y="2201702"/>
                </a:cubicBezTo>
                <a:cubicBezTo>
                  <a:pt x="3503584" y="1991104"/>
                  <a:pt x="3561020" y="1799651"/>
                  <a:pt x="3618455" y="1589054"/>
                </a:cubicBezTo>
                <a:cubicBezTo>
                  <a:pt x="3714182" y="1244439"/>
                  <a:pt x="3675891" y="938115"/>
                  <a:pt x="3522729" y="631791"/>
                </a:cubicBezTo>
                <a:cubicBezTo>
                  <a:pt x="3484439" y="574355"/>
                  <a:pt x="3465294" y="516920"/>
                  <a:pt x="3427003" y="459484"/>
                </a:cubicBezTo>
                <a:cubicBezTo>
                  <a:pt x="3350422" y="325468"/>
                  <a:pt x="3273841" y="191450"/>
                  <a:pt x="3178115" y="38289"/>
                </a:cubicBezTo>
                <a:close/>
                <a:moveTo>
                  <a:pt x="2948371" y="38288"/>
                </a:moveTo>
                <a:cubicBezTo>
                  <a:pt x="2986663" y="38288"/>
                  <a:pt x="3024953" y="38288"/>
                  <a:pt x="3063244" y="38288"/>
                </a:cubicBezTo>
                <a:cubicBezTo>
                  <a:pt x="3063244" y="57433"/>
                  <a:pt x="3082388" y="76579"/>
                  <a:pt x="3082388" y="76579"/>
                </a:cubicBezTo>
                <a:cubicBezTo>
                  <a:pt x="3197260" y="268031"/>
                  <a:pt x="3312132" y="459484"/>
                  <a:pt x="3427003" y="650936"/>
                </a:cubicBezTo>
                <a:cubicBezTo>
                  <a:pt x="3580165" y="938115"/>
                  <a:pt x="3618455" y="1263584"/>
                  <a:pt x="3522729" y="1608199"/>
                </a:cubicBezTo>
                <a:cubicBezTo>
                  <a:pt x="3465293" y="1837942"/>
                  <a:pt x="3369568" y="2067685"/>
                  <a:pt x="3292987" y="2278283"/>
                </a:cubicBezTo>
                <a:cubicBezTo>
                  <a:pt x="3139825" y="2699478"/>
                  <a:pt x="2986663" y="3120674"/>
                  <a:pt x="2890937" y="3561014"/>
                </a:cubicBezTo>
                <a:cubicBezTo>
                  <a:pt x="2737775" y="4307679"/>
                  <a:pt x="2756920" y="5035201"/>
                  <a:pt x="3005808" y="5743570"/>
                </a:cubicBezTo>
                <a:cubicBezTo>
                  <a:pt x="3063244" y="5915878"/>
                  <a:pt x="3120679" y="6088185"/>
                  <a:pt x="3178114" y="6260492"/>
                </a:cubicBezTo>
                <a:cubicBezTo>
                  <a:pt x="3369568" y="6796559"/>
                  <a:pt x="3484439" y="7351772"/>
                  <a:pt x="3541874" y="7945274"/>
                </a:cubicBezTo>
                <a:cubicBezTo>
                  <a:pt x="3561019" y="8232453"/>
                  <a:pt x="3580165" y="8538777"/>
                  <a:pt x="3541874" y="8825956"/>
                </a:cubicBezTo>
                <a:cubicBezTo>
                  <a:pt x="3503584" y="9036553"/>
                  <a:pt x="3522729" y="9247151"/>
                  <a:pt x="3522729" y="9476894"/>
                </a:cubicBezTo>
                <a:cubicBezTo>
                  <a:pt x="3541874" y="9783218"/>
                  <a:pt x="3599310" y="10070397"/>
                  <a:pt x="3637600" y="10357576"/>
                </a:cubicBezTo>
                <a:cubicBezTo>
                  <a:pt x="3637600" y="10376721"/>
                  <a:pt x="3637600" y="10395866"/>
                  <a:pt x="3637600" y="10415012"/>
                </a:cubicBezTo>
                <a:cubicBezTo>
                  <a:pt x="3541874" y="10415012"/>
                  <a:pt x="3446149" y="10415012"/>
                  <a:pt x="3350422" y="10415012"/>
                </a:cubicBezTo>
                <a:cubicBezTo>
                  <a:pt x="3331276" y="10376721"/>
                  <a:pt x="3331276" y="10338430"/>
                  <a:pt x="3312132" y="10280995"/>
                </a:cubicBezTo>
                <a:cubicBezTo>
                  <a:pt x="3197260" y="9744928"/>
                  <a:pt x="3139825" y="9189715"/>
                  <a:pt x="3197260" y="8634503"/>
                </a:cubicBezTo>
                <a:cubicBezTo>
                  <a:pt x="3216406" y="8309034"/>
                  <a:pt x="3216406" y="7983565"/>
                  <a:pt x="3216406" y="7658095"/>
                </a:cubicBezTo>
                <a:cubicBezTo>
                  <a:pt x="3216406" y="7409207"/>
                  <a:pt x="3178114" y="7160319"/>
                  <a:pt x="3120679" y="6911431"/>
                </a:cubicBezTo>
                <a:cubicBezTo>
                  <a:pt x="3024953" y="6528526"/>
                  <a:pt x="2929226" y="6145621"/>
                  <a:pt x="2814355" y="5762715"/>
                </a:cubicBezTo>
                <a:cubicBezTo>
                  <a:pt x="2603758" y="5054345"/>
                  <a:pt x="2584613" y="4345970"/>
                  <a:pt x="2737775" y="3618450"/>
                </a:cubicBezTo>
                <a:cubicBezTo>
                  <a:pt x="2833501" y="3158964"/>
                  <a:pt x="2986663" y="2718623"/>
                  <a:pt x="3158970" y="2278283"/>
                </a:cubicBezTo>
                <a:cubicBezTo>
                  <a:pt x="3235551" y="2067685"/>
                  <a:pt x="3312132" y="1857087"/>
                  <a:pt x="3388713" y="1627344"/>
                </a:cubicBezTo>
                <a:cubicBezTo>
                  <a:pt x="3484439" y="1282729"/>
                  <a:pt x="3465293" y="957260"/>
                  <a:pt x="3292987" y="650936"/>
                </a:cubicBezTo>
                <a:cubicBezTo>
                  <a:pt x="3235551" y="555210"/>
                  <a:pt x="3197260" y="459484"/>
                  <a:pt x="3139825" y="363757"/>
                </a:cubicBezTo>
                <a:cubicBezTo>
                  <a:pt x="3101534" y="287176"/>
                  <a:pt x="3024953" y="153160"/>
                  <a:pt x="2948371" y="38288"/>
                </a:cubicBezTo>
                <a:close/>
                <a:moveTo>
                  <a:pt x="14971584" y="38288"/>
                </a:moveTo>
                <a:cubicBezTo>
                  <a:pt x="15029021" y="38288"/>
                  <a:pt x="15105602" y="38288"/>
                  <a:pt x="15163037" y="38288"/>
                </a:cubicBezTo>
                <a:cubicBezTo>
                  <a:pt x="15163037" y="57433"/>
                  <a:pt x="15163037" y="76579"/>
                  <a:pt x="15163037" y="95724"/>
                </a:cubicBezTo>
                <a:cubicBezTo>
                  <a:pt x="15143892" y="459484"/>
                  <a:pt x="15124747" y="823243"/>
                  <a:pt x="15105602" y="1187003"/>
                </a:cubicBezTo>
                <a:cubicBezTo>
                  <a:pt x="15086457" y="1589054"/>
                  <a:pt x="15086457" y="1991104"/>
                  <a:pt x="15105602" y="2393154"/>
                </a:cubicBezTo>
                <a:cubicBezTo>
                  <a:pt x="15143892" y="2929221"/>
                  <a:pt x="15182183" y="3465287"/>
                  <a:pt x="15220473" y="4001355"/>
                </a:cubicBezTo>
                <a:cubicBezTo>
                  <a:pt x="15220473" y="4116228"/>
                  <a:pt x="15239618" y="4231099"/>
                  <a:pt x="15258763" y="4326825"/>
                </a:cubicBezTo>
                <a:cubicBezTo>
                  <a:pt x="15258763" y="4690584"/>
                  <a:pt x="15258763" y="5073490"/>
                  <a:pt x="15258763" y="5437246"/>
                </a:cubicBezTo>
                <a:cubicBezTo>
                  <a:pt x="15258763" y="5456391"/>
                  <a:pt x="15258763" y="5475537"/>
                  <a:pt x="15258763" y="5475537"/>
                </a:cubicBezTo>
                <a:cubicBezTo>
                  <a:pt x="15220473" y="5992459"/>
                  <a:pt x="15163037" y="6490235"/>
                  <a:pt x="15124747" y="7007157"/>
                </a:cubicBezTo>
                <a:cubicBezTo>
                  <a:pt x="15086457" y="7390062"/>
                  <a:pt x="15067311" y="7772967"/>
                  <a:pt x="15086457" y="8175017"/>
                </a:cubicBezTo>
                <a:cubicBezTo>
                  <a:pt x="15105602" y="8577067"/>
                  <a:pt x="15124747" y="8998263"/>
                  <a:pt x="15163037" y="9400313"/>
                </a:cubicBezTo>
                <a:cubicBezTo>
                  <a:pt x="15182183" y="9744928"/>
                  <a:pt x="15220473" y="10070397"/>
                  <a:pt x="15258763" y="10415012"/>
                </a:cubicBezTo>
                <a:cubicBezTo>
                  <a:pt x="15201328" y="10415012"/>
                  <a:pt x="15143892" y="10415012"/>
                  <a:pt x="15067311" y="10415012"/>
                </a:cubicBezTo>
                <a:cubicBezTo>
                  <a:pt x="15029021" y="9974671"/>
                  <a:pt x="14990731" y="9553475"/>
                  <a:pt x="14952439" y="9113135"/>
                </a:cubicBezTo>
                <a:cubicBezTo>
                  <a:pt x="14933295" y="8806810"/>
                  <a:pt x="14895005" y="8481341"/>
                  <a:pt x="14875858" y="8175017"/>
                </a:cubicBezTo>
                <a:cubicBezTo>
                  <a:pt x="14856713" y="7734677"/>
                  <a:pt x="14895005" y="7275190"/>
                  <a:pt x="14933295" y="6834850"/>
                </a:cubicBezTo>
                <a:cubicBezTo>
                  <a:pt x="14971584" y="6394509"/>
                  <a:pt x="15009876" y="5954168"/>
                  <a:pt x="15048166" y="5513827"/>
                </a:cubicBezTo>
                <a:cubicBezTo>
                  <a:pt x="15105602" y="4671440"/>
                  <a:pt x="15067311" y="3809902"/>
                  <a:pt x="14971584" y="2967511"/>
                </a:cubicBezTo>
                <a:cubicBezTo>
                  <a:pt x="14914150" y="2469734"/>
                  <a:pt x="14875858" y="1971959"/>
                  <a:pt x="14895005" y="1474182"/>
                </a:cubicBezTo>
                <a:cubicBezTo>
                  <a:pt x="14914150" y="1091277"/>
                  <a:pt x="14933295" y="708372"/>
                  <a:pt x="14952439" y="306322"/>
                </a:cubicBezTo>
                <a:cubicBezTo>
                  <a:pt x="14971584" y="229741"/>
                  <a:pt x="14952439" y="134014"/>
                  <a:pt x="14971584" y="38288"/>
                </a:cubicBezTo>
                <a:close/>
                <a:moveTo>
                  <a:pt x="13842016" y="38288"/>
                </a:moveTo>
                <a:cubicBezTo>
                  <a:pt x="13880305" y="38288"/>
                  <a:pt x="13918595" y="38288"/>
                  <a:pt x="13976032" y="38288"/>
                </a:cubicBezTo>
                <a:cubicBezTo>
                  <a:pt x="13976032" y="57433"/>
                  <a:pt x="13976032" y="76579"/>
                  <a:pt x="13976032" y="76579"/>
                </a:cubicBezTo>
                <a:cubicBezTo>
                  <a:pt x="13976032" y="287176"/>
                  <a:pt x="13976032" y="497774"/>
                  <a:pt x="13976032" y="708372"/>
                </a:cubicBezTo>
                <a:cubicBezTo>
                  <a:pt x="13976032" y="1282729"/>
                  <a:pt x="13976032" y="1876232"/>
                  <a:pt x="13937742" y="2450589"/>
                </a:cubicBezTo>
                <a:cubicBezTo>
                  <a:pt x="13899450" y="2929221"/>
                  <a:pt x="13918595" y="3388706"/>
                  <a:pt x="14014322" y="3848192"/>
                </a:cubicBezTo>
                <a:cubicBezTo>
                  <a:pt x="14129194" y="4345970"/>
                  <a:pt x="14148339" y="4862892"/>
                  <a:pt x="14129194" y="5379810"/>
                </a:cubicBezTo>
                <a:cubicBezTo>
                  <a:pt x="14090903" y="6069040"/>
                  <a:pt x="14014322" y="6739123"/>
                  <a:pt x="13918595" y="7409207"/>
                </a:cubicBezTo>
                <a:cubicBezTo>
                  <a:pt x="13822869" y="8079291"/>
                  <a:pt x="13746289" y="8730230"/>
                  <a:pt x="13650563" y="9400313"/>
                </a:cubicBezTo>
                <a:cubicBezTo>
                  <a:pt x="13612272" y="9725782"/>
                  <a:pt x="13593127" y="10070397"/>
                  <a:pt x="13612272" y="10395866"/>
                </a:cubicBezTo>
                <a:cubicBezTo>
                  <a:pt x="13497400" y="10395866"/>
                  <a:pt x="13382529" y="10395866"/>
                  <a:pt x="13286803" y="10395866"/>
                </a:cubicBezTo>
                <a:cubicBezTo>
                  <a:pt x="13305948" y="10185268"/>
                  <a:pt x="13286803" y="9974671"/>
                  <a:pt x="13325093" y="9783218"/>
                </a:cubicBezTo>
                <a:cubicBezTo>
                  <a:pt x="13382529" y="9419458"/>
                  <a:pt x="13459111" y="9036553"/>
                  <a:pt x="13535690" y="8672793"/>
                </a:cubicBezTo>
                <a:cubicBezTo>
                  <a:pt x="13631417" y="8155872"/>
                  <a:pt x="13746289" y="7658095"/>
                  <a:pt x="13822869" y="7141173"/>
                </a:cubicBezTo>
                <a:cubicBezTo>
                  <a:pt x="13918595" y="6605106"/>
                  <a:pt x="13956887" y="6049894"/>
                  <a:pt x="13976032" y="5513827"/>
                </a:cubicBezTo>
                <a:cubicBezTo>
                  <a:pt x="13995177" y="5226651"/>
                  <a:pt x="13995177" y="4939474"/>
                  <a:pt x="13976032" y="4652295"/>
                </a:cubicBezTo>
                <a:cubicBezTo>
                  <a:pt x="13956887" y="4326825"/>
                  <a:pt x="13899450" y="4020499"/>
                  <a:pt x="13822869" y="3714177"/>
                </a:cubicBezTo>
                <a:cubicBezTo>
                  <a:pt x="13746289" y="3426997"/>
                  <a:pt x="13746289" y="3120673"/>
                  <a:pt x="13765434" y="2814349"/>
                </a:cubicBezTo>
                <a:cubicBezTo>
                  <a:pt x="13784579" y="2527170"/>
                  <a:pt x="13822869" y="2239991"/>
                  <a:pt x="13842016" y="1952812"/>
                </a:cubicBezTo>
                <a:cubicBezTo>
                  <a:pt x="13880305" y="1455037"/>
                  <a:pt x="13880305" y="938115"/>
                  <a:pt x="13880305" y="440338"/>
                </a:cubicBezTo>
                <a:cubicBezTo>
                  <a:pt x="13842016" y="325467"/>
                  <a:pt x="13842016" y="172305"/>
                  <a:pt x="13842016" y="38288"/>
                </a:cubicBezTo>
                <a:close/>
                <a:moveTo>
                  <a:pt x="497781" y="38288"/>
                </a:moveTo>
                <a:cubicBezTo>
                  <a:pt x="555216" y="38288"/>
                  <a:pt x="631798" y="38288"/>
                  <a:pt x="689233" y="38288"/>
                </a:cubicBezTo>
                <a:cubicBezTo>
                  <a:pt x="784959" y="287176"/>
                  <a:pt x="899830" y="536064"/>
                  <a:pt x="995556" y="765808"/>
                </a:cubicBezTo>
                <a:cubicBezTo>
                  <a:pt x="1033847" y="861534"/>
                  <a:pt x="1072138" y="938114"/>
                  <a:pt x="1091284" y="1033840"/>
                </a:cubicBezTo>
                <a:cubicBezTo>
                  <a:pt x="1225300" y="1435890"/>
                  <a:pt x="1263590" y="1857086"/>
                  <a:pt x="1148718" y="2278282"/>
                </a:cubicBezTo>
                <a:cubicBezTo>
                  <a:pt x="1052992" y="2642041"/>
                  <a:pt x="957266" y="3005801"/>
                  <a:pt x="861540" y="3388706"/>
                </a:cubicBezTo>
                <a:cubicBezTo>
                  <a:pt x="708379" y="3963065"/>
                  <a:pt x="536071" y="4518277"/>
                  <a:pt x="402054" y="5092635"/>
                </a:cubicBezTo>
                <a:cubicBezTo>
                  <a:pt x="287182" y="5571263"/>
                  <a:pt x="229747" y="6049894"/>
                  <a:pt x="268038" y="6547671"/>
                </a:cubicBezTo>
                <a:cubicBezTo>
                  <a:pt x="306328" y="6911431"/>
                  <a:pt x="344619" y="7294336"/>
                  <a:pt x="363764" y="7658095"/>
                </a:cubicBezTo>
                <a:cubicBezTo>
                  <a:pt x="402054" y="8060146"/>
                  <a:pt x="440345" y="8462196"/>
                  <a:pt x="459490" y="8864246"/>
                </a:cubicBezTo>
                <a:cubicBezTo>
                  <a:pt x="478636" y="9189715"/>
                  <a:pt x="478636" y="9534330"/>
                  <a:pt x="497781" y="9859799"/>
                </a:cubicBezTo>
                <a:cubicBezTo>
                  <a:pt x="516926" y="10051252"/>
                  <a:pt x="536071" y="10223559"/>
                  <a:pt x="555216" y="10415012"/>
                </a:cubicBezTo>
                <a:cubicBezTo>
                  <a:pt x="516926" y="10415012"/>
                  <a:pt x="459490" y="10415012"/>
                  <a:pt x="421200" y="10415012"/>
                </a:cubicBezTo>
                <a:cubicBezTo>
                  <a:pt x="421200" y="10395866"/>
                  <a:pt x="421200" y="10376721"/>
                  <a:pt x="421200" y="10357576"/>
                </a:cubicBezTo>
                <a:cubicBezTo>
                  <a:pt x="382908" y="10108687"/>
                  <a:pt x="382908" y="9859799"/>
                  <a:pt x="382908" y="9630056"/>
                </a:cubicBezTo>
                <a:cubicBezTo>
                  <a:pt x="363764" y="9132280"/>
                  <a:pt x="344619" y="8634503"/>
                  <a:pt x="306328" y="8136727"/>
                </a:cubicBezTo>
                <a:cubicBezTo>
                  <a:pt x="248893" y="7619805"/>
                  <a:pt x="210602" y="7122028"/>
                  <a:pt x="153166" y="6605106"/>
                </a:cubicBezTo>
                <a:cubicBezTo>
                  <a:pt x="114876" y="6107330"/>
                  <a:pt x="134020" y="5628699"/>
                  <a:pt x="229747" y="5130926"/>
                </a:cubicBezTo>
                <a:cubicBezTo>
                  <a:pt x="325474" y="4652294"/>
                  <a:pt x="459490" y="4173663"/>
                  <a:pt x="593506" y="3695030"/>
                </a:cubicBezTo>
                <a:cubicBezTo>
                  <a:pt x="727524" y="3235544"/>
                  <a:pt x="842394" y="2776058"/>
                  <a:pt x="938122" y="2297427"/>
                </a:cubicBezTo>
                <a:cubicBezTo>
                  <a:pt x="1033847" y="1761360"/>
                  <a:pt x="995556" y="1244438"/>
                  <a:pt x="784959" y="765808"/>
                </a:cubicBezTo>
                <a:cubicBezTo>
                  <a:pt x="708379" y="631790"/>
                  <a:pt x="650942" y="478629"/>
                  <a:pt x="612652" y="325467"/>
                </a:cubicBezTo>
                <a:cubicBezTo>
                  <a:pt x="574362" y="229741"/>
                  <a:pt x="536071" y="134014"/>
                  <a:pt x="497781" y="38288"/>
                </a:cubicBezTo>
                <a:close/>
                <a:moveTo>
                  <a:pt x="14646116" y="38287"/>
                </a:moveTo>
                <a:cubicBezTo>
                  <a:pt x="14703552" y="38287"/>
                  <a:pt x="14760987" y="38287"/>
                  <a:pt x="14818423" y="38287"/>
                </a:cubicBezTo>
                <a:cubicBezTo>
                  <a:pt x="14818423" y="210594"/>
                  <a:pt x="14818423" y="363756"/>
                  <a:pt x="14799279" y="536064"/>
                </a:cubicBezTo>
                <a:cubicBezTo>
                  <a:pt x="14780132" y="995550"/>
                  <a:pt x="14760987" y="1455036"/>
                  <a:pt x="14760987" y="1914522"/>
                </a:cubicBezTo>
                <a:cubicBezTo>
                  <a:pt x="14760987" y="2182555"/>
                  <a:pt x="14760987" y="2431444"/>
                  <a:pt x="14799279" y="2699477"/>
                </a:cubicBezTo>
                <a:cubicBezTo>
                  <a:pt x="14856713" y="3235544"/>
                  <a:pt x="14914150" y="3752466"/>
                  <a:pt x="14933295" y="4288533"/>
                </a:cubicBezTo>
                <a:cubicBezTo>
                  <a:pt x="14952440" y="4805456"/>
                  <a:pt x="14952440" y="5303230"/>
                  <a:pt x="14895005" y="5820151"/>
                </a:cubicBezTo>
                <a:cubicBezTo>
                  <a:pt x="14856713" y="6279637"/>
                  <a:pt x="14799279" y="6758268"/>
                  <a:pt x="14741842" y="7217755"/>
                </a:cubicBezTo>
                <a:cubicBezTo>
                  <a:pt x="14703552" y="7543224"/>
                  <a:pt x="14684406" y="7887839"/>
                  <a:pt x="14703552" y="8232453"/>
                </a:cubicBezTo>
                <a:cubicBezTo>
                  <a:pt x="14722697" y="8462196"/>
                  <a:pt x="14741842" y="8691939"/>
                  <a:pt x="14760987" y="8921682"/>
                </a:cubicBezTo>
                <a:cubicBezTo>
                  <a:pt x="14780132" y="9266297"/>
                  <a:pt x="14818423" y="9610911"/>
                  <a:pt x="14837568" y="9936380"/>
                </a:cubicBezTo>
                <a:cubicBezTo>
                  <a:pt x="14856713" y="10108687"/>
                  <a:pt x="14875858" y="10261850"/>
                  <a:pt x="14875858" y="10434157"/>
                </a:cubicBezTo>
                <a:cubicBezTo>
                  <a:pt x="14818423" y="10434157"/>
                  <a:pt x="14741842" y="10434157"/>
                  <a:pt x="14684406" y="10434157"/>
                </a:cubicBezTo>
                <a:cubicBezTo>
                  <a:pt x="14684406" y="10434157"/>
                  <a:pt x="14684406" y="10415012"/>
                  <a:pt x="14684406" y="10415012"/>
                </a:cubicBezTo>
                <a:cubicBezTo>
                  <a:pt x="14646116" y="9840654"/>
                  <a:pt x="14607826" y="9285441"/>
                  <a:pt x="14550390" y="8711084"/>
                </a:cubicBezTo>
                <a:cubicBezTo>
                  <a:pt x="14492953" y="8060146"/>
                  <a:pt x="14512100" y="7409207"/>
                  <a:pt x="14607826" y="6758268"/>
                </a:cubicBezTo>
                <a:cubicBezTo>
                  <a:pt x="14684406" y="6298783"/>
                  <a:pt x="14722697" y="5839296"/>
                  <a:pt x="14760987" y="5379810"/>
                </a:cubicBezTo>
                <a:cubicBezTo>
                  <a:pt x="14799279" y="4709729"/>
                  <a:pt x="14760987" y="4020499"/>
                  <a:pt x="14684406" y="3350416"/>
                </a:cubicBezTo>
                <a:cubicBezTo>
                  <a:pt x="14607826" y="2776058"/>
                  <a:pt x="14569535" y="2201701"/>
                  <a:pt x="14588680" y="1608198"/>
                </a:cubicBezTo>
                <a:cubicBezTo>
                  <a:pt x="14607826" y="1091276"/>
                  <a:pt x="14626971" y="555209"/>
                  <a:pt x="14646116" y="38287"/>
                </a:cubicBezTo>
                <a:close/>
                <a:moveTo>
                  <a:pt x="880685" y="38287"/>
                </a:moveTo>
                <a:cubicBezTo>
                  <a:pt x="938120" y="38287"/>
                  <a:pt x="995556" y="38287"/>
                  <a:pt x="1072137" y="38287"/>
                </a:cubicBezTo>
                <a:cubicBezTo>
                  <a:pt x="1148718" y="229740"/>
                  <a:pt x="1244444" y="440337"/>
                  <a:pt x="1340171" y="631790"/>
                </a:cubicBezTo>
                <a:cubicBezTo>
                  <a:pt x="1435897" y="842388"/>
                  <a:pt x="1531623" y="1052985"/>
                  <a:pt x="1589059" y="1263583"/>
                </a:cubicBezTo>
                <a:cubicBezTo>
                  <a:pt x="1684785" y="1589053"/>
                  <a:pt x="1684785" y="1933667"/>
                  <a:pt x="1569914" y="2259136"/>
                </a:cubicBezTo>
                <a:cubicBezTo>
                  <a:pt x="1550768" y="2354863"/>
                  <a:pt x="1512478" y="2431444"/>
                  <a:pt x="1474187" y="2508025"/>
                </a:cubicBezTo>
                <a:cubicBezTo>
                  <a:pt x="1148718" y="3465287"/>
                  <a:pt x="861539" y="4441696"/>
                  <a:pt x="670087" y="5437246"/>
                </a:cubicBezTo>
                <a:cubicBezTo>
                  <a:pt x="593506" y="5801006"/>
                  <a:pt x="536070" y="6164766"/>
                  <a:pt x="574361" y="6547671"/>
                </a:cubicBezTo>
                <a:cubicBezTo>
                  <a:pt x="612651" y="6930576"/>
                  <a:pt x="631796" y="7332626"/>
                  <a:pt x="670087" y="7715531"/>
                </a:cubicBezTo>
                <a:cubicBezTo>
                  <a:pt x="708377" y="8098436"/>
                  <a:pt x="727523" y="8481341"/>
                  <a:pt x="727523" y="8883392"/>
                </a:cubicBezTo>
                <a:cubicBezTo>
                  <a:pt x="727523" y="9247151"/>
                  <a:pt x="746668" y="9591766"/>
                  <a:pt x="765813" y="9955525"/>
                </a:cubicBezTo>
                <a:cubicBezTo>
                  <a:pt x="765813" y="10089542"/>
                  <a:pt x="784958" y="10261850"/>
                  <a:pt x="804104" y="10415012"/>
                </a:cubicBezTo>
                <a:cubicBezTo>
                  <a:pt x="765813" y="10415012"/>
                  <a:pt x="727523" y="10415012"/>
                  <a:pt x="670087" y="10415012"/>
                </a:cubicBezTo>
                <a:cubicBezTo>
                  <a:pt x="650942" y="9974671"/>
                  <a:pt x="631796" y="9553475"/>
                  <a:pt x="612651" y="9113135"/>
                </a:cubicBezTo>
                <a:cubicBezTo>
                  <a:pt x="593506" y="8883392"/>
                  <a:pt x="612651" y="8634503"/>
                  <a:pt x="593506" y="8404760"/>
                </a:cubicBezTo>
                <a:cubicBezTo>
                  <a:pt x="555215" y="7868694"/>
                  <a:pt x="497780" y="7351772"/>
                  <a:pt x="440344" y="6815705"/>
                </a:cubicBezTo>
                <a:cubicBezTo>
                  <a:pt x="382908" y="6279637"/>
                  <a:pt x="421199" y="5762715"/>
                  <a:pt x="536070" y="5245794"/>
                </a:cubicBezTo>
                <a:cubicBezTo>
                  <a:pt x="689232" y="4575713"/>
                  <a:pt x="880685" y="3905628"/>
                  <a:pt x="1072137" y="3254689"/>
                </a:cubicBezTo>
                <a:cubicBezTo>
                  <a:pt x="1167863" y="2929220"/>
                  <a:pt x="1282735" y="2603751"/>
                  <a:pt x="1378461" y="2259136"/>
                </a:cubicBezTo>
                <a:cubicBezTo>
                  <a:pt x="1474187" y="1914522"/>
                  <a:pt x="1474187" y="1589053"/>
                  <a:pt x="1378461" y="1244438"/>
                </a:cubicBezTo>
                <a:cubicBezTo>
                  <a:pt x="1321025" y="1033840"/>
                  <a:pt x="1225299" y="823242"/>
                  <a:pt x="1148718" y="631790"/>
                </a:cubicBezTo>
                <a:cubicBezTo>
                  <a:pt x="1052992" y="440337"/>
                  <a:pt x="957266" y="229740"/>
                  <a:pt x="880685" y="38287"/>
                </a:cubicBezTo>
                <a:close/>
                <a:moveTo>
                  <a:pt x="14071758" y="38287"/>
                </a:moveTo>
                <a:cubicBezTo>
                  <a:pt x="14110048" y="38287"/>
                  <a:pt x="14167484" y="38287"/>
                  <a:pt x="14205774" y="38287"/>
                </a:cubicBezTo>
                <a:cubicBezTo>
                  <a:pt x="14205774" y="57432"/>
                  <a:pt x="14205774" y="57432"/>
                  <a:pt x="14205774" y="76578"/>
                </a:cubicBezTo>
                <a:cubicBezTo>
                  <a:pt x="14205774" y="574354"/>
                  <a:pt x="14205774" y="1072131"/>
                  <a:pt x="14205774" y="1569907"/>
                </a:cubicBezTo>
                <a:cubicBezTo>
                  <a:pt x="14205774" y="1895376"/>
                  <a:pt x="14186629" y="2239991"/>
                  <a:pt x="14205774" y="2565460"/>
                </a:cubicBezTo>
                <a:cubicBezTo>
                  <a:pt x="14205774" y="2776057"/>
                  <a:pt x="14224921" y="2986655"/>
                  <a:pt x="14244065" y="3197253"/>
                </a:cubicBezTo>
                <a:cubicBezTo>
                  <a:pt x="14282355" y="3541868"/>
                  <a:pt x="14339792" y="3905628"/>
                  <a:pt x="14378082" y="4250243"/>
                </a:cubicBezTo>
                <a:cubicBezTo>
                  <a:pt x="14416373" y="4690584"/>
                  <a:pt x="14435518" y="5130924"/>
                  <a:pt x="14378082" y="5571263"/>
                </a:cubicBezTo>
                <a:cubicBezTo>
                  <a:pt x="14339792" y="5992459"/>
                  <a:pt x="14282355" y="6413654"/>
                  <a:pt x="14224921" y="6834850"/>
                </a:cubicBezTo>
                <a:cubicBezTo>
                  <a:pt x="14186629" y="7236900"/>
                  <a:pt x="14148339" y="7638950"/>
                  <a:pt x="14110048" y="8041000"/>
                </a:cubicBezTo>
                <a:cubicBezTo>
                  <a:pt x="14090903" y="8385615"/>
                  <a:pt x="14071758" y="8749375"/>
                  <a:pt x="14071758" y="9093989"/>
                </a:cubicBezTo>
                <a:cubicBezTo>
                  <a:pt x="14071758" y="9400313"/>
                  <a:pt x="14071758" y="9687492"/>
                  <a:pt x="14071758" y="9993816"/>
                </a:cubicBezTo>
                <a:cubicBezTo>
                  <a:pt x="14071758" y="10146978"/>
                  <a:pt x="14090903" y="10300140"/>
                  <a:pt x="14090903" y="10453302"/>
                </a:cubicBezTo>
                <a:cubicBezTo>
                  <a:pt x="14014322" y="10453302"/>
                  <a:pt x="13918595" y="10453302"/>
                  <a:pt x="13842016" y="10453302"/>
                </a:cubicBezTo>
                <a:cubicBezTo>
                  <a:pt x="13842016" y="10434157"/>
                  <a:pt x="13842016" y="10434157"/>
                  <a:pt x="13842016" y="10415012"/>
                </a:cubicBezTo>
                <a:cubicBezTo>
                  <a:pt x="13842016" y="10146978"/>
                  <a:pt x="13822869" y="9878945"/>
                  <a:pt x="13842016" y="9610911"/>
                </a:cubicBezTo>
                <a:cubicBezTo>
                  <a:pt x="13899450" y="8557922"/>
                  <a:pt x="14014322" y="7504933"/>
                  <a:pt x="14148339" y="6451945"/>
                </a:cubicBezTo>
                <a:cubicBezTo>
                  <a:pt x="14186629" y="6107330"/>
                  <a:pt x="14224921" y="5743570"/>
                  <a:pt x="14263210" y="5379810"/>
                </a:cubicBezTo>
                <a:cubicBezTo>
                  <a:pt x="14301500" y="4862892"/>
                  <a:pt x="14263210" y="4345969"/>
                  <a:pt x="14167484" y="3848192"/>
                </a:cubicBezTo>
                <a:cubicBezTo>
                  <a:pt x="14090903" y="3446141"/>
                  <a:pt x="14052613" y="3044092"/>
                  <a:pt x="14071758" y="2622896"/>
                </a:cubicBezTo>
                <a:cubicBezTo>
                  <a:pt x="14090903" y="1991103"/>
                  <a:pt x="14110048" y="1340164"/>
                  <a:pt x="14090903" y="689226"/>
                </a:cubicBezTo>
                <a:cubicBezTo>
                  <a:pt x="14071758" y="459483"/>
                  <a:pt x="14071758" y="248885"/>
                  <a:pt x="14071758" y="38287"/>
                </a:cubicBezTo>
                <a:close/>
                <a:moveTo>
                  <a:pt x="14339792" y="38287"/>
                </a:moveTo>
                <a:cubicBezTo>
                  <a:pt x="14397227" y="38287"/>
                  <a:pt x="14454663" y="38287"/>
                  <a:pt x="14492953" y="38287"/>
                </a:cubicBezTo>
                <a:cubicBezTo>
                  <a:pt x="14492953" y="38287"/>
                  <a:pt x="14492953" y="57431"/>
                  <a:pt x="14492953" y="57431"/>
                </a:cubicBezTo>
                <a:cubicBezTo>
                  <a:pt x="14492953" y="708371"/>
                  <a:pt x="14473808" y="1359309"/>
                  <a:pt x="14473808" y="2010247"/>
                </a:cubicBezTo>
                <a:cubicBezTo>
                  <a:pt x="14473808" y="2412297"/>
                  <a:pt x="14492953" y="2814348"/>
                  <a:pt x="14550390" y="3216398"/>
                </a:cubicBezTo>
                <a:cubicBezTo>
                  <a:pt x="14626971" y="3733320"/>
                  <a:pt x="14665261" y="4250243"/>
                  <a:pt x="14684406" y="4767165"/>
                </a:cubicBezTo>
                <a:cubicBezTo>
                  <a:pt x="14684406" y="5379810"/>
                  <a:pt x="14626971" y="5973313"/>
                  <a:pt x="14531245" y="6566816"/>
                </a:cubicBezTo>
                <a:cubicBezTo>
                  <a:pt x="14435519" y="7141173"/>
                  <a:pt x="14397227" y="7715531"/>
                  <a:pt x="14416374" y="8289889"/>
                </a:cubicBezTo>
                <a:cubicBezTo>
                  <a:pt x="14416374" y="8481341"/>
                  <a:pt x="14435519" y="8672793"/>
                  <a:pt x="14435519" y="8864246"/>
                </a:cubicBezTo>
                <a:cubicBezTo>
                  <a:pt x="14454663" y="9247151"/>
                  <a:pt x="14473808" y="9610911"/>
                  <a:pt x="14492953" y="9993816"/>
                </a:cubicBezTo>
                <a:cubicBezTo>
                  <a:pt x="14492953" y="10146978"/>
                  <a:pt x="14512100" y="10280995"/>
                  <a:pt x="14531245" y="10415012"/>
                </a:cubicBezTo>
                <a:cubicBezTo>
                  <a:pt x="14454663" y="10415012"/>
                  <a:pt x="14397227" y="10415012"/>
                  <a:pt x="14320647" y="10415012"/>
                </a:cubicBezTo>
                <a:cubicBezTo>
                  <a:pt x="14301501" y="10261850"/>
                  <a:pt x="14301501" y="10127833"/>
                  <a:pt x="14282356" y="9974671"/>
                </a:cubicBezTo>
                <a:cubicBezTo>
                  <a:pt x="14263211" y="9553475"/>
                  <a:pt x="14263211" y="9151425"/>
                  <a:pt x="14263211" y="8730230"/>
                </a:cubicBezTo>
                <a:cubicBezTo>
                  <a:pt x="14244066" y="7926129"/>
                  <a:pt x="14301501" y="7141173"/>
                  <a:pt x="14416374" y="6356218"/>
                </a:cubicBezTo>
                <a:cubicBezTo>
                  <a:pt x="14473808" y="5973313"/>
                  <a:pt x="14512100" y="5590408"/>
                  <a:pt x="14531245" y="5207505"/>
                </a:cubicBezTo>
                <a:cubicBezTo>
                  <a:pt x="14550390" y="4633148"/>
                  <a:pt x="14512100" y="4058790"/>
                  <a:pt x="14416374" y="3484431"/>
                </a:cubicBezTo>
                <a:cubicBezTo>
                  <a:pt x="14358937" y="3063236"/>
                  <a:pt x="14320647" y="2622895"/>
                  <a:pt x="14320647" y="2182554"/>
                </a:cubicBezTo>
                <a:cubicBezTo>
                  <a:pt x="14320647" y="1493326"/>
                  <a:pt x="14339792" y="804097"/>
                  <a:pt x="14339792" y="95723"/>
                </a:cubicBezTo>
                <a:cubicBezTo>
                  <a:pt x="14339792" y="76578"/>
                  <a:pt x="14339792" y="57431"/>
                  <a:pt x="14339792" y="38287"/>
                </a:cubicBezTo>
                <a:close/>
                <a:moveTo>
                  <a:pt x="2527174" y="38287"/>
                </a:moveTo>
                <a:cubicBezTo>
                  <a:pt x="2565465" y="38287"/>
                  <a:pt x="2603755" y="38287"/>
                  <a:pt x="2642046" y="38287"/>
                </a:cubicBezTo>
                <a:cubicBezTo>
                  <a:pt x="2737772" y="191449"/>
                  <a:pt x="2814353" y="325466"/>
                  <a:pt x="2910079" y="478628"/>
                </a:cubicBezTo>
                <a:cubicBezTo>
                  <a:pt x="2986660" y="612645"/>
                  <a:pt x="3063241" y="727516"/>
                  <a:pt x="3120677" y="880678"/>
                </a:cubicBezTo>
                <a:cubicBezTo>
                  <a:pt x="3235548" y="1110421"/>
                  <a:pt x="3254694" y="1359309"/>
                  <a:pt x="3197258" y="1627343"/>
                </a:cubicBezTo>
                <a:cubicBezTo>
                  <a:pt x="3158967" y="1799650"/>
                  <a:pt x="3101532" y="1952811"/>
                  <a:pt x="3044096" y="2105974"/>
                </a:cubicBezTo>
                <a:cubicBezTo>
                  <a:pt x="2948370" y="2374007"/>
                  <a:pt x="2833498" y="2622895"/>
                  <a:pt x="2718627" y="2871783"/>
                </a:cubicBezTo>
                <a:cubicBezTo>
                  <a:pt x="2374012" y="3771611"/>
                  <a:pt x="2259141" y="4709729"/>
                  <a:pt x="2431448" y="5686135"/>
                </a:cubicBezTo>
                <a:cubicBezTo>
                  <a:pt x="2488884" y="6049894"/>
                  <a:pt x="2546319" y="6394509"/>
                  <a:pt x="2603755" y="6758268"/>
                </a:cubicBezTo>
                <a:cubicBezTo>
                  <a:pt x="2661191" y="7160319"/>
                  <a:pt x="2642046" y="7543224"/>
                  <a:pt x="2527174" y="7926129"/>
                </a:cubicBezTo>
                <a:cubicBezTo>
                  <a:pt x="2488884" y="8060146"/>
                  <a:pt x="2469738" y="8194162"/>
                  <a:pt x="2450593" y="8328179"/>
                </a:cubicBezTo>
                <a:cubicBezTo>
                  <a:pt x="2412303" y="8672793"/>
                  <a:pt x="2412303" y="9036553"/>
                  <a:pt x="2469738" y="9381168"/>
                </a:cubicBezTo>
                <a:cubicBezTo>
                  <a:pt x="2527174" y="9725782"/>
                  <a:pt x="2603755" y="10070397"/>
                  <a:pt x="2680336" y="10415012"/>
                </a:cubicBezTo>
                <a:cubicBezTo>
                  <a:pt x="2603755" y="10415012"/>
                  <a:pt x="2527174" y="10415012"/>
                  <a:pt x="2450593" y="10415012"/>
                </a:cubicBezTo>
                <a:cubicBezTo>
                  <a:pt x="2450593" y="10395866"/>
                  <a:pt x="2450593" y="10376721"/>
                  <a:pt x="2431448" y="10357576"/>
                </a:cubicBezTo>
                <a:cubicBezTo>
                  <a:pt x="2393157" y="10204413"/>
                  <a:pt x="2354867" y="10032107"/>
                  <a:pt x="2316576" y="9878945"/>
                </a:cubicBezTo>
                <a:cubicBezTo>
                  <a:pt x="2201705" y="9419458"/>
                  <a:pt x="2163414" y="8959972"/>
                  <a:pt x="2201705" y="8500486"/>
                </a:cubicBezTo>
                <a:cubicBezTo>
                  <a:pt x="2220850" y="8270744"/>
                  <a:pt x="2259141" y="8060146"/>
                  <a:pt x="2316576" y="7849548"/>
                </a:cubicBezTo>
                <a:cubicBezTo>
                  <a:pt x="2431448" y="7524078"/>
                  <a:pt x="2469738" y="7198610"/>
                  <a:pt x="2431448" y="6853995"/>
                </a:cubicBezTo>
                <a:cubicBezTo>
                  <a:pt x="2393157" y="6471090"/>
                  <a:pt x="2354867" y="6069040"/>
                  <a:pt x="2297431" y="5686135"/>
                </a:cubicBezTo>
                <a:cubicBezTo>
                  <a:pt x="2201705" y="4977762"/>
                  <a:pt x="2239995" y="4269388"/>
                  <a:pt x="2412303" y="3580158"/>
                </a:cubicBezTo>
                <a:cubicBezTo>
                  <a:pt x="2527174" y="3139818"/>
                  <a:pt x="2680336" y="2737767"/>
                  <a:pt x="2852643" y="2335716"/>
                </a:cubicBezTo>
                <a:cubicBezTo>
                  <a:pt x="2929224" y="2163409"/>
                  <a:pt x="3005805" y="1971957"/>
                  <a:pt x="3063241" y="1780505"/>
                </a:cubicBezTo>
                <a:cubicBezTo>
                  <a:pt x="3178113" y="1435890"/>
                  <a:pt x="3158967" y="1110421"/>
                  <a:pt x="3005805" y="804097"/>
                </a:cubicBezTo>
                <a:cubicBezTo>
                  <a:pt x="2929224" y="650935"/>
                  <a:pt x="2833498" y="516918"/>
                  <a:pt x="2756917" y="363756"/>
                </a:cubicBezTo>
                <a:cubicBezTo>
                  <a:pt x="2661191" y="268030"/>
                  <a:pt x="2584610" y="153159"/>
                  <a:pt x="2527174" y="38287"/>
                </a:cubicBezTo>
                <a:close/>
                <a:moveTo>
                  <a:pt x="1225299" y="38286"/>
                </a:moveTo>
                <a:cubicBezTo>
                  <a:pt x="1282734" y="38286"/>
                  <a:pt x="1340170" y="38286"/>
                  <a:pt x="1397606" y="38286"/>
                </a:cubicBezTo>
                <a:cubicBezTo>
                  <a:pt x="1493332" y="210593"/>
                  <a:pt x="1589059" y="402046"/>
                  <a:pt x="1684785" y="574354"/>
                </a:cubicBezTo>
                <a:cubicBezTo>
                  <a:pt x="1799656" y="784951"/>
                  <a:pt x="1895382" y="1014694"/>
                  <a:pt x="1971964" y="1244437"/>
                </a:cubicBezTo>
                <a:cubicBezTo>
                  <a:pt x="2048545" y="1531616"/>
                  <a:pt x="2067690" y="1818795"/>
                  <a:pt x="1971964" y="2105973"/>
                </a:cubicBezTo>
                <a:cubicBezTo>
                  <a:pt x="1933673" y="2220845"/>
                  <a:pt x="1895382" y="2354862"/>
                  <a:pt x="1837947" y="2469733"/>
                </a:cubicBezTo>
                <a:cubicBezTo>
                  <a:pt x="1723075" y="2776057"/>
                  <a:pt x="1589059" y="3082381"/>
                  <a:pt x="1493332" y="3388705"/>
                </a:cubicBezTo>
                <a:cubicBezTo>
                  <a:pt x="1225299" y="4097080"/>
                  <a:pt x="1072137" y="4862891"/>
                  <a:pt x="957265" y="5609554"/>
                </a:cubicBezTo>
                <a:cubicBezTo>
                  <a:pt x="899829" y="5954168"/>
                  <a:pt x="861539" y="6298783"/>
                  <a:pt x="861539" y="6662542"/>
                </a:cubicBezTo>
                <a:cubicBezTo>
                  <a:pt x="880684" y="6911431"/>
                  <a:pt x="880684" y="7160319"/>
                  <a:pt x="899829" y="7409207"/>
                </a:cubicBezTo>
                <a:cubicBezTo>
                  <a:pt x="938120" y="7753822"/>
                  <a:pt x="957265" y="8098436"/>
                  <a:pt x="957265" y="8443051"/>
                </a:cubicBezTo>
                <a:cubicBezTo>
                  <a:pt x="938120" y="8825956"/>
                  <a:pt x="938120" y="9208861"/>
                  <a:pt x="957265" y="9572620"/>
                </a:cubicBezTo>
                <a:cubicBezTo>
                  <a:pt x="976410" y="9859799"/>
                  <a:pt x="1014701" y="10127833"/>
                  <a:pt x="1033846" y="10415012"/>
                </a:cubicBezTo>
                <a:cubicBezTo>
                  <a:pt x="995556" y="10415012"/>
                  <a:pt x="957265" y="10415012"/>
                  <a:pt x="899829" y="10415012"/>
                </a:cubicBezTo>
                <a:cubicBezTo>
                  <a:pt x="899829" y="10395866"/>
                  <a:pt x="899829" y="10376721"/>
                  <a:pt x="899829" y="10357576"/>
                </a:cubicBezTo>
                <a:cubicBezTo>
                  <a:pt x="842394" y="9840654"/>
                  <a:pt x="823249" y="9304587"/>
                  <a:pt x="823249" y="8787665"/>
                </a:cubicBezTo>
                <a:cubicBezTo>
                  <a:pt x="823249" y="8557922"/>
                  <a:pt x="823249" y="8347325"/>
                  <a:pt x="823249" y="8117582"/>
                </a:cubicBezTo>
                <a:cubicBezTo>
                  <a:pt x="804103" y="7696386"/>
                  <a:pt x="746668" y="7256045"/>
                  <a:pt x="727522" y="6834850"/>
                </a:cubicBezTo>
                <a:cubicBezTo>
                  <a:pt x="708377" y="6509380"/>
                  <a:pt x="689232" y="6183911"/>
                  <a:pt x="746668" y="5858442"/>
                </a:cubicBezTo>
                <a:cubicBezTo>
                  <a:pt x="938120" y="4728874"/>
                  <a:pt x="1206154" y="3637593"/>
                  <a:pt x="1608204" y="2603750"/>
                </a:cubicBezTo>
                <a:cubicBezTo>
                  <a:pt x="1665639" y="2469733"/>
                  <a:pt x="1723075" y="2316571"/>
                  <a:pt x="1780511" y="2144264"/>
                </a:cubicBezTo>
                <a:cubicBezTo>
                  <a:pt x="1857092" y="1876230"/>
                  <a:pt x="1857092" y="1608197"/>
                  <a:pt x="1799656" y="1321018"/>
                </a:cubicBezTo>
                <a:cubicBezTo>
                  <a:pt x="1723075" y="1091275"/>
                  <a:pt x="1627349" y="842387"/>
                  <a:pt x="1512478" y="612644"/>
                </a:cubicBezTo>
                <a:cubicBezTo>
                  <a:pt x="1416751" y="421191"/>
                  <a:pt x="1321025" y="229739"/>
                  <a:pt x="1225299" y="38286"/>
                </a:cubicBezTo>
                <a:close/>
                <a:moveTo>
                  <a:pt x="2297432" y="38286"/>
                </a:moveTo>
                <a:cubicBezTo>
                  <a:pt x="2335721" y="38286"/>
                  <a:pt x="2374012" y="38286"/>
                  <a:pt x="2412302" y="38286"/>
                </a:cubicBezTo>
                <a:cubicBezTo>
                  <a:pt x="2450594" y="114867"/>
                  <a:pt x="2488883" y="172303"/>
                  <a:pt x="2527174" y="248884"/>
                </a:cubicBezTo>
                <a:cubicBezTo>
                  <a:pt x="2642046" y="440336"/>
                  <a:pt x="2756917" y="631789"/>
                  <a:pt x="2871788" y="842387"/>
                </a:cubicBezTo>
                <a:cubicBezTo>
                  <a:pt x="2967515" y="995549"/>
                  <a:pt x="3024951" y="1187001"/>
                  <a:pt x="3024951" y="1397599"/>
                </a:cubicBezTo>
                <a:cubicBezTo>
                  <a:pt x="3024951" y="1589052"/>
                  <a:pt x="2986660" y="1761359"/>
                  <a:pt x="2910079" y="1933666"/>
                </a:cubicBezTo>
                <a:cubicBezTo>
                  <a:pt x="2814354" y="2182554"/>
                  <a:pt x="2699482" y="2431443"/>
                  <a:pt x="2603755" y="2661186"/>
                </a:cubicBezTo>
                <a:cubicBezTo>
                  <a:pt x="2201706" y="3599303"/>
                  <a:pt x="2029398" y="4594857"/>
                  <a:pt x="2144269" y="5666989"/>
                </a:cubicBezTo>
                <a:cubicBezTo>
                  <a:pt x="2182560" y="6030749"/>
                  <a:pt x="2201706" y="6394509"/>
                  <a:pt x="2239995" y="6758268"/>
                </a:cubicBezTo>
                <a:cubicBezTo>
                  <a:pt x="2259140" y="7102883"/>
                  <a:pt x="2239995" y="7447498"/>
                  <a:pt x="2144269" y="7772967"/>
                </a:cubicBezTo>
                <a:cubicBezTo>
                  <a:pt x="2105978" y="7868694"/>
                  <a:pt x="2086834" y="7964420"/>
                  <a:pt x="2067689" y="8060146"/>
                </a:cubicBezTo>
                <a:cubicBezTo>
                  <a:pt x="1971962" y="8481341"/>
                  <a:pt x="1971962" y="8921682"/>
                  <a:pt x="2010253" y="9362023"/>
                </a:cubicBezTo>
                <a:cubicBezTo>
                  <a:pt x="2048544" y="9725782"/>
                  <a:pt x="2144269" y="10070397"/>
                  <a:pt x="2239995" y="10415012"/>
                </a:cubicBezTo>
                <a:cubicBezTo>
                  <a:pt x="2163415" y="10415012"/>
                  <a:pt x="2105978" y="10415012"/>
                  <a:pt x="2029398" y="10415012"/>
                </a:cubicBezTo>
                <a:cubicBezTo>
                  <a:pt x="1971962" y="10166124"/>
                  <a:pt x="1895381" y="9898090"/>
                  <a:pt x="1857090" y="9649202"/>
                </a:cubicBezTo>
                <a:cubicBezTo>
                  <a:pt x="1761364" y="9017408"/>
                  <a:pt x="1780510" y="8404760"/>
                  <a:pt x="1952816" y="7792112"/>
                </a:cubicBezTo>
                <a:cubicBezTo>
                  <a:pt x="2029398" y="7504933"/>
                  <a:pt x="2067689" y="7198610"/>
                  <a:pt x="2048544" y="6892285"/>
                </a:cubicBezTo>
                <a:cubicBezTo>
                  <a:pt x="2029398" y="6451945"/>
                  <a:pt x="2010253" y="6030749"/>
                  <a:pt x="1991108" y="5590408"/>
                </a:cubicBezTo>
                <a:cubicBezTo>
                  <a:pt x="1952816" y="5035198"/>
                  <a:pt x="1991108" y="4479985"/>
                  <a:pt x="2105978" y="3924772"/>
                </a:cubicBezTo>
                <a:cubicBezTo>
                  <a:pt x="2220850" y="3407851"/>
                  <a:pt x="2393158" y="2929219"/>
                  <a:pt x="2603755" y="2450588"/>
                </a:cubicBezTo>
                <a:cubicBezTo>
                  <a:pt x="2699482" y="2239990"/>
                  <a:pt x="2795207" y="2010247"/>
                  <a:pt x="2871788" y="1780504"/>
                </a:cubicBezTo>
                <a:cubicBezTo>
                  <a:pt x="2910079" y="1627342"/>
                  <a:pt x="2948369" y="1474180"/>
                  <a:pt x="2929225" y="1301873"/>
                </a:cubicBezTo>
                <a:cubicBezTo>
                  <a:pt x="2910079" y="1091275"/>
                  <a:pt x="2852643" y="918968"/>
                  <a:pt x="2756917" y="746660"/>
                </a:cubicBezTo>
                <a:cubicBezTo>
                  <a:pt x="2622901" y="516917"/>
                  <a:pt x="2488883" y="287174"/>
                  <a:pt x="2354868" y="57431"/>
                </a:cubicBezTo>
                <a:cubicBezTo>
                  <a:pt x="2316576" y="76577"/>
                  <a:pt x="2316576" y="57431"/>
                  <a:pt x="2297432" y="38286"/>
                </a:cubicBezTo>
                <a:close/>
                <a:moveTo>
                  <a:pt x="1531622" y="38286"/>
                </a:moveTo>
                <a:cubicBezTo>
                  <a:pt x="1589058" y="38286"/>
                  <a:pt x="1627348" y="38286"/>
                  <a:pt x="1684784" y="38286"/>
                </a:cubicBezTo>
                <a:cubicBezTo>
                  <a:pt x="1742220" y="153158"/>
                  <a:pt x="1799656" y="268029"/>
                  <a:pt x="1876236" y="363755"/>
                </a:cubicBezTo>
                <a:cubicBezTo>
                  <a:pt x="2010253" y="612644"/>
                  <a:pt x="2144270" y="861532"/>
                  <a:pt x="2259141" y="1129565"/>
                </a:cubicBezTo>
                <a:cubicBezTo>
                  <a:pt x="2354868" y="1416744"/>
                  <a:pt x="2374013" y="1703923"/>
                  <a:pt x="2278286" y="1971957"/>
                </a:cubicBezTo>
                <a:cubicBezTo>
                  <a:pt x="2220851" y="2163409"/>
                  <a:pt x="2144270" y="2374007"/>
                  <a:pt x="2048543" y="2565459"/>
                </a:cubicBezTo>
                <a:cubicBezTo>
                  <a:pt x="1799656" y="3139817"/>
                  <a:pt x="1589058" y="3733320"/>
                  <a:pt x="1455042" y="4365113"/>
                </a:cubicBezTo>
                <a:cubicBezTo>
                  <a:pt x="1340169" y="4862890"/>
                  <a:pt x="1282733" y="5360665"/>
                  <a:pt x="1244443" y="5858442"/>
                </a:cubicBezTo>
                <a:cubicBezTo>
                  <a:pt x="1187007" y="6337073"/>
                  <a:pt x="1167862" y="6834850"/>
                  <a:pt x="1206153" y="7332626"/>
                </a:cubicBezTo>
                <a:cubicBezTo>
                  <a:pt x="1225298" y="7715531"/>
                  <a:pt x="1206153" y="8098436"/>
                  <a:pt x="1187007" y="8481341"/>
                </a:cubicBezTo>
                <a:cubicBezTo>
                  <a:pt x="1148717" y="8959972"/>
                  <a:pt x="1148717" y="9457749"/>
                  <a:pt x="1225298" y="9936380"/>
                </a:cubicBezTo>
                <a:cubicBezTo>
                  <a:pt x="1244443" y="10089542"/>
                  <a:pt x="1263588" y="10242704"/>
                  <a:pt x="1282733" y="10395866"/>
                </a:cubicBezTo>
                <a:cubicBezTo>
                  <a:pt x="1244443" y="10395866"/>
                  <a:pt x="1206153" y="10395866"/>
                  <a:pt x="1148717" y="10395866"/>
                </a:cubicBezTo>
                <a:cubicBezTo>
                  <a:pt x="1052990" y="9802363"/>
                  <a:pt x="1014700" y="9189715"/>
                  <a:pt x="1052990" y="8596213"/>
                </a:cubicBezTo>
                <a:cubicBezTo>
                  <a:pt x="1072136" y="8155872"/>
                  <a:pt x="1072136" y="7715531"/>
                  <a:pt x="1033845" y="7256045"/>
                </a:cubicBezTo>
                <a:cubicBezTo>
                  <a:pt x="1014700" y="6988012"/>
                  <a:pt x="1014700" y="6719978"/>
                  <a:pt x="1014700" y="6451945"/>
                </a:cubicBezTo>
                <a:cubicBezTo>
                  <a:pt x="1014700" y="6107330"/>
                  <a:pt x="1072136" y="5743570"/>
                  <a:pt x="1129571" y="5398956"/>
                </a:cubicBezTo>
                <a:cubicBezTo>
                  <a:pt x="1263588" y="4403404"/>
                  <a:pt x="1512476" y="3465286"/>
                  <a:pt x="1914527" y="2565459"/>
                </a:cubicBezTo>
                <a:cubicBezTo>
                  <a:pt x="1991108" y="2393152"/>
                  <a:pt x="2067689" y="2201700"/>
                  <a:pt x="2125125" y="2010247"/>
                </a:cubicBezTo>
                <a:cubicBezTo>
                  <a:pt x="2201706" y="1761359"/>
                  <a:pt x="2201706" y="1493325"/>
                  <a:pt x="2105979" y="1225292"/>
                </a:cubicBezTo>
                <a:cubicBezTo>
                  <a:pt x="2048543" y="1072130"/>
                  <a:pt x="2010253" y="938113"/>
                  <a:pt x="1933672" y="784951"/>
                </a:cubicBezTo>
                <a:cubicBezTo>
                  <a:pt x="1818800" y="555208"/>
                  <a:pt x="1684784" y="325465"/>
                  <a:pt x="1550767" y="76577"/>
                </a:cubicBezTo>
                <a:cubicBezTo>
                  <a:pt x="1550767" y="76577"/>
                  <a:pt x="1531622" y="57431"/>
                  <a:pt x="1531622" y="38286"/>
                </a:cubicBezTo>
                <a:close/>
                <a:moveTo>
                  <a:pt x="1818800" y="38286"/>
                </a:moveTo>
                <a:cubicBezTo>
                  <a:pt x="1857090" y="38286"/>
                  <a:pt x="1914526" y="38286"/>
                  <a:pt x="1952817" y="38286"/>
                </a:cubicBezTo>
                <a:cubicBezTo>
                  <a:pt x="1952817" y="57431"/>
                  <a:pt x="1971962" y="76577"/>
                  <a:pt x="1971962" y="76577"/>
                </a:cubicBezTo>
                <a:cubicBezTo>
                  <a:pt x="2029398" y="191448"/>
                  <a:pt x="2105979" y="287174"/>
                  <a:pt x="2163414" y="402046"/>
                </a:cubicBezTo>
                <a:cubicBezTo>
                  <a:pt x="2259141" y="593498"/>
                  <a:pt x="2374012" y="784951"/>
                  <a:pt x="2469738" y="976403"/>
                </a:cubicBezTo>
                <a:cubicBezTo>
                  <a:pt x="2603755" y="1282727"/>
                  <a:pt x="2622900" y="1608197"/>
                  <a:pt x="2527174" y="1933666"/>
                </a:cubicBezTo>
                <a:cubicBezTo>
                  <a:pt x="2450593" y="2163409"/>
                  <a:pt x="2354867" y="2393152"/>
                  <a:pt x="2259141" y="2603750"/>
                </a:cubicBezTo>
                <a:cubicBezTo>
                  <a:pt x="1895381" y="3407851"/>
                  <a:pt x="1646493" y="4288532"/>
                  <a:pt x="1589057" y="5207504"/>
                </a:cubicBezTo>
                <a:cubicBezTo>
                  <a:pt x="1550766" y="5781861"/>
                  <a:pt x="1531621" y="6375363"/>
                  <a:pt x="1512476" y="6949721"/>
                </a:cubicBezTo>
                <a:cubicBezTo>
                  <a:pt x="1512476" y="7275190"/>
                  <a:pt x="1512476" y="7600660"/>
                  <a:pt x="1455040" y="7926129"/>
                </a:cubicBezTo>
                <a:cubicBezTo>
                  <a:pt x="1397604" y="8270744"/>
                  <a:pt x="1378459" y="8634503"/>
                  <a:pt x="1359314" y="8979118"/>
                </a:cubicBezTo>
                <a:cubicBezTo>
                  <a:pt x="1359314" y="9457749"/>
                  <a:pt x="1416750" y="9936380"/>
                  <a:pt x="1531621" y="10395866"/>
                </a:cubicBezTo>
                <a:cubicBezTo>
                  <a:pt x="1474185" y="10395866"/>
                  <a:pt x="1435895" y="10395866"/>
                  <a:pt x="1378459" y="10395866"/>
                </a:cubicBezTo>
                <a:cubicBezTo>
                  <a:pt x="1378459" y="10376721"/>
                  <a:pt x="1378459" y="10357576"/>
                  <a:pt x="1378459" y="10357576"/>
                </a:cubicBezTo>
                <a:cubicBezTo>
                  <a:pt x="1244442" y="9668347"/>
                  <a:pt x="1206152" y="8979118"/>
                  <a:pt x="1282733" y="8289889"/>
                </a:cubicBezTo>
                <a:cubicBezTo>
                  <a:pt x="1321023" y="8002710"/>
                  <a:pt x="1359314" y="7696386"/>
                  <a:pt x="1340169" y="7390062"/>
                </a:cubicBezTo>
                <a:cubicBezTo>
                  <a:pt x="1340169" y="7141173"/>
                  <a:pt x="1321023" y="6911431"/>
                  <a:pt x="1340169" y="6662542"/>
                </a:cubicBezTo>
                <a:cubicBezTo>
                  <a:pt x="1359314" y="6164766"/>
                  <a:pt x="1397604" y="5686135"/>
                  <a:pt x="1435895" y="5188359"/>
                </a:cubicBezTo>
                <a:cubicBezTo>
                  <a:pt x="1512476" y="4326823"/>
                  <a:pt x="1742219" y="3503577"/>
                  <a:pt x="2067688" y="2737767"/>
                </a:cubicBezTo>
                <a:cubicBezTo>
                  <a:pt x="2163414" y="2508024"/>
                  <a:pt x="2259141" y="2278281"/>
                  <a:pt x="2354867" y="2048538"/>
                </a:cubicBezTo>
                <a:cubicBezTo>
                  <a:pt x="2450593" y="1818795"/>
                  <a:pt x="2488884" y="1569906"/>
                  <a:pt x="2431448" y="1321018"/>
                </a:cubicBezTo>
                <a:cubicBezTo>
                  <a:pt x="2393157" y="1091275"/>
                  <a:pt x="2297431" y="899822"/>
                  <a:pt x="2182560" y="708370"/>
                </a:cubicBezTo>
                <a:cubicBezTo>
                  <a:pt x="2067688" y="478627"/>
                  <a:pt x="1933671" y="268029"/>
                  <a:pt x="1818800" y="38286"/>
                </a:cubicBezTo>
                <a:close/>
                <a:moveTo>
                  <a:pt x="114873" y="38285"/>
                </a:moveTo>
                <a:cubicBezTo>
                  <a:pt x="191454" y="38285"/>
                  <a:pt x="248889" y="38285"/>
                  <a:pt x="325470" y="38285"/>
                </a:cubicBezTo>
                <a:cubicBezTo>
                  <a:pt x="363761" y="134012"/>
                  <a:pt x="382906" y="248884"/>
                  <a:pt x="421197" y="344610"/>
                </a:cubicBezTo>
                <a:cubicBezTo>
                  <a:pt x="478632" y="536063"/>
                  <a:pt x="536068" y="727515"/>
                  <a:pt x="612649" y="899822"/>
                </a:cubicBezTo>
                <a:cubicBezTo>
                  <a:pt x="746666" y="1301872"/>
                  <a:pt x="765811" y="1703923"/>
                  <a:pt x="727521" y="2144263"/>
                </a:cubicBezTo>
                <a:cubicBezTo>
                  <a:pt x="689230" y="2661185"/>
                  <a:pt x="555213" y="3178106"/>
                  <a:pt x="440342" y="3675883"/>
                </a:cubicBezTo>
                <a:cubicBezTo>
                  <a:pt x="325470" y="4135370"/>
                  <a:pt x="210599" y="4594856"/>
                  <a:pt x="95727" y="5073487"/>
                </a:cubicBezTo>
                <a:cubicBezTo>
                  <a:pt x="57437" y="5264939"/>
                  <a:pt x="38292" y="5456391"/>
                  <a:pt x="1" y="5647844"/>
                </a:cubicBezTo>
                <a:lnTo>
                  <a:pt x="1" y="5147675"/>
                </a:lnTo>
                <a:cubicBezTo>
                  <a:pt x="1" y="4972974"/>
                  <a:pt x="1" y="4795881"/>
                  <a:pt x="1" y="4614001"/>
                </a:cubicBezTo>
                <a:cubicBezTo>
                  <a:pt x="1" y="4594856"/>
                  <a:pt x="19146" y="4575711"/>
                  <a:pt x="19146" y="4556566"/>
                </a:cubicBezTo>
                <a:cubicBezTo>
                  <a:pt x="95727" y="4231095"/>
                  <a:pt x="172308" y="3905627"/>
                  <a:pt x="248889" y="3580158"/>
                </a:cubicBezTo>
                <a:cubicBezTo>
                  <a:pt x="363761" y="3120672"/>
                  <a:pt x="440342" y="2661185"/>
                  <a:pt x="459487" y="2201699"/>
                </a:cubicBezTo>
                <a:cubicBezTo>
                  <a:pt x="478632" y="1723067"/>
                  <a:pt x="459487" y="1282726"/>
                  <a:pt x="325470" y="842387"/>
                </a:cubicBezTo>
                <a:cubicBezTo>
                  <a:pt x="248889" y="555208"/>
                  <a:pt x="191454" y="306320"/>
                  <a:pt x="114873" y="38285"/>
                </a:cubicBezTo>
                <a:close/>
                <a:moveTo>
                  <a:pt x="2737774" y="19142"/>
                </a:moveTo>
                <a:cubicBezTo>
                  <a:pt x="2776064" y="19142"/>
                  <a:pt x="2814355" y="19142"/>
                  <a:pt x="2852645" y="19142"/>
                </a:cubicBezTo>
                <a:cubicBezTo>
                  <a:pt x="2890936" y="95723"/>
                  <a:pt x="2929226" y="153159"/>
                  <a:pt x="2967517" y="229741"/>
                </a:cubicBezTo>
                <a:cubicBezTo>
                  <a:pt x="3063243" y="421192"/>
                  <a:pt x="3178115" y="574354"/>
                  <a:pt x="3273841" y="765807"/>
                </a:cubicBezTo>
                <a:cubicBezTo>
                  <a:pt x="3407857" y="1014695"/>
                  <a:pt x="3427003" y="1301874"/>
                  <a:pt x="3369567" y="1589053"/>
                </a:cubicBezTo>
                <a:cubicBezTo>
                  <a:pt x="3312131" y="1818796"/>
                  <a:pt x="3235550" y="2048539"/>
                  <a:pt x="3139824" y="2259137"/>
                </a:cubicBezTo>
                <a:cubicBezTo>
                  <a:pt x="2986662" y="2603751"/>
                  <a:pt x="2852645" y="2967511"/>
                  <a:pt x="2756919" y="3331271"/>
                </a:cubicBezTo>
                <a:cubicBezTo>
                  <a:pt x="2565466" y="4077936"/>
                  <a:pt x="2508031" y="4843747"/>
                  <a:pt x="2680338" y="5609554"/>
                </a:cubicBezTo>
                <a:cubicBezTo>
                  <a:pt x="2756919" y="5973314"/>
                  <a:pt x="2852645" y="6337074"/>
                  <a:pt x="2929226" y="6700833"/>
                </a:cubicBezTo>
                <a:cubicBezTo>
                  <a:pt x="3005807" y="7045447"/>
                  <a:pt x="3044098" y="7390063"/>
                  <a:pt x="3005807" y="7734677"/>
                </a:cubicBezTo>
                <a:cubicBezTo>
                  <a:pt x="2986662" y="7906984"/>
                  <a:pt x="2986662" y="8060146"/>
                  <a:pt x="2967517" y="8232453"/>
                </a:cubicBezTo>
                <a:cubicBezTo>
                  <a:pt x="2929226" y="8672794"/>
                  <a:pt x="2929226" y="9093989"/>
                  <a:pt x="2986662" y="9534330"/>
                </a:cubicBezTo>
                <a:cubicBezTo>
                  <a:pt x="3024953" y="9821509"/>
                  <a:pt x="3082388" y="10127833"/>
                  <a:pt x="3139824" y="10415012"/>
                </a:cubicBezTo>
                <a:cubicBezTo>
                  <a:pt x="3063243" y="10415012"/>
                  <a:pt x="2967517" y="10415012"/>
                  <a:pt x="2890936" y="10415012"/>
                </a:cubicBezTo>
                <a:cubicBezTo>
                  <a:pt x="2890936" y="10395866"/>
                  <a:pt x="2871790" y="10376721"/>
                  <a:pt x="2871790" y="10357576"/>
                </a:cubicBezTo>
                <a:cubicBezTo>
                  <a:pt x="2833500" y="10146978"/>
                  <a:pt x="2795210" y="9955526"/>
                  <a:pt x="2756919" y="9744928"/>
                </a:cubicBezTo>
                <a:cubicBezTo>
                  <a:pt x="2622902" y="9093989"/>
                  <a:pt x="2603757" y="8443051"/>
                  <a:pt x="2756919" y="7772968"/>
                </a:cubicBezTo>
                <a:cubicBezTo>
                  <a:pt x="2833500" y="7485789"/>
                  <a:pt x="2833500" y="7198610"/>
                  <a:pt x="2776064" y="6892286"/>
                </a:cubicBezTo>
                <a:cubicBezTo>
                  <a:pt x="2718628" y="6509380"/>
                  <a:pt x="2642048" y="6145621"/>
                  <a:pt x="2565466" y="5762716"/>
                </a:cubicBezTo>
                <a:cubicBezTo>
                  <a:pt x="2412305" y="5054345"/>
                  <a:pt x="2412305" y="4345970"/>
                  <a:pt x="2565466" y="3637595"/>
                </a:cubicBezTo>
                <a:cubicBezTo>
                  <a:pt x="2661193" y="3178109"/>
                  <a:pt x="2814355" y="2737768"/>
                  <a:pt x="3005807" y="2316572"/>
                </a:cubicBezTo>
                <a:cubicBezTo>
                  <a:pt x="3082388" y="2125120"/>
                  <a:pt x="3158969" y="1914522"/>
                  <a:pt x="3235550" y="1703924"/>
                </a:cubicBezTo>
                <a:cubicBezTo>
                  <a:pt x="3292986" y="1531617"/>
                  <a:pt x="3312131" y="1359310"/>
                  <a:pt x="3292986" y="1187002"/>
                </a:cubicBezTo>
                <a:cubicBezTo>
                  <a:pt x="3273841" y="976405"/>
                  <a:pt x="3197260" y="804097"/>
                  <a:pt x="3120679" y="650935"/>
                </a:cubicBezTo>
                <a:cubicBezTo>
                  <a:pt x="3005807" y="459483"/>
                  <a:pt x="2890936" y="268030"/>
                  <a:pt x="2776064" y="76579"/>
                </a:cubicBezTo>
                <a:cubicBezTo>
                  <a:pt x="2756919" y="57433"/>
                  <a:pt x="2756919" y="38287"/>
                  <a:pt x="2737774" y="19142"/>
                </a:cubicBezTo>
                <a:close/>
                <a:moveTo>
                  <a:pt x="2086833" y="19141"/>
                </a:moveTo>
                <a:cubicBezTo>
                  <a:pt x="2125124" y="19141"/>
                  <a:pt x="2163414" y="19141"/>
                  <a:pt x="2220850" y="19141"/>
                </a:cubicBezTo>
                <a:cubicBezTo>
                  <a:pt x="2278286" y="114867"/>
                  <a:pt x="2335722" y="210594"/>
                  <a:pt x="2393157" y="306320"/>
                </a:cubicBezTo>
                <a:cubicBezTo>
                  <a:pt x="2508029" y="497772"/>
                  <a:pt x="2622900" y="689225"/>
                  <a:pt x="2718627" y="899823"/>
                </a:cubicBezTo>
                <a:cubicBezTo>
                  <a:pt x="2871789" y="1206147"/>
                  <a:pt x="2890934" y="1512471"/>
                  <a:pt x="2776062" y="1837940"/>
                </a:cubicBezTo>
                <a:cubicBezTo>
                  <a:pt x="2699481" y="2067683"/>
                  <a:pt x="2622900" y="2278281"/>
                  <a:pt x="2527174" y="2488879"/>
                </a:cubicBezTo>
                <a:cubicBezTo>
                  <a:pt x="2067688" y="3484432"/>
                  <a:pt x="1837945" y="4556566"/>
                  <a:pt x="1895381" y="5705280"/>
                </a:cubicBezTo>
                <a:cubicBezTo>
                  <a:pt x="1914526" y="6049895"/>
                  <a:pt x="1895381" y="6413654"/>
                  <a:pt x="1914526" y="6758269"/>
                </a:cubicBezTo>
                <a:cubicBezTo>
                  <a:pt x="1933671" y="7141174"/>
                  <a:pt x="1895381" y="7524079"/>
                  <a:pt x="1799655" y="7906984"/>
                </a:cubicBezTo>
                <a:cubicBezTo>
                  <a:pt x="1684783" y="8347325"/>
                  <a:pt x="1684783" y="8787665"/>
                  <a:pt x="1703928" y="9247151"/>
                </a:cubicBezTo>
                <a:cubicBezTo>
                  <a:pt x="1723074" y="9610911"/>
                  <a:pt x="1799655" y="9936381"/>
                  <a:pt x="1876236" y="10280995"/>
                </a:cubicBezTo>
                <a:cubicBezTo>
                  <a:pt x="1837945" y="10338431"/>
                  <a:pt x="1837945" y="10376721"/>
                  <a:pt x="1857090" y="10415012"/>
                </a:cubicBezTo>
                <a:cubicBezTo>
                  <a:pt x="1799655" y="10415012"/>
                  <a:pt x="1742219" y="10415012"/>
                  <a:pt x="1684783" y="10415012"/>
                </a:cubicBezTo>
                <a:cubicBezTo>
                  <a:pt x="1684783" y="10395866"/>
                  <a:pt x="1684783" y="10376721"/>
                  <a:pt x="1665638" y="10338431"/>
                </a:cubicBezTo>
                <a:cubicBezTo>
                  <a:pt x="1474185" y="9591766"/>
                  <a:pt x="1435895" y="8825956"/>
                  <a:pt x="1569912" y="8060146"/>
                </a:cubicBezTo>
                <a:cubicBezTo>
                  <a:pt x="1627347" y="7734677"/>
                  <a:pt x="1665638" y="7390063"/>
                  <a:pt x="1684783" y="7045447"/>
                </a:cubicBezTo>
                <a:cubicBezTo>
                  <a:pt x="1684783" y="6528526"/>
                  <a:pt x="1703928" y="5992459"/>
                  <a:pt x="1703928" y="5475537"/>
                </a:cubicBezTo>
                <a:cubicBezTo>
                  <a:pt x="1703928" y="4996907"/>
                  <a:pt x="1761364" y="4518275"/>
                  <a:pt x="1876236" y="4058789"/>
                </a:cubicBezTo>
                <a:cubicBezTo>
                  <a:pt x="1991107" y="3503577"/>
                  <a:pt x="2182560" y="2967510"/>
                  <a:pt x="2431448" y="2469733"/>
                </a:cubicBezTo>
                <a:cubicBezTo>
                  <a:pt x="2527174" y="2278281"/>
                  <a:pt x="2603755" y="2086828"/>
                  <a:pt x="2661191" y="1876231"/>
                </a:cubicBezTo>
                <a:cubicBezTo>
                  <a:pt x="2737772" y="1569906"/>
                  <a:pt x="2718627" y="1282728"/>
                  <a:pt x="2603755" y="995549"/>
                </a:cubicBezTo>
                <a:cubicBezTo>
                  <a:pt x="2546319" y="861532"/>
                  <a:pt x="2469738" y="727515"/>
                  <a:pt x="2412303" y="593499"/>
                </a:cubicBezTo>
                <a:cubicBezTo>
                  <a:pt x="2297431" y="402046"/>
                  <a:pt x="2182560" y="210594"/>
                  <a:pt x="2086833" y="19141"/>
                </a:cubicBezTo>
                <a:close/>
                <a:moveTo>
                  <a:pt x="3733329" y="0"/>
                </a:moveTo>
                <a:cubicBezTo>
                  <a:pt x="3790763" y="0"/>
                  <a:pt x="3848200" y="0"/>
                  <a:pt x="3924780" y="0"/>
                </a:cubicBezTo>
                <a:cubicBezTo>
                  <a:pt x="3924780" y="19144"/>
                  <a:pt x="3943927" y="38291"/>
                  <a:pt x="3943927" y="38291"/>
                </a:cubicBezTo>
                <a:cubicBezTo>
                  <a:pt x="4001363" y="153162"/>
                  <a:pt x="4058799" y="248887"/>
                  <a:pt x="4116235" y="363759"/>
                </a:cubicBezTo>
                <a:cubicBezTo>
                  <a:pt x="4269395" y="670083"/>
                  <a:pt x="4326831" y="1014697"/>
                  <a:pt x="4269395" y="1359312"/>
                </a:cubicBezTo>
                <a:cubicBezTo>
                  <a:pt x="4211960" y="1684781"/>
                  <a:pt x="4135379" y="1991105"/>
                  <a:pt x="4058799" y="2297429"/>
                </a:cubicBezTo>
                <a:cubicBezTo>
                  <a:pt x="3963072" y="2642043"/>
                  <a:pt x="3848200" y="2967513"/>
                  <a:pt x="3733329" y="3312127"/>
                </a:cubicBezTo>
                <a:cubicBezTo>
                  <a:pt x="3637601" y="3599307"/>
                  <a:pt x="3580167" y="3867340"/>
                  <a:pt x="3561021" y="4173665"/>
                </a:cubicBezTo>
                <a:cubicBezTo>
                  <a:pt x="3541875" y="4556570"/>
                  <a:pt x="3618456" y="4901186"/>
                  <a:pt x="3771619" y="5245794"/>
                </a:cubicBezTo>
                <a:cubicBezTo>
                  <a:pt x="3905636" y="5552118"/>
                  <a:pt x="4077943" y="5820152"/>
                  <a:pt x="4269395" y="6088185"/>
                </a:cubicBezTo>
                <a:cubicBezTo>
                  <a:pt x="4479993" y="6375364"/>
                  <a:pt x="4709737" y="6662543"/>
                  <a:pt x="4939479" y="6949721"/>
                </a:cubicBezTo>
                <a:cubicBezTo>
                  <a:pt x="5245803" y="7351772"/>
                  <a:pt x="5552128" y="7753822"/>
                  <a:pt x="5858449" y="8175018"/>
                </a:cubicBezTo>
                <a:cubicBezTo>
                  <a:pt x="5992466" y="8347325"/>
                  <a:pt x="6107338" y="8557923"/>
                  <a:pt x="6222209" y="8768520"/>
                </a:cubicBezTo>
                <a:cubicBezTo>
                  <a:pt x="6413663" y="9151425"/>
                  <a:pt x="6509389" y="9553476"/>
                  <a:pt x="6432808" y="10012961"/>
                </a:cubicBezTo>
                <a:cubicBezTo>
                  <a:pt x="6394517" y="10166124"/>
                  <a:pt x="6394517" y="10300140"/>
                  <a:pt x="6375372" y="10415012"/>
                </a:cubicBezTo>
                <a:cubicBezTo>
                  <a:pt x="6145629" y="10415012"/>
                  <a:pt x="5915885" y="10415012"/>
                  <a:pt x="5686144" y="10415012"/>
                </a:cubicBezTo>
                <a:cubicBezTo>
                  <a:pt x="5686144" y="10223560"/>
                  <a:pt x="5686144" y="10032107"/>
                  <a:pt x="5686144" y="9821509"/>
                </a:cubicBezTo>
                <a:cubicBezTo>
                  <a:pt x="5686144" y="9591766"/>
                  <a:pt x="5705289" y="9362023"/>
                  <a:pt x="5705289" y="9132280"/>
                </a:cubicBezTo>
                <a:cubicBezTo>
                  <a:pt x="5705289" y="8864246"/>
                  <a:pt x="5647855" y="8615358"/>
                  <a:pt x="5513838" y="8385615"/>
                </a:cubicBezTo>
                <a:cubicBezTo>
                  <a:pt x="5322385" y="8021856"/>
                  <a:pt x="5092641" y="7677242"/>
                  <a:pt x="4862898" y="7332626"/>
                </a:cubicBezTo>
                <a:cubicBezTo>
                  <a:pt x="4614010" y="6968867"/>
                  <a:pt x="4365122" y="6605107"/>
                  <a:pt x="4116235" y="6241348"/>
                </a:cubicBezTo>
                <a:cubicBezTo>
                  <a:pt x="3924780" y="5954169"/>
                  <a:pt x="3752475" y="5666990"/>
                  <a:pt x="3618456" y="5341521"/>
                </a:cubicBezTo>
                <a:cubicBezTo>
                  <a:pt x="3465295" y="4977767"/>
                  <a:pt x="3388714" y="4594861"/>
                  <a:pt x="3407859" y="4173665"/>
                </a:cubicBezTo>
                <a:cubicBezTo>
                  <a:pt x="3427004" y="3867340"/>
                  <a:pt x="3484439" y="3580160"/>
                  <a:pt x="3580167" y="3292981"/>
                </a:cubicBezTo>
                <a:cubicBezTo>
                  <a:pt x="3714183" y="2814351"/>
                  <a:pt x="3867345" y="2354865"/>
                  <a:pt x="4001363" y="1876234"/>
                </a:cubicBezTo>
                <a:cubicBezTo>
                  <a:pt x="4039653" y="1742217"/>
                  <a:pt x="4077943" y="1608200"/>
                  <a:pt x="4097088" y="1455038"/>
                </a:cubicBezTo>
                <a:cubicBezTo>
                  <a:pt x="4173670" y="1072133"/>
                  <a:pt x="4135379" y="708373"/>
                  <a:pt x="3943927" y="363759"/>
                </a:cubicBezTo>
                <a:cubicBezTo>
                  <a:pt x="3905636" y="287178"/>
                  <a:pt x="3867345" y="210597"/>
                  <a:pt x="3829055" y="153162"/>
                </a:cubicBezTo>
                <a:cubicBezTo>
                  <a:pt x="3790763" y="95725"/>
                  <a:pt x="3771619" y="38291"/>
                  <a:pt x="3733329" y="0"/>
                </a:cubicBezTo>
                <a:close/>
              </a:path>
            </a:pathLst>
          </a:custGeom>
          <a:solidFill>
            <a:schemeClr val="accent6"/>
          </a:solidFill>
          <a:ln w="19145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-">
            <a:extLst>
              <a:ext uri="{FF2B5EF4-FFF2-40B4-BE49-F238E27FC236}">
                <a16:creationId xmlns:a16="http://schemas.microsoft.com/office/drawing/2014/main" id="{E461F226-E412-4526-AF99-893E878B8B0D}"/>
              </a:ext>
            </a:extLst>
          </p:cNvPr>
          <p:cNvSpPr/>
          <p:nvPr/>
        </p:nvSpPr>
        <p:spPr>
          <a:xfrm>
            <a:off x="152402" y="152402"/>
            <a:ext cx="11887199" cy="6553199"/>
          </a:xfrm>
          <a:custGeom>
            <a:avLst/>
            <a:gdLst>
              <a:gd name="connsiteX0" fmla="*/ 0 w 11887199"/>
              <a:gd name="connsiteY0" fmla="*/ 0 h 6553199"/>
              <a:gd name="connsiteX1" fmla="*/ 11887199 w 11887199"/>
              <a:gd name="connsiteY1" fmla="*/ 0 h 6553199"/>
              <a:gd name="connsiteX2" fmla="*/ 11887199 w 11887199"/>
              <a:gd name="connsiteY2" fmla="*/ 6553199 h 6553199"/>
              <a:gd name="connsiteX3" fmla="*/ 0 w 11887199"/>
              <a:gd name="connsiteY3" fmla="*/ 6553199 h 6553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887199" h="6553199">
                <a:moveTo>
                  <a:pt x="0" y="0"/>
                </a:moveTo>
                <a:lnTo>
                  <a:pt x="11887199" y="0"/>
                </a:lnTo>
                <a:lnTo>
                  <a:pt x="11887199" y="6553199"/>
                </a:lnTo>
                <a:lnTo>
                  <a:pt x="0" y="65531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sx="102000" sy="1020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-">
            <a:extLst>
              <a:ext uri="{FF2B5EF4-FFF2-40B4-BE49-F238E27FC236}">
                <a16:creationId xmlns:a16="http://schemas.microsoft.com/office/drawing/2014/main" id="{EF8E64E4-7F95-414C-9AD9-4F6713B07038}"/>
              </a:ext>
            </a:extLst>
          </p:cNvPr>
          <p:cNvSpPr/>
          <p:nvPr/>
        </p:nvSpPr>
        <p:spPr>
          <a:xfrm>
            <a:off x="152398" y="152398"/>
            <a:ext cx="11887199" cy="6553199"/>
          </a:xfrm>
          <a:prstGeom prst="rect">
            <a:avLst/>
          </a:prstGeom>
          <a:blipFill dpi="0" rotWithShape="1">
            <a:blip r:embed="rId2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l="-21154" t="-20835" b="-2083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-">
            <a:extLst>
              <a:ext uri="{FF2B5EF4-FFF2-40B4-BE49-F238E27FC236}">
                <a16:creationId xmlns:a16="http://schemas.microsoft.com/office/drawing/2014/main" id="{0AED78B2-22D5-4EDA-B241-2E7DBDC8CCA0}"/>
              </a:ext>
            </a:extLst>
          </p:cNvPr>
          <p:cNvSpPr/>
          <p:nvPr/>
        </p:nvSpPr>
        <p:spPr>
          <a:xfrm>
            <a:off x="4692656" y="2146296"/>
            <a:ext cx="6336896" cy="1360712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6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19B4FA8-CB93-4523-AB33-0C8DE66EE993}"/>
              </a:ext>
            </a:extLst>
          </p:cNvPr>
          <p:cNvSpPr txBox="1"/>
          <p:nvPr/>
        </p:nvSpPr>
        <p:spPr>
          <a:xfrm>
            <a:off x="4467472" y="243017"/>
            <a:ext cx="3868368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600" b="1" spc="300" dirty="0">
                <a:ln w="25400">
                  <a:solidFill>
                    <a:schemeClr val="tx2">
                      <a:lumMod val="50000"/>
                    </a:schemeClr>
                  </a:solidFill>
                </a:ln>
                <a:noFill/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Monument Extended Ultrabold" panose="00000900000000000000" pitchFamily="50" charset="0"/>
              </a:rPr>
              <a:t>08</a:t>
            </a:r>
          </a:p>
        </p:txBody>
      </p:sp>
      <p:cxnSp>
        <p:nvCxnSpPr>
          <p:cNvPr id="33" name="-">
            <a:extLst>
              <a:ext uri="{FF2B5EF4-FFF2-40B4-BE49-F238E27FC236}">
                <a16:creationId xmlns:a16="http://schemas.microsoft.com/office/drawing/2014/main" id="{43869C6C-2956-468C-A793-908302B536FD}"/>
              </a:ext>
            </a:extLst>
          </p:cNvPr>
          <p:cNvCxnSpPr>
            <a:cxnSpLocks/>
          </p:cNvCxnSpPr>
          <p:nvPr/>
        </p:nvCxnSpPr>
        <p:spPr>
          <a:xfrm>
            <a:off x="486870" y="6415882"/>
            <a:ext cx="6652741" cy="0"/>
          </a:xfrm>
          <a:prstGeom prst="line">
            <a:avLst/>
          </a:prstGeom>
          <a:ln w="3175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-">
            <a:extLst>
              <a:ext uri="{FF2B5EF4-FFF2-40B4-BE49-F238E27FC236}">
                <a16:creationId xmlns:a16="http://schemas.microsoft.com/office/drawing/2014/main" id="{D92CB299-C3C2-42A9-8F0E-08DE64C94011}"/>
              </a:ext>
            </a:extLst>
          </p:cNvPr>
          <p:cNvSpPr/>
          <p:nvPr/>
        </p:nvSpPr>
        <p:spPr>
          <a:xfrm>
            <a:off x="4562028" y="2146296"/>
            <a:ext cx="6336896" cy="136071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ICTURE">
            <a:extLst>
              <a:ext uri="{FF2B5EF4-FFF2-40B4-BE49-F238E27FC236}">
                <a16:creationId xmlns:a16="http://schemas.microsoft.com/office/drawing/2014/main" id="{82098882-ABC5-4BB8-898D-3A61ED1CF0F5}"/>
              </a:ext>
            </a:extLst>
          </p:cNvPr>
          <p:cNvSpPr/>
          <p:nvPr/>
        </p:nvSpPr>
        <p:spPr>
          <a:xfrm>
            <a:off x="475886" y="0"/>
            <a:ext cx="4533291" cy="6858000"/>
          </a:xfrm>
          <a:prstGeom prst="rect">
            <a:avLst/>
          </a:prstGeom>
          <a:blipFill dpi="0" rotWithShape="1">
            <a:blip r:embed="rId4"/>
            <a:srcRect/>
            <a:stretch>
              <a:fillRect l="-7460" t="-6944" r="-451"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-">
            <a:extLst>
              <a:ext uri="{FF2B5EF4-FFF2-40B4-BE49-F238E27FC236}">
                <a16:creationId xmlns:a16="http://schemas.microsoft.com/office/drawing/2014/main" id="{E2C201D3-354F-475B-AC0B-62D7916AEB17}"/>
              </a:ext>
            </a:extLst>
          </p:cNvPr>
          <p:cNvSpPr/>
          <p:nvPr/>
        </p:nvSpPr>
        <p:spPr>
          <a:xfrm>
            <a:off x="5525714" y="5113771"/>
            <a:ext cx="1623613" cy="396148"/>
          </a:xfrm>
          <a:prstGeom prst="roundRect">
            <a:avLst>
              <a:gd name="adj" fmla="val 50000"/>
            </a:avLst>
          </a:prstGeom>
          <a:solidFill>
            <a:schemeClr val="tx2">
              <a:lumMod val="50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D57304D-E16C-4190-8200-A69C11FF731D}"/>
              </a:ext>
            </a:extLst>
          </p:cNvPr>
          <p:cNvSpPr txBox="1"/>
          <p:nvPr/>
        </p:nvSpPr>
        <p:spPr>
          <a:xfrm>
            <a:off x="5637649" y="5157957"/>
            <a:ext cx="13997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95000"/>
                  </a:schemeClr>
                </a:solidFill>
                <a:effectLst>
                  <a:outerShdw blurRad="127000" dist="38100" dir="5400000" sx="101000" sy="101000" algn="t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JOIN NOW</a:t>
            </a:r>
          </a:p>
        </p:txBody>
      </p:sp>
      <p:grpSp>
        <p:nvGrpSpPr>
          <p:cNvPr id="18" name="-">
            <a:extLst>
              <a:ext uri="{FF2B5EF4-FFF2-40B4-BE49-F238E27FC236}">
                <a16:creationId xmlns:a16="http://schemas.microsoft.com/office/drawing/2014/main" id="{C97D454A-F0C7-4D30-AF34-B948FFC9C7E3}"/>
              </a:ext>
            </a:extLst>
          </p:cNvPr>
          <p:cNvGrpSpPr/>
          <p:nvPr/>
        </p:nvGrpSpPr>
        <p:grpSpPr>
          <a:xfrm>
            <a:off x="10544599" y="5842073"/>
            <a:ext cx="299024" cy="299024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9" name="-">
              <a:extLst>
                <a:ext uri="{FF2B5EF4-FFF2-40B4-BE49-F238E27FC236}">
                  <a16:creationId xmlns:a16="http://schemas.microsoft.com/office/drawing/2014/main" id="{079D31AF-FE34-4372-A55B-0FF9A1A9A0CB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custGeom>
              <a:avLst/>
              <a:gdLst>
                <a:gd name="connsiteX0" fmla="*/ 260033 w 520064"/>
                <a:gd name="connsiteY0" fmla="*/ 520065 h 520064"/>
                <a:gd name="connsiteX1" fmla="*/ 0 w 520064"/>
                <a:gd name="connsiteY1" fmla="*/ 260033 h 520064"/>
                <a:gd name="connsiteX2" fmla="*/ 260033 w 520064"/>
                <a:gd name="connsiteY2" fmla="*/ 0 h 520064"/>
                <a:gd name="connsiteX3" fmla="*/ 520065 w 520064"/>
                <a:gd name="connsiteY3" fmla="*/ 260033 h 520064"/>
                <a:gd name="connsiteX4" fmla="*/ 260033 w 520064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4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7158"/>
                    <a:pt x="116205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2908" y="520065"/>
                    <a:pt x="260033" y="520065"/>
                  </a:cubicBezTo>
                  <a:close/>
                </a:path>
              </a:pathLst>
            </a:custGeom>
            <a:solidFill>
              <a:srgbClr val="92D05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-">
              <a:extLst>
                <a:ext uri="{FF2B5EF4-FFF2-40B4-BE49-F238E27FC236}">
                  <a16:creationId xmlns:a16="http://schemas.microsoft.com/office/drawing/2014/main" id="{B436DC97-B0FE-4963-B2D1-C5A9084B496C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1" name="-">
            <a:extLst>
              <a:ext uri="{FF2B5EF4-FFF2-40B4-BE49-F238E27FC236}">
                <a16:creationId xmlns:a16="http://schemas.microsoft.com/office/drawing/2014/main" id="{9717166B-0C8A-43DC-AC14-942357661CEF}"/>
              </a:ext>
            </a:extLst>
          </p:cNvPr>
          <p:cNvGrpSpPr/>
          <p:nvPr/>
        </p:nvGrpSpPr>
        <p:grpSpPr>
          <a:xfrm>
            <a:off x="10992588" y="5842073"/>
            <a:ext cx="299025" cy="299024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2" name="-">
              <a:extLst>
                <a:ext uri="{FF2B5EF4-FFF2-40B4-BE49-F238E27FC236}">
                  <a16:creationId xmlns:a16="http://schemas.microsoft.com/office/drawing/2014/main" id="{612A0B33-7AD6-43BA-8A1B-61E990F40A09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custGeom>
              <a:avLst/>
              <a:gdLst>
                <a:gd name="connsiteX0" fmla="*/ 260033 w 520065"/>
                <a:gd name="connsiteY0" fmla="*/ 520065 h 520064"/>
                <a:gd name="connsiteX1" fmla="*/ 0 w 520065"/>
                <a:gd name="connsiteY1" fmla="*/ 260033 h 520064"/>
                <a:gd name="connsiteX2" fmla="*/ 260033 w 520065"/>
                <a:gd name="connsiteY2" fmla="*/ 0 h 520064"/>
                <a:gd name="connsiteX3" fmla="*/ 520065 w 520065"/>
                <a:gd name="connsiteY3" fmla="*/ 260033 h 520064"/>
                <a:gd name="connsiteX4" fmla="*/ 260033 w 520065"/>
                <a:gd name="connsiteY4" fmla="*/ 520065 h 520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065" h="520064">
                  <a:moveTo>
                    <a:pt x="260033" y="520065"/>
                  </a:moveTo>
                  <a:cubicBezTo>
                    <a:pt x="117158" y="520065"/>
                    <a:pt x="0" y="403860"/>
                    <a:pt x="0" y="260033"/>
                  </a:cubicBezTo>
                  <a:cubicBezTo>
                    <a:pt x="0" y="116205"/>
                    <a:pt x="117158" y="0"/>
                    <a:pt x="260033" y="0"/>
                  </a:cubicBezTo>
                  <a:cubicBezTo>
                    <a:pt x="402908" y="0"/>
                    <a:pt x="520065" y="116205"/>
                    <a:pt x="520065" y="260033"/>
                  </a:cubicBezTo>
                  <a:cubicBezTo>
                    <a:pt x="520065" y="403860"/>
                    <a:pt x="403860" y="520065"/>
                    <a:pt x="260033" y="520065"/>
                  </a:cubicBezTo>
                  <a:close/>
                </a:path>
              </a:pathLst>
            </a:custGeom>
            <a:solidFill>
              <a:srgbClr val="92D05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3" name="Graphic 1069">
              <a:extLst>
                <a:ext uri="{FF2B5EF4-FFF2-40B4-BE49-F238E27FC236}">
                  <a16:creationId xmlns:a16="http://schemas.microsoft.com/office/drawing/2014/main" id="{F25EF28F-D967-4713-89E6-6DA82D2A5A62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24" name="-">
                <a:extLst>
                  <a:ext uri="{FF2B5EF4-FFF2-40B4-BE49-F238E27FC236}">
                    <a16:creationId xmlns:a16="http://schemas.microsoft.com/office/drawing/2014/main" id="{9F3471E9-81B7-4384-88FB-530581816E6A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-">
                <a:extLst>
                  <a:ext uri="{FF2B5EF4-FFF2-40B4-BE49-F238E27FC236}">
                    <a16:creationId xmlns:a16="http://schemas.microsoft.com/office/drawing/2014/main" id="{7C383C5C-B844-4CFA-BBD2-AFE387797423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26" name="-">
            <a:extLst>
              <a:ext uri="{FF2B5EF4-FFF2-40B4-BE49-F238E27FC236}">
                <a16:creationId xmlns:a16="http://schemas.microsoft.com/office/drawing/2014/main" id="{F17C2D8A-7D9B-476B-9F80-A39019598349}"/>
              </a:ext>
            </a:extLst>
          </p:cNvPr>
          <p:cNvGrpSpPr/>
          <p:nvPr/>
        </p:nvGrpSpPr>
        <p:grpSpPr>
          <a:xfrm>
            <a:off x="11440578" y="5843168"/>
            <a:ext cx="296833" cy="296834"/>
            <a:chOff x="6616065" y="3483291"/>
            <a:chExt cx="516254" cy="516255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27" name="-">
              <a:extLst>
                <a:ext uri="{FF2B5EF4-FFF2-40B4-BE49-F238E27FC236}">
                  <a16:creationId xmlns:a16="http://schemas.microsoft.com/office/drawing/2014/main" id="{9A8A94A8-F38A-410C-BF1C-7B46592BBF96}"/>
                </a:ext>
              </a:extLst>
            </p:cNvPr>
            <p:cNvSpPr/>
            <p:nvPr/>
          </p:nvSpPr>
          <p:spPr>
            <a:xfrm>
              <a:off x="6647497" y="3512819"/>
              <a:ext cx="453390" cy="453389"/>
            </a:xfrm>
            <a:custGeom>
              <a:avLst/>
              <a:gdLst>
                <a:gd name="connsiteX0" fmla="*/ 453390 w 453390"/>
                <a:gd name="connsiteY0" fmla="*/ 226695 h 453389"/>
                <a:gd name="connsiteX1" fmla="*/ 226695 w 453390"/>
                <a:gd name="connsiteY1" fmla="*/ 453390 h 453389"/>
                <a:gd name="connsiteX2" fmla="*/ 0 w 453390"/>
                <a:gd name="connsiteY2" fmla="*/ 226695 h 453389"/>
                <a:gd name="connsiteX3" fmla="*/ 226695 w 453390"/>
                <a:gd name="connsiteY3" fmla="*/ 0 h 453389"/>
                <a:gd name="connsiteX4" fmla="*/ 453390 w 453390"/>
                <a:gd name="connsiteY4" fmla="*/ 226695 h 453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0" h="453389">
                  <a:moveTo>
                    <a:pt x="453390" y="226695"/>
                  </a:moveTo>
                  <a:cubicBezTo>
                    <a:pt x="453390" y="351895"/>
                    <a:pt x="351895" y="453390"/>
                    <a:pt x="226695" y="453390"/>
                  </a:cubicBezTo>
                  <a:cubicBezTo>
                    <a:pt x="101495" y="453390"/>
                    <a:pt x="0" y="351895"/>
                    <a:pt x="0" y="226695"/>
                  </a:cubicBezTo>
                  <a:cubicBezTo>
                    <a:pt x="0" y="101495"/>
                    <a:pt x="101495" y="0"/>
                    <a:pt x="226695" y="0"/>
                  </a:cubicBezTo>
                  <a:cubicBezTo>
                    <a:pt x="351895" y="0"/>
                    <a:pt x="453390" y="101495"/>
                    <a:pt x="453390" y="22669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-">
              <a:extLst>
                <a:ext uri="{FF2B5EF4-FFF2-40B4-BE49-F238E27FC236}">
                  <a16:creationId xmlns:a16="http://schemas.microsoft.com/office/drawing/2014/main" id="{BD4751FF-2368-4961-BFC5-803B1B45AEE7}"/>
                </a:ext>
              </a:extLst>
            </p:cNvPr>
            <p:cNvSpPr/>
            <p:nvPr/>
          </p:nvSpPr>
          <p:spPr>
            <a:xfrm>
              <a:off x="6616065" y="3483291"/>
              <a:ext cx="516254" cy="516255"/>
            </a:xfrm>
            <a:custGeom>
              <a:avLst/>
              <a:gdLst>
                <a:gd name="connsiteX0" fmla="*/ 258127 w 516254"/>
                <a:gd name="connsiteY0" fmla="*/ 516255 h 516255"/>
                <a:gd name="connsiteX1" fmla="*/ 0 w 516254"/>
                <a:gd name="connsiteY1" fmla="*/ 258128 h 516255"/>
                <a:gd name="connsiteX2" fmla="*/ 258127 w 516254"/>
                <a:gd name="connsiteY2" fmla="*/ 0 h 516255"/>
                <a:gd name="connsiteX3" fmla="*/ 516255 w 516254"/>
                <a:gd name="connsiteY3" fmla="*/ 258128 h 516255"/>
                <a:gd name="connsiteX4" fmla="*/ 258127 w 516254"/>
                <a:gd name="connsiteY4" fmla="*/ 516255 h 516255"/>
                <a:gd name="connsiteX5" fmla="*/ 345757 w 516254"/>
                <a:gd name="connsiteY5" fmla="*/ 153353 h 516255"/>
                <a:gd name="connsiteX6" fmla="*/ 326707 w 516254"/>
                <a:gd name="connsiteY6" fmla="*/ 172403 h 516255"/>
                <a:gd name="connsiteX7" fmla="*/ 345757 w 516254"/>
                <a:gd name="connsiteY7" fmla="*/ 191453 h 516255"/>
                <a:gd name="connsiteX8" fmla="*/ 364807 w 516254"/>
                <a:gd name="connsiteY8" fmla="*/ 172403 h 516255"/>
                <a:gd name="connsiteX9" fmla="*/ 345757 w 516254"/>
                <a:gd name="connsiteY9" fmla="*/ 153353 h 516255"/>
                <a:gd name="connsiteX10" fmla="*/ 260985 w 516254"/>
                <a:gd name="connsiteY10" fmla="*/ 178118 h 516255"/>
                <a:gd name="connsiteX11" fmla="*/ 180975 w 516254"/>
                <a:gd name="connsiteY11" fmla="*/ 258128 h 516255"/>
                <a:gd name="connsiteX12" fmla="*/ 260985 w 516254"/>
                <a:gd name="connsiteY12" fmla="*/ 338138 h 516255"/>
                <a:gd name="connsiteX13" fmla="*/ 340995 w 516254"/>
                <a:gd name="connsiteY13" fmla="*/ 258128 h 516255"/>
                <a:gd name="connsiteX14" fmla="*/ 260985 w 516254"/>
                <a:gd name="connsiteY14" fmla="*/ 178118 h 516255"/>
                <a:gd name="connsiteX15" fmla="*/ 260985 w 516254"/>
                <a:gd name="connsiteY15" fmla="*/ 309563 h 516255"/>
                <a:gd name="connsiteX16" fmla="*/ 209550 w 516254"/>
                <a:gd name="connsiteY16" fmla="*/ 258128 h 516255"/>
                <a:gd name="connsiteX17" fmla="*/ 260985 w 516254"/>
                <a:gd name="connsiteY17" fmla="*/ 206693 h 516255"/>
                <a:gd name="connsiteX18" fmla="*/ 312420 w 516254"/>
                <a:gd name="connsiteY18" fmla="*/ 258128 h 516255"/>
                <a:gd name="connsiteX19" fmla="*/ 260985 w 516254"/>
                <a:gd name="connsiteY19" fmla="*/ 309563 h 516255"/>
                <a:gd name="connsiteX20" fmla="*/ 422910 w 516254"/>
                <a:gd name="connsiteY20" fmla="*/ 191453 h 516255"/>
                <a:gd name="connsiteX21" fmla="*/ 324802 w 516254"/>
                <a:gd name="connsiteY21" fmla="*/ 93345 h 516255"/>
                <a:gd name="connsiteX22" fmla="*/ 195263 w 516254"/>
                <a:gd name="connsiteY22" fmla="*/ 93345 h 516255"/>
                <a:gd name="connsiteX23" fmla="*/ 97155 w 516254"/>
                <a:gd name="connsiteY23" fmla="*/ 191453 h 516255"/>
                <a:gd name="connsiteX24" fmla="*/ 97155 w 516254"/>
                <a:gd name="connsiteY24" fmla="*/ 320993 h 516255"/>
                <a:gd name="connsiteX25" fmla="*/ 195263 w 516254"/>
                <a:gd name="connsiteY25" fmla="*/ 419100 h 516255"/>
                <a:gd name="connsiteX26" fmla="*/ 324802 w 516254"/>
                <a:gd name="connsiteY26" fmla="*/ 419100 h 516255"/>
                <a:gd name="connsiteX27" fmla="*/ 422910 w 516254"/>
                <a:gd name="connsiteY27" fmla="*/ 320993 h 516255"/>
                <a:gd name="connsiteX28" fmla="*/ 422910 w 516254"/>
                <a:gd name="connsiteY28" fmla="*/ 191453 h 516255"/>
                <a:gd name="connsiteX29" fmla="*/ 391477 w 516254"/>
                <a:gd name="connsiteY29" fmla="*/ 320993 h 516255"/>
                <a:gd name="connsiteX30" fmla="*/ 323850 w 516254"/>
                <a:gd name="connsiteY30" fmla="*/ 388620 h 516255"/>
                <a:gd name="connsiteX31" fmla="*/ 194310 w 516254"/>
                <a:gd name="connsiteY31" fmla="*/ 388620 h 516255"/>
                <a:gd name="connsiteX32" fmla="*/ 126682 w 516254"/>
                <a:gd name="connsiteY32" fmla="*/ 320993 h 516255"/>
                <a:gd name="connsiteX33" fmla="*/ 126682 w 516254"/>
                <a:gd name="connsiteY33" fmla="*/ 191453 h 516255"/>
                <a:gd name="connsiteX34" fmla="*/ 194310 w 516254"/>
                <a:gd name="connsiteY34" fmla="*/ 123825 h 516255"/>
                <a:gd name="connsiteX35" fmla="*/ 323850 w 516254"/>
                <a:gd name="connsiteY35" fmla="*/ 123825 h 516255"/>
                <a:gd name="connsiteX36" fmla="*/ 391477 w 516254"/>
                <a:gd name="connsiteY36" fmla="*/ 191453 h 516255"/>
                <a:gd name="connsiteX37" fmla="*/ 391477 w 516254"/>
                <a:gd name="connsiteY37" fmla="*/ 320993 h 516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16254" h="516255">
                  <a:moveTo>
                    <a:pt x="258127" y="516255"/>
                  </a:moveTo>
                  <a:cubicBezTo>
                    <a:pt x="115252" y="516255"/>
                    <a:pt x="0" y="400050"/>
                    <a:pt x="0" y="258128"/>
                  </a:cubicBezTo>
                  <a:cubicBezTo>
                    <a:pt x="0" y="115253"/>
                    <a:pt x="116205" y="0"/>
                    <a:pt x="258127" y="0"/>
                  </a:cubicBezTo>
                  <a:cubicBezTo>
                    <a:pt x="400050" y="0"/>
                    <a:pt x="516255" y="116205"/>
                    <a:pt x="516255" y="258128"/>
                  </a:cubicBezTo>
                  <a:cubicBezTo>
                    <a:pt x="516255" y="401003"/>
                    <a:pt x="401002" y="516255"/>
                    <a:pt x="258127" y="516255"/>
                  </a:cubicBezTo>
                  <a:close/>
                  <a:moveTo>
                    <a:pt x="345757" y="153353"/>
                  </a:moveTo>
                  <a:cubicBezTo>
                    <a:pt x="335280" y="153353"/>
                    <a:pt x="326707" y="161925"/>
                    <a:pt x="326707" y="172403"/>
                  </a:cubicBezTo>
                  <a:cubicBezTo>
                    <a:pt x="326707" y="182880"/>
                    <a:pt x="335280" y="191453"/>
                    <a:pt x="345757" y="191453"/>
                  </a:cubicBezTo>
                  <a:cubicBezTo>
                    <a:pt x="356235" y="191453"/>
                    <a:pt x="364807" y="182880"/>
                    <a:pt x="364807" y="172403"/>
                  </a:cubicBezTo>
                  <a:cubicBezTo>
                    <a:pt x="364807" y="161925"/>
                    <a:pt x="356235" y="153353"/>
                    <a:pt x="345757" y="153353"/>
                  </a:cubicBezTo>
                  <a:close/>
                  <a:moveTo>
                    <a:pt x="260985" y="178118"/>
                  </a:moveTo>
                  <a:cubicBezTo>
                    <a:pt x="217170" y="178118"/>
                    <a:pt x="180975" y="214313"/>
                    <a:pt x="180975" y="258128"/>
                  </a:cubicBezTo>
                  <a:cubicBezTo>
                    <a:pt x="180975" y="301943"/>
                    <a:pt x="217170" y="338138"/>
                    <a:pt x="260985" y="338138"/>
                  </a:cubicBezTo>
                  <a:cubicBezTo>
                    <a:pt x="304800" y="338138"/>
                    <a:pt x="340995" y="301943"/>
                    <a:pt x="340995" y="258128"/>
                  </a:cubicBezTo>
                  <a:cubicBezTo>
                    <a:pt x="340995" y="214313"/>
                    <a:pt x="304800" y="178118"/>
                    <a:pt x="260985" y="178118"/>
                  </a:cubicBezTo>
                  <a:close/>
                  <a:moveTo>
                    <a:pt x="260985" y="309563"/>
                  </a:moveTo>
                  <a:cubicBezTo>
                    <a:pt x="232410" y="309563"/>
                    <a:pt x="209550" y="286703"/>
                    <a:pt x="209550" y="258128"/>
                  </a:cubicBezTo>
                  <a:cubicBezTo>
                    <a:pt x="209550" y="229553"/>
                    <a:pt x="232410" y="206693"/>
                    <a:pt x="260985" y="206693"/>
                  </a:cubicBezTo>
                  <a:cubicBezTo>
                    <a:pt x="289560" y="206693"/>
                    <a:pt x="312420" y="229553"/>
                    <a:pt x="312420" y="258128"/>
                  </a:cubicBezTo>
                  <a:cubicBezTo>
                    <a:pt x="312420" y="286703"/>
                    <a:pt x="288607" y="309563"/>
                    <a:pt x="260985" y="309563"/>
                  </a:cubicBezTo>
                  <a:close/>
                  <a:moveTo>
                    <a:pt x="422910" y="191453"/>
                  </a:moveTo>
                  <a:cubicBezTo>
                    <a:pt x="422910" y="137160"/>
                    <a:pt x="379095" y="93345"/>
                    <a:pt x="324802" y="93345"/>
                  </a:cubicBezTo>
                  <a:lnTo>
                    <a:pt x="195263" y="93345"/>
                  </a:lnTo>
                  <a:cubicBezTo>
                    <a:pt x="140970" y="93345"/>
                    <a:pt x="97155" y="137160"/>
                    <a:pt x="97155" y="191453"/>
                  </a:cubicBezTo>
                  <a:lnTo>
                    <a:pt x="97155" y="320993"/>
                  </a:lnTo>
                  <a:cubicBezTo>
                    <a:pt x="97155" y="375285"/>
                    <a:pt x="140970" y="419100"/>
                    <a:pt x="195263" y="419100"/>
                  </a:cubicBezTo>
                  <a:lnTo>
                    <a:pt x="324802" y="419100"/>
                  </a:lnTo>
                  <a:cubicBezTo>
                    <a:pt x="379095" y="419100"/>
                    <a:pt x="422910" y="375285"/>
                    <a:pt x="422910" y="320993"/>
                  </a:cubicBezTo>
                  <a:lnTo>
                    <a:pt x="422910" y="191453"/>
                  </a:lnTo>
                  <a:close/>
                  <a:moveTo>
                    <a:pt x="391477" y="320993"/>
                  </a:moveTo>
                  <a:cubicBezTo>
                    <a:pt x="391477" y="358140"/>
                    <a:pt x="360997" y="388620"/>
                    <a:pt x="323850" y="388620"/>
                  </a:cubicBezTo>
                  <a:lnTo>
                    <a:pt x="194310" y="388620"/>
                  </a:lnTo>
                  <a:cubicBezTo>
                    <a:pt x="157163" y="388620"/>
                    <a:pt x="126682" y="358140"/>
                    <a:pt x="126682" y="320993"/>
                  </a:cubicBezTo>
                  <a:lnTo>
                    <a:pt x="126682" y="191453"/>
                  </a:lnTo>
                  <a:cubicBezTo>
                    <a:pt x="126682" y="154305"/>
                    <a:pt x="157163" y="123825"/>
                    <a:pt x="194310" y="123825"/>
                  </a:cubicBezTo>
                  <a:lnTo>
                    <a:pt x="323850" y="123825"/>
                  </a:lnTo>
                  <a:cubicBezTo>
                    <a:pt x="360997" y="123825"/>
                    <a:pt x="391477" y="154305"/>
                    <a:pt x="391477" y="191453"/>
                  </a:cubicBezTo>
                  <a:lnTo>
                    <a:pt x="391477" y="320993"/>
                  </a:lnTo>
                  <a:close/>
                </a:path>
              </a:pathLst>
            </a:custGeom>
            <a:solidFill>
              <a:srgbClr val="92D05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77DE75FC-A14C-4B77-AF23-16AD929A082B}"/>
              </a:ext>
            </a:extLst>
          </p:cNvPr>
          <p:cNvSpPr txBox="1"/>
          <p:nvPr/>
        </p:nvSpPr>
        <p:spPr>
          <a:xfrm>
            <a:off x="5436244" y="3573903"/>
            <a:ext cx="534773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Lorem ipsum dolor sit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amet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,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consectetur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</a:p>
          <a:p>
            <a:pPr algn="just"/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adipiscing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elit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. Ut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posuere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,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est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et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ornare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dapibus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,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risus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odio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iaculis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leo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, sit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amet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euismod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arcu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ipsum at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leo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. In pharetra lacinia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metus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pulvinar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suscipit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.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Aenean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eu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metus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leo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.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Phasellus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lacinia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malesuada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massa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a tempus. Sed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rhoncus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est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dignissim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elit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mattis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,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eget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egestas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risus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400" dirty="0" err="1">
                <a:latin typeface="Century Gothic" panose="020B0502020202020204" pitchFamily="34" charset="0"/>
                <a:cs typeface="Kanit SemiBold" pitchFamily="2" charset="-34"/>
              </a:rPr>
              <a:t>accumsan</a:t>
            </a:r>
            <a:r>
              <a:rPr lang="en-US" sz="1400" dirty="0">
                <a:latin typeface="Century Gothic" panose="020B0502020202020204" pitchFamily="34" charset="0"/>
                <a:cs typeface="Kanit SemiBold" pitchFamily="2" charset="-34"/>
              </a:rPr>
              <a:t>.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ABD8417-B41D-405F-BCB5-CC80A5D1D738}"/>
              </a:ext>
            </a:extLst>
          </p:cNvPr>
          <p:cNvSpPr txBox="1"/>
          <p:nvPr/>
        </p:nvSpPr>
        <p:spPr>
          <a:xfrm>
            <a:off x="5390256" y="2069144"/>
            <a:ext cx="505779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spc="300" dirty="0">
                <a:solidFill>
                  <a:schemeClr val="tx2">
                    <a:lumMod val="50000"/>
                  </a:schemeClr>
                </a:solidFill>
                <a:effectLst>
                  <a:outerShdw blurRad="63500" dist="38100" dir="2700000" algn="tl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FULL HD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00F44E4-BDEC-4652-B2B2-97B97255C30A}"/>
              </a:ext>
            </a:extLst>
          </p:cNvPr>
          <p:cNvSpPr txBox="1"/>
          <p:nvPr/>
        </p:nvSpPr>
        <p:spPr>
          <a:xfrm>
            <a:off x="5390256" y="2833670"/>
            <a:ext cx="52613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spc="600" dirty="0">
                <a:solidFill>
                  <a:schemeClr val="tx2">
                    <a:lumMod val="50000"/>
                  </a:schemeClr>
                </a:solidFill>
                <a:effectLst>
                  <a:outerShdw blurRad="63500" dist="38100" dir="2700000" algn="tl" rotWithShape="0">
                    <a:prstClr val="black">
                      <a:alpha val="25000"/>
                    </a:prstClr>
                  </a:outerShdw>
                </a:effectLst>
                <a:latin typeface="Monument Extended Ultrabold" panose="00000900000000000000" pitchFamily="50" charset="0"/>
              </a:rPr>
              <a:t>1920 X 1080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3EB5255-823F-43C0-AC45-DC0BD9A9DE7C}"/>
              </a:ext>
            </a:extLst>
          </p:cNvPr>
          <p:cNvSpPr txBox="1"/>
          <p:nvPr/>
        </p:nvSpPr>
        <p:spPr>
          <a:xfrm>
            <a:off x="9593655" y="598714"/>
            <a:ext cx="21114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30000"/>
                    </a:prstClr>
                  </a:outerShdw>
                </a:effectLst>
                <a:latin typeface="Monument Extended Ultrabold" panose="00000900000000000000" pitchFamily="50" charset="0"/>
                <a:cs typeface="Kanit Black" pitchFamily="2" charset="-34"/>
              </a:rPr>
              <a:t>YOUR </a:t>
            </a:r>
            <a:r>
              <a:rPr lang="en-US" sz="2000" dirty="0">
                <a:solidFill>
                  <a:srgbClr val="92D050"/>
                </a:solidFill>
                <a:effectLst>
                  <a:outerShdw blurRad="50800" dist="38100" dir="5400000" algn="t" rotWithShape="0">
                    <a:prstClr val="black">
                      <a:alpha val="30000"/>
                    </a:prstClr>
                  </a:outerShdw>
                </a:effectLst>
                <a:latin typeface="Monument Extended Ultrabold" panose="00000900000000000000" pitchFamily="50" charset="0"/>
                <a:cs typeface="Kanit Black" pitchFamily="2" charset="-34"/>
              </a:rPr>
              <a:t>LOGO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7CCC9CE-A9D7-448D-A931-D964B7349326}"/>
              </a:ext>
            </a:extLst>
          </p:cNvPr>
          <p:cNvSpPr txBox="1"/>
          <p:nvPr/>
        </p:nvSpPr>
        <p:spPr>
          <a:xfrm>
            <a:off x="8924717" y="894510"/>
            <a:ext cx="278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Lorem ipsum dolor sit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amet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,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adipiscing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elit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Kanit SemiBold" pitchFamily="2" charset="-34"/>
              </a:rPr>
              <a:t>. </a:t>
            </a:r>
            <a:endParaRPr lang="en-US" sz="1100" dirty="0">
              <a:solidFill>
                <a:schemeClr val="tx2">
                  <a:lumMod val="50000"/>
                </a:schemeClr>
              </a:solidFill>
              <a:latin typeface="Century Gothic" panose="020B0502020202020204" pitchFamily="34" charset="0"/>
              <a:cs typeface="Kanit Light" pitchFamily="2" charset="-34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7721CE7-07F5-4080-9BBF-0E0520843CB8}"/>
              </a:ext>
            </a:extLst>
          </p:cNvPr>
          <p:cNvSpPr txBox="1"/>
          <p:nvPr/>
        </p:nvSpPr>
        <p:spPr>
          <a:xfrm>
            <a:off x="7218744" y="6261994"/>
            <a:ext cx="46778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spc="600" dirty="0">
                <a:solidFill>
                  <a:schemeClr val="tx2">
                    <a:lumMod val="75000"/>
                  </a:schemeClr>
                </a:solidFill>
                <a:latin typeface="Monument Extended" panose="00000500000000000000" pitchFamily="50" charset="0"/>
                <a:cs typeface="Kanit Light" pitchFamily="2" charset="-34"/>
              </a:rPr>
              <a:t>WWW.YOURDOMAIN.COM</a:t>
            </a:r>
          </a:p>
        </p:txBody>
      </p:sp>
      <p:sp>
        <p:nvSpPr>
          <p:cNvPr id="35" name="TRANSITION">
            <a:extLst>
              <a:ext uri="{FF2B5EF4-FFF2-40B4-BE49-F238E27FC236}">
                <a16:creationId xmlns:a16="http://schemas.microsoft.com/office/drawing/2014/main" id="{7E6D71C5-2625-4B41-A357-FE39400976D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27000" sx="101000" sy="101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RANSITION">
            <a:extLst>
              <a:ext uri="{FF2B5EF4-FFF2-40B4-BE49-F238E27FC236}">
                <a16:creationId xmlns:a16="http://schemas.microsoft.com/office/drawing/2014/main" id="{276E4193-5994-453C-B6C0-F07B086D120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" sx="101000" sy="101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4079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900000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08333E-7 0 L 0.01732 0 " pathEditMode="relative" rAng="0" ptsTypes="AA">
                                      <p:cBhvr>
                                        <p:cTn id="12" dur="4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9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10" fill="hold"/>
                                        <p:tgtEl>
                                          <p:spTgt spid="16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10" fill="hold"/>
                                        <p:tgtEl>
                                          <p:spTgt spid="1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6" presetClass="emp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1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1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16667E-6 -7.40741E-7 L 0.01836 -0.00069 " pathEditMode="relative" rAng="0" ptsTypes="AA">
                                      <p:cBhvr>
                                        <p:cTn id="54" dur="75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1" y="-46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2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-7.40741E-7 L -0.05794 -7.40741E-7 " pathEditMode="relative" rAng="0" ptsTypes="AA">
                                      <p:cBhvr>
                                        <p:cTn id="59" dur="75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04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63" presetClass="path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 -7.40741E-7 L 0.03008 -7.40741E-7 " pathEditMode="relative" rAng="0" ptsTypes="AA">
                                      <p:cBhvr>
                                        <p:cTn id="61" dur="3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7" y="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3.54167E-6 1.11111E-6 L 0.05547 1.11111E-6 " pathEditMode="relative" rAng="0" ptsTypes="AA">
                                      <p:cBhvr>
                                        <p:cTn id="70" dur="100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73" y="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4" dur="10" fill="hold"/>
                                        <p:tgtEl>
                                          <p:spTgt spid="7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decel="10000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76" dur="1000" fill="hold"/>
                                        <p:tgtEl>
                                          <p:spTgt spid="7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35" presetClass="path" presetSubtype="0" decel="100000" fill="hold" grpId="3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-1.66667E-6 2.96296E-6 L -0.46354 2.96296E-6 " pathEditMode="relative" rAng="0" ptsTypes="AA">
                                      <p:cBhvr>
                                        <p:cTn id="78" dur="1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77" y="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2" dur="10" fill="hold"/>
                                        <p:tgtEl>
                                          <p:spTgt spid="8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84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35" presetClass="path" presetSubtype="0" decel="10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375E-6 2.96296E-6 L -0.45429 2.96296E-6 " pathEditMode="relative" rAng="0" ptsTypes="AA">
                                      <p:cBhvr>
                                        <p:cTn id="86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21" y="0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2" presetClass="path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16667E-6 3.33333E-6 L -0.11367 3.33333E-6 " pathEditMode="relative" rAng="0" ptsTypes="AA">
                                      <p:cBhvr>
                                        <p:cTn id="91" dur="75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90" y="0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5" dur="10" fill="hold"/>
                                        <p:tgtEl>
                                          <p:spTgt spid="33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6" presetClass="emp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97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35" presetClass="path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16667E-7 1.85185E-6 L -0.27279 1.85185E-6 " pathEditMode="relative" rAng="0" ptsTypes="AA">
                                      <p:cBhvr>
                                        <p:cTn id="99" dur="100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46" y="0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2" presetClass="exit" presetSubtype="1" decel="10000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1" dur="75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75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" presetClass="exit" presetSubtype="1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5" dur="7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7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" presetClass="entr" presetSubtype="8" accel="10000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8" accel="10000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7" grpId="1" animBg="1"/>
      <p:bldP spid="7" grpId="2" animBg="1"/>
      <p:bldP spid="7" grpId="3" animBg="1"/>
      <p:bldP spid="30" grpId="0"/>
      <p:bldP spid="30" grpId="1"/>
      <p:bldP spid="30" grpId="2"/>
      <p:bldP spid="8" grpId="0" animBg="1"/>
      <p:bldP spid="8" grpId="1" animBg="1"/>
      <p:bldP spid="8" grpId="2" animBg="1"/>
      <p:bldP spid="8" grpId="3" animBg="1"/>
      <p:bldP spid="11" grpId="0" animBg="1"/>
      <p:bldP spid="11" grpId="1" animBg="1"/>
      <p:bldP spid="16" grpId="0" animBg="1"/>
      <p:bldP spid="16" grpId="1" animBg="1"/>
      <p:bldP spid="16" grpId="2" animBg="1"/>
      <p:bldP spid="17" grpId="0"/>
      <p:bldP spid="29" grpId="0"/>
      <p:bldP spid="29" grpId="1"/>
      <p:bldP spid="14" grpId="0"/>
      <p:bldP spid="15" grpId="0"/>
      <p:bldP spid="31" grpId="0"/>
      <p:bldP spid="32" grpId="0"/>
      <p:bldP spid="32" grpId="1"/>
      <p:bldP spid="34" grpId="0"/>
      <p:bldP spid="34" grpId="1"/>
      <p:bldP spid="35" grpId="0" animBg="1"/>
      <p:bldP spid="35" grpId="1" animBg="1"/>
      <p:bldP spid="36" grpId="0" animBg="1"/>
      <p:bldP spid="36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425</TotalTime>
  <Words>937</Words>
  <Application>Microsoft Office PowerPoint</Application>
  <PresentationFormat>Widescreen</PresentationFormat>
  <Paragraphs>95</Paragraphs>
  <Slides>12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Calibri</vt:lpstr>
      <vt:lpstr>Calibri Light</vt:lpstr>
      <vt:lpstr>Century Gothic</vt:lpstr>
      <vt:lpstr>Monument Extended</vt:lpstr>
      <vt:lpstr>Monument Extended Ultrabold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 From Creative Studios Pro</dc:creator>
  <cp:lastModifiedBy>My Device is Awesome</cp:lastModifiedBy>
  <cp:revision>5</cp:revision>
  <dcterms:created xsi:type="dcterms:W3CDTF">2021-12-02T01:48:18Z</dcterms:created>
  <dcterms:modified xsi:type="dcterms:W3CDTF">2021-12-02T08:53:42Z</dcterms:modified>
</cp:coreProperties>
</file>